
<file path=[Content_Types].xml><?xml version="1.0" encoding="utf-8"?>
<Types xmlns="http://schemas.openxmlformats.org/package/2006/content-types">
  <Default Extension="jpeg" ContentType="image/jpeg"/>
  <Default Extension="png" ContentType="image/png"/>
  <Default Extension="mp3" ContentType="audio/mp3"/>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p:sldMasterIdLst>
    <p:sldMasterId id="2147483648" r:id="rId1"/>
  </p:sldMasterIdLst>
  <p:notesMasterIdLst>
    <p:notesMasterId r:id="rId4"/>
  </p:notesMasterIdLst>
  <p:handoutMasterIdLst>
    <p:handoutMasterId r:id="rId31"/>
  </p:handoutMasterIdLst>
  <p:sldIdLst>
    <p:sldId id="3567" r:id="rId3"/>
    <p:sldId id="3564" r:id="rId5"/>
    <p:sldId id="3565" r:id="rId6"/>
    <p:sldId id="3566" r:id="rId7"/>
    <p:sldId id="3585" r:id="rId8"/>
    <p:sldId id="3571" r:id="rId9"/>
    <p:sldId id="3572" r:id="rId10"/>
    <p:sldId id="3586" r:id="rId11"/>
    <p:sldId id="3587" r:id="rId12"/>
    <p:sldId id="3591" r:id="rId13"/>
    <p:sldId id="3573" r:id="rId14"/>
    <p:sldId id="3574" r:id="rId15"/>
    <p:sldId id="3575" r:id="rId16"/>
    <p:sldId id="3577" r:id="rId17"/>
    <p:sldId id="3589" r:id="rId18"/>
    <p:sldId id="3592" r:id="rId19"/>
    <p:sldId id="3578" r:id="rId20"/>
    <p:sldId id="3588" r:id="rId21"/>
    <p:sldId id="3579" r:id="rId22"/>
    <p:sldId id="3580" r:id="rId23"/>
    <p:sldId id="3581" r:id="rId24"/>
    <p:sldId id="3593" r:id="rId25"/>
    <p:sldId id="3590" r:id="rId26"/>
    <p:sldId id="3576" r:id="rId27"/>
    <p:sldId id="3582" r:id="rId28"/>
    <p:sldId id="3583" r:id="rId29"/>
    <p:sldId id="3594" r:id="rId30"/>
  </p:sldIdLst>
  <p:sldSz cx="12858750" cy="7232650"/>
  <p:notesSz cx="6858000" cy="9144000"/>
  <p:defaultTex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40080" indent="-18288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82700" indent="-3683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925955" indent="-55435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568575" indent="-73977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D8D5F"/>
    <a:srgbClr val="FFFFFF"/>
    <a:srgbClr val="058A82"/>
    <a:srgbClr val="E2E000"/>
    <a:srgbClr val="53B129"/>
    <a:srgbClr val="02602E"/>
    <a:srgbClr val="FFC000"/>
    <a:srgbClr val="08B689"/>
    <a:srgbClr val="79B50F"/>
    <a:srgbClr val="09B0D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857" autoAdjust="0"/>
    <p:restoredTop sz="96404" autoAdjust="0"/>
  </p:normalViewPr>
  <p:slideViewPr>
    <p:cSldViewPr>
      <p:cViewPr varScale="1">
        <p:scale>
          <a:sx n="77" d="100"/>
          <a:sy n="77" d="100"/>
        </p:scale>
        <p:origin x="269" y="43"/>
      </p:cViewPr>
      <p:guideLst>
        <p:guide orient="horz" pos="328"/>
        <p:guide pos="4050"/>
        <p:guide pos="557"/>
        <p:guide orient="horz" pos="4183"/>
        <p:guide pos="7588"/>
        <p:guide pos="376"/>
        <p:guide pos="1350"/>
      </p:guideLst>
    </p:cSldViewPr>
  </p:slideViewPr>
  <p:outlineViewPr>
    <p:cViewPr>
      <p:scale>
        <a:sx n="100" d="100"/>
        <a:sy n="100" d="100"/>
      </p:scale>
      <p:origin x="0" y="-21174"/>
    </p:cViewPr>
  </p:outlineViewPr>
  <p:notesTextViewPr>
    <p:cViewPr>
      <p:scale>
        <a:sx n="1" d="1"/>
        <a:sy n="1" d="1"/>
      </p:scale>
      <p:origin x="0" y="0"/>
    </p:cViewPr>
  </p:notesTextViewPr>
  <p:sorterViewPr>
    <p:cViewPr>
      <p:scale>
        <a:sx n="66" d="100"/>
        <a:sy n="66" d="100"/>
      </p:scale>
      <p:origin x="0" y="0"/>
    </p:cViewPr>
  </p:sorterViewPr>
  <p:notesViewPr>
    <p:cSldViewPr>
      <p:cViewPr varScale="1">
        <p:scale>
          <a:sx n="85" d="100"/>
          <a:sy n="85" d="100"/>
        </p:scale>
        <p:origin x="3804" y="96"/>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4" Type="http://schemas.openxmlformats.org/officeDocument/2006/relationships/tableStyles" Target="tableStyles.xml"/><Relationship Id="rId33" Type="http://schemas.openxmlformats.org/officeDocument/2006/relationships/viewProps" Target="viewProps.xml"/><Relationship Id="rId32" Type="http://schemas.openxmlformats.org/officeDocument/2006/relationships/presProps" Target="presProps.xml"/><Relationship Id="rId31" Type="http://schemas.openxmlformats.org/officeDocument/2006/relationships/handoutMaster" Target="handoutMasters/handoutMaster1.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17742FC-62BB-4B81-9CA5-3B750A4B4580}"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67E82F1-5B17-4D95-A6D6-EB96F2D72B61}"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pPr>
              <a:defRPr/>
            </a:pPr>
            <a:fld id="{06024D97-E667-405D-B634-E583E2108D71}" type="datetimeFigureOut">
              <a:rPr lang="zh-CN" altLang="en-US"/>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zh-CN" altLang="en-US" noProof="0" smtClean="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noProof="0" smtClean="0"/>
              <a:t>单击此处编辑母版文本样式</a:t>
            </a:r>
            <a:endParaRPr lang="zh-CN" altLang="en-US" noProof="0" smtClean="0"/>
          </a:p>
          <a:p>
            <a:pPr lvl="1"/>
            <a:r>
              <a:rPr lang="zh-CN" altLang="en-US" noProof="0" smtClean="0"/>
              <a:t>第二级</a:t>
            </a:r>
            <a:endParaRPr lang="zh-CN" altLang="en-US" noProof="0" smtClean="0"/>
          </a:p>
          <a:p>
            <a:pPr lvl="2"/>
            <a:r>
              <a:rPr lang="zh-CN" altLang="en-US" noProof="0" smtClean="0"/>
              <a:t>第三级</a:t>
            </a:r>
            <a:endParaRPr lang="zh-CN" altLang="en-US" noProof="0" smtClean="0"/>
          </a:p>
          <a:p>
            <a:pPr lvl="3"/>
            <a:r>
              <a:rPr lang="zh-CN" altLang="en-US" noProof="0" smtClean="0"/>
              <a:t>第四级</a:t>
            </a:r>
            <a:endParaRPr lang="zh-CN" altLang="en-US" noProof="0" smtClean="0"/>
          </a:p>
          <a:p>
            <a:pPr lvl="4"/>
            <a:r>
              <a:rPr lang="zh-CN" altLang="en-US" noProof="0" smtClean="0"/>
              <a:t>第五级</a:t>
            </a:r>
            <a:endParaRPr lang="zh-CN" altLang="en-US" noProof="0" smtClean="0"/>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lstStyle>
            <a:lvl1pPr algn="r">
              <a:defRPr sz="1200"/>
            </a:lvl1pPr>
          </a:lstStyle>
          <a:p>
            <a:fld id="{418F03C3-53C1-4F10-8DAF-D1F318E96C6E}" type="slidenum">
              <a:rPr lang="zh-CN" altLang="en-US"/>
            </a:fld>
            <a:endParaRPr lang="zh-CN"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300" kern="1200">
        <a:solidFill>
          <a:schemeClr val="tx1"/>
        </a:solidFill>
        <a:latin typeface="+mn-lt"/>
        <a:ea typeface="+mn-ea"/>
        <a:cs typeface="+mn-cs"/>
      </a:defRPr>
    </a:lvl1pPr>
    <a:lvl2pPr marL="455930" algn="l" rtl="0" eaLnBrk="0" fontAlgn="base" hangingPunct="0">
      <a:spcBef>
        <a:spcPct val="30000"/>
      </a:spcBef>
      <a:spcAft>
        <a:spcPct val="0"/>
      </a:spcAft>
      <a:defRPr sz="1300" kern="1200">
        <a:solidFill>
          <a:schemeClr val="tx1"/>
        </a:solidFill>
        <a:latin typeface="+mn-lt"/>
        <a:ea typeface="+mn-ea"/>
        <a:cs typeface="+mn-cs"/>
      </a:defRPr>
    </a:lvl2pPr>
    <a:lvl3pPr marL="913130" algn="l" rtl="0" eaLnBrk="0" fontAlgn="base" hangingPunct="0">
      <a:spcBef>
        <a:spcPct val="30000"/>
      </a:spcBef>
      <a:spcAft>
        <a:spcPct val="0"/>
      </a:spcAft>
      <a:defRPr sz="1300" kern="1200">
        <a:solidFill>
          <a:schemeClr val="tx1"/>
        </a:solidFill>
        <a:latin typeface="+mn-lt"/>
        <a:ea typeface="+mn-ea"/>
        <a:cs typeface="+mn-cs"/>
      </a:defRPr>
    </a:lvl3pPr>
    <a:lvl4pPr marL="1370330" algn="l" rtl="0" eaLnBrk="0" fontAlgn="base" hangingPunct="0">
      <a:spcBef>
        <a:spcPct val="30000"/>
      </a:spcBef>
      <a:spcAft>
        <a:spcPct val="0"/>
      </a:spcAft>
      <a:defRPr sz="1300" kern="1200">
        <a:solidFill>
          <a:schemeClr val="tx1"/>
        </a:solidFill>
        <a:latin typeface="+mn-lt"/>
        <a:ea typeface="+mn-ea"/>
        <a:cs typeface="+mn-cs"/>
      </a:defRPr>
    </a:lvl4pPr>
    <a:lvl5pPr marL="1827530" algn="l" rtl="0" eaLnBrk="0" fontAlgn="base" hangingPunct="0">
      <a:spcBef>
        <a:spcPct val="30000"/>
      </a:spcBef>
      <a:spcAft>
        <a:spcPct val="0"/>
      </a:spcAft>
      <a:defRPr sz="1300" kern="1200">
        <a:solidFill>
          <a:schemeClr val="tx1"/>
        </a:solidFill>
        <a:latin typeface="+mn-lt"/>
        <a:ea typeface="+mn-ea"/>
        <a:cs typeface="+mn-cs"/>
      </a:defRPr>
    </a:lvl5pPr>
    <a:lvl6pPr marL="2285365" algn="l" defTabSz="913765" rtl="0" eaLnBrk="1" latinLnBrk="0" hangingPunct="1">
      <a:defRPr sz="1300" kern="1200">
        <a:solidFill>
          <a:schemeClr val="tx1"/>
        </a:solidFill>
        <a:latin typeface="+mn-lt"/>
        <a:ea typeface="+mn-ea"/>
        <a:cs typeface="+mn-cs"/>
      </a:defRPr>
    </a:lvl6pPr>
    <a:lvl7pPr marL="2742565" algn="l" defTabSz="913765" rtl="0" eaLnBrk="1" latinLnBrk="0" hangingPunct="1">
      <a:defRPr sz="1300" kern="1200">
        <a:solidFill>
          <a:schemeClr val="tx1"/>
        </a:solidFill>
        <a:latin typeface="+mn-lt"/>
        <a:ea typeface="+mn-ea"/>
        <a:cs typeface="+mn-cs"/>
      </a:defRPr>
    </a:lvl7pPr>
    <a:lvl8pPr marL="3199765" algn="l" defTabSz="913765" rtl="0" eaLnBrk="1" latinLnBrk="0" hangingPunct="1">
      <a:defRPr sz="1300" kern="1200">
        <a:solidFill>
          <a:schemeClr val="tx1"/>
        </a:solidFill>
        <a:latin typeface="+mn-lt"/>
        <a:ea typeface="+mn-ea"/>
        <a:cs typeface="+mn-cs"/>
      </a:defRPr>
    </a:lvl8pPr>
    <a:lvl9pPr marL="3656965" algn="l" defTabSz="913765" rtl="0" eaLnBrk="1" latinLnBrk="0" hangingPunct="1">
      <a:defRPr sz="13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607344" y="1183677"/>
            <a:ext cx="9644063" cy="2518034"/>
          </a:xfrm>
          <a:prstGeom prst="rect">
            <a:avLst/>
          </a:prstGeom>
        </p:spPr>
        <p:txBody>
          <a:bodyPr anchor="b"/>
          <a:lstStyle>
            <a:lvl1pPr algn="ctr">
              <a:defRPr sz="6330"/>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1607344" y="3798815"/>
            <a:ext cx="9644063" cy="1746216"/>
          </a:xfrm>
          <a:prstGeom prst="rect">
            <a:avLst/>
          </a:prstGeom>
        </p:spPr>
        <p:txBody>
          <a:bodyPr/>
          <a:lstStyle>
            <a:lvl1pPr marL="0" indent="0" algn="ctr">
              <a:buNone/>
              <a:defRPr sz="2530"/>
            </a:lvl1pPr>
            <a:lvl2pPr marL="481965" indent="0" algn="ctr">
              <a:buNone/>
              <a:defRPr sz="2110"/>
            </a:lvl2pPr>
            <a:lvl3pPr marL="964565" indent="0" algn="ctr">
              <a:buNone/>
              <a:defRPr sz="1900"/>
            </a:lvl3pPr>
            <a:lvl4pPr marL="1446530" indent="0" algn="ctr">
              <a:buNone/>
              <a:defRPr sz="1685"/>
            </a:lvl4pPr>
            <a:lvl5pPr marL="1928495" indent="0" algn="ctr">
              <a:buNone/>
              <a:defRPr sz="1685"/>
            </a:lvl5pPr>
            <a:lvl6pPr marL="2411095" indent="0" algn="ctr">
              <a:buNone/>
              <a:defRPr sz="1685"/>
            </a:lvl6pPr>
            <a:lvl7pPr marL="2893060" indent="0" algn="ctr">
              <a:buNone/>
              <a:defRPr sz="1685"/>
            </a:lvl7pPr>
            <a:lvl8pPr marL="3375025" indent="0" algn="ctr">
              <a:buNone/>
              <a:defRPr sz="1685"/>
            </a:lvl8pPr>
            <a:lvl9pPr marL="3857625" indent="0" algn="ctr">
              <a:buNone/>
              <a:defRPr sz="1685"/>
            </a:lvl9pPr>
          </a:lstStyle>
          <a:p>
            <a:r>
              <a:rPr lang="zh-CN" altLang="en-US" smtClean="0"/>
              <a:t>单击此处编辑母版副标题样式</a:t>
            </a:r>
            <a:endParaRPr lang="en-US" dirty="0"/>
          </a:p>
        </p:txBody>
      </p:sp>
      <p:sp>
        <p:nvSpPr>
          <p:cNvPr id="4" name="Date Placeholder 3"/>
          <p:cNvSpPr>
            <a:spLocks noGrp="1"/>
          </p:cNvSpPr>
          <p:nvPr>
            <p:ph type="dt" sz="half" idx="10"/>
          </p:nvPr>
        </p:nvSpPr>
        <p:spPr>
          <a:xfrm>
            <a:off x="884039" y="6703596"/>
            <a:ext cx="2893219" cy="385072"/>
          </a:xfrm>
          <a:prstGeom prst="rect">
            <a:avLst/>
          </a:prstGeom>
        </p:spPr>
        <p:txBody>
          <a:bodyPr/>
          <a:lstStyle/>
          <a:p>
            <a:fld id="{6FFF0656-45CB-42FD-884B-FA77906E3571}" type="datetimeFigureOut">
              <a:rPr lang="zh-CN" altLang="en-US" smtClean="0"/>
            </a:fld>
            <a:endParaRPr lang="zh-CN" altLang="en-US"/>
          </a:p>
        </p:txBody>
      </p:sp>
      <p:sp>
        <p:nvSpPr>
          <p:cNvPr id="5" name="Footer Placeholder 4"/>
          <p:cNvSpPr>
            <a:spLocks noGrp="1"/>
          </p:cNvSpPr>
          <p:nvPr>
            <p:ph type="ftr" sz="quarter" idx="11"/>
          </p:nvPr>
        </p:nvSpPr>
        <p:spPr>
          <a:xfrm>
            <a:off x="4259461" y="6703596"/>
            <a:ext cx="4339828" cy="385072"/>
          </a:xfrm>
          <a:prstGeom prst="rect">
            <a:avLst/>
          </a:prstGeom>
        </p:spPr>
        <p:txBody>
          <a:bodyPr/>
          <a:lstStyle/>
          <a:p>
            <a:endParaRPr lang="zh-CN" altLang="en-US"/>
          </a:p>
        </p:txBody>
      </p:sp>
      <p:sp>
        <p:nvSpPr>
          <p:cNvPr id="6" name="Slide Number Placeholder 5"/>
          <p:cNvSpPr>
            <a:spLocks noGrp="1"/>
          </p:cNvSpPr>
          <p:nvPr>
            <p:ph type="sldNum" sz="quarter" idx="12"/>
          </p:nvPr>
        </p:nvSpPr>
        <p:spPr>
          <a:xfrm>
            <a:off x="9081492" y="6703596"/>
            <a:ext cx="2893219" cy="385072"/>
          </a:xfrm>
          <a:prstGeom prst="rect">
            <a:avLst/>
          </a:prstGeom>
        </p:spPr>
        <p:txBody>
          <a:bodyPr/>
          <a:lstStyle/>
          <a:p>
            <a:fld id="{E3194608-FB12-42F9-809C-5036D3C38C70}" type="slidenum">
              <a:rPr lang="zh-CN" altLang="en-US" smtClean="0"/>
            </a:fld>
            <a:endParaRPr lang="zh-CN" altLang="en-US"/>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884039" y="385072"/>
            <a:ext cx="11090672" cy="1397978"/>
          </a:xfrm>
          <a:prstGeom prst="rect">
            <a:avLst/>
          </a:prstGeom>
        </p:spPr>
        <p:txBody>
          <a:bodyPr/>
          <a:lstStyle/>
          <a:p>
            <a:r>
              <a:rPr lang="zh-CN" altLang="en-US" smtClean="0"/>
              <a:t>单击此处编辑母版标题样式</a:t>
            </a:r>
            <a:endParaRPr lang="en-US" dirty="0"/>
          </a:p>
        </p:txBody>
      </p:sp>
      <p:sp>
        <p:nvSpPr>
          <p:cNvPr id="3" name="Content Placeholder 2"/>
          <p:cNvSpPr>
            <a:spLocks noGrp="1"/>
          </p:cNvSpPr>
          <p:nvPr>
            <p:ph idx="1"/>
          </p:nvPr>
        </p:nvSpPr>
        <p:spPr>
          <a:xfrm>
            <a:off x="884039" y="1925358"/>
            <a:ext cx="11090672" cy="4589051"/>
          </a:xfrm>
          <a:prstGeom prst="rect">
            <a:avLst/>
          </a:prstGeo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a:xfrm>
            <a:off x="884039" y="6703596"/>
            <a:ext cx="2893219" cy="385072"/>
          </a:xfrm>
          <a:prstGeom prst="rect">
            <a:avLst/>
          </a:prstGeom>
        </p:spPr>
        <p:txBody>
          <a:bodyPr/>
          <a:lstStyle/>
          <a:p>
            <a:fld id="{6FFF0656-45CB-42FD-884B-FA77906E3571}" type="datetimeFigureOut">
              <a:rPr lang="zh-CN" altLang="en-US" smtClean="0"/>
            </a:fld>
            <a:endParaRPr lang="zh-CN" altLang="en-US"/>
          </a:p>
        </p:txBody>
      </p:sp>
      <p:sp>
        <p:nvSpPr>
          <p:cNvPr id="5" name="Footer Placeholder 4"/>
          <p:cNvSpPr>
            <a:spLocks noGrp="1"/>
          </p:cNvSpPr>
          <p:nvPr>
            <p:ph type="ftr" sz="quarter" idx="11"/>
          </p:nvPr>
        </p:nvSpPr>
        <p:spPr>
          <a:xfrm>
            <a:off x="4259461" y="6703596"/>
            <a:ext cx="4339828" cy="385072"/>
          </a:xfrm>
          <a:prstGeom prst="rect">
            <a:avLst/>
          </a:prstGeom>
        </p:spPr>
        <p:txBody>
          <a:bodyPr/>
          <a:lstStyle/>
          <a:p>
            <a:endParaRPr lang="zh-CN" altLang="en-US"/>
          </a:p>
        </p:txBody>
      </p:sp>
      <p:sp>
        <p:nvSpPr>
          <p:cNvPr id="6" name="Slide Number Placeholder 5"/>
          <p:cNvSpPr>
            <a:spLocks noGrp="1"/>
          </p:cNvSpPr>
          <p:nvPr>
            <p:ph type="sldNum" sz="quarter" idx="12"/>
          </p:nvPr>
        </p:nvSpPr>
        <p:spPr>
          <a:xfrm>
            <a:off x="9081492" y="6703596"/>
            <a:ext cx="2893219" cy="385072"/>
          </a:xfrm>
          <a:prstGeom prst="rect">
            <a:avLst/>
          </a:prstGeom>
        </p:spPr>
        <p:txBody>
          <a:bodyPr/>
          <a:lstStyle/>
          <a:p>
            <a:fld id="{E3194608-FB12-42F9-809C-5036D3C38C70}" type="slidenum">
              <a:rPr lang="zh-CN" altLang="en-US" smtClean="0"/>
            </a:fld>
            <a:endParaRPr lang="zh-CN" altLang="en-US"/>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884039" y="6703595"/>
            <a:ext cx="2893219" cy="385072"/>
          </a:xfrm>
          <a:prstGeom prst="rect">
            <a:avLst/>
          </a:prstGeom>
        </p:spPr>
        <p:txBody>
          <a:bodyPr/>
          <a:lstStyle/>
          <a:p>
            <a:fld id="{DD89832E-26A6-4465-8181-DF230988BFFD}" type="datetimeFigureOut">
              <a:rPr lang="en-US" smtClean="0"/>
            </a:fld>
            <a:endParaRPr lang="en-US"/>
          </a:p>
        </p:txBody>
      </p:sp>
      <p:sp>
        <p:nvSpPr>
          <p:cNvPr id="5" name="Footer Placeholder 4"/>
          <p:cNvSpPr>
            <a:spLocks noGrp="1"/>
          </p:cNvSpPr>
          <p:nvPr>
            <p:ph type="ftr" sz="quarter" idx="11"/>
          </p:nvPr>
        </p:nvSpPr>
        <p:spPr>
          <a:xfrm>
            <a:off x="4259461" y="6703595"/>
            <a:ext cx="4339828" cy="385072"/>
          </a:xfrm>
          <a:prstGeom prst="rect">
            <a:avLst/>
          </a:prstGeom>
        </p:spPr>
        <p:txBody>
          <a:bodyPr/>
          <a:lstStyle/>
          <a:p>
            <a:endParaRPr lang="en-US"/>
          </a:p>
        </p:txBody>
      </p:sp>
      <p:sp>
        <p:nvSpPr>
          <p:cNvPr id="6" name="Slide Number Placeholder 5"/>
          <p:cNvSpPr>
            <a:spLocks noGrp="1"/>
          </p:cNvSpPr>
          <p:nvPr>
            <p:ph type="sldNum" sz="quarter" idx="12"/>
          </p:nvPr>
        </p:nvSpPr>
        <p:spPr>
          <a:xfrm>
            <a:off x="9081492" y="6703595"/>
            <a:ext cx="2893219" cy="385072"/>
          </a:xfrm>
          <a:prstGeom prst="rect">
            <a:avLst/>
          </a:prstGeom>
        </p:spPr>
        <p:txBody>
          <a:bodyPr/>
          <a:lstStyle/>
          <a:p>
            <a:fld id="{58A5B2D7-6EFD-446D-831A-7B28045AA251}" type="slidenum">
              <a:rPr lang="en-US" smtClean="0"/>
            </a:fld>
            <a:endParaRPr lang="en-US"/>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62_Title Slide">
    <p:spTree>
      <p:nvGrpSpPr>
        <p:cNvPr id="1" name=""/>
        <p:cNvGrpSpPr/>
        <p:nvPr/>
      </p:nvGrpSpPr>
      <p:grpSpPr>
        <a:xfrm>
          <a:off x="0" y="0"/>
          <a:ext cx="0" cy="0"/>
          <a:chOff x="0" y="0"/>
          <a:chExt cx="0" cy="0"/>
        </a:xfrm>
      </p:grpSpPr>
      <p:grpSp>
        <p:nvGrpSpPr>
          <p:cNvPr id="20" name="Group 21"/>
          <p:cNvGrpSpPr/>
          <p:nvPr userDrawn="1"/>
        </p:nvGrpSpPr>
        <p:grpSpPr>
          <a:xfrm>
            <a:off x="8530570" y="1622397"/>
            <a:ext cx="3429000" cy="5022091"/>
            <a:chOff x="6066183" y="1153767"/>
            <a:chExt cx="2438400" cy="3571461"/>
          </a:xfrm>
        </p:grpSpPr>
        <p:sp>
          <p:nvSpPr>
            <p:cNvPr id="21" name="Rectangle 20"/>
            <p:cNvSpPr/>
            <p:nvPr userDrawn="1"/>
          </p:nvSpPr>
          <p:spPr>
            <a:xfrm>
              <a:off x="6066183" y="1153767"/>
              <a:ext cx="2438400" cy="357146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Isosceles Triangle 21"/>
            <p:cNvSpPr/>
            <p:nvPr userDrawn="1"/>
          </p:nvSpPr>
          <p:spPr>
            <a:xfrm>
              <a:off x="7094883" y="4496628"/>
              <a:ext cx="381000" cy="228600"/>
            </a:xfrm>
            <a:prstGeom prst="triangl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3" name="Picture Placeholder 7"/>
          <p:cNvSpPr>
            <a:spLocks noGrp="1"/>
          </p:cNvSpPr>
          <p:nvPr>
            <p:ph type="pic" sz="quarter" idx="10" hasCustomPrompt="1"/>
          </p:nvPr>
        </p:nvSpPr>
        <p:spPr>
          <a:xfrm>
            <a:off x="866570" y="1622397"/>
            <a:ext cx="7664001" cy="5022091"/>
          </a:xfrm>
          <a:prstGeom prst="rect">
            <a:avLst/>
          </a:prstGeom>
          <a:solidFill>
            <a:schemeClr val="bg2">
              <a:lumMod val="85000"/>
            </a:schemeClr>
          </a:solidFill>
          <a:ln>
            <a:noFill/>
          </a:ln>
        </p:spPr>
        <p:txBody>
          <a:bodyPr bIns="457200" anchor="b"/>
          <a:lstStyle>
            <a:lvl1pPr algn="ctr">
              <a:buNone/>
              <a:defRPr sz="1685">
                <a:solidFill>
                  <a:schemeClr val="tx1">
                    <a:lumMod val="50000"/>
                    <a:lumOff val="50000"/>
                  </a:schemeClr>
                </a:solidFill>
              </a:defRPr>
            </a:lvl1pPr>
          </a:lstStyle>
          <a:p>
            <a:r>
              <a:rPr lang="en-US" dirty="0" smtClean="0"/>
              <a:t>Image Holder</a:t>
            </a:r>
            <a:endParaRPr lang="en-US" dirty="0"/>
          </a:p>
        </p:txBody>
      </p:sp>
      <p:sp>
        <p:nvSpPr>
          <p:cNvPr id="24" name="Text Placeholder 3"/>
          <p:cNvSpPr>
            <a:spLocks noGrp="1"/>
          </p:cNvSpPr>
          <p:nvPr>
            <p:ph type="body" sz="half" idx="15"/>
          </p:nvPr>
        </p:nvSpPr>
        <p:spPr>
          <a:xfrm>
            <a:off x="8855743" y="2658047"/>
            <a:ext cx="2778654" cy="2701217"/>
          </a:xfrm>
          <a:prstGeom prst="rect">
            <a:avLst/>
          </a:prstGeom>
        </p:spPr>
        <p:txBody>
          <a:bodyPr wrap="square" lIns="0" tIns="0" rIns="0" bIns="0" anchor="t">
            <a:noAutofit/>
          </a:bodyPr>
          <a:lstStyle>
            <a:lvl1pPr marL="0" indent="0" algn="ctr">
              <a:buNone/>
              <a:defRPr sz="1545" b="0" baseline="0">
                <a:solidFill>
                  <a:schemeClr val="bg1"/>
                </a:solidFill>
              </a:defRPr>
            </a:lvl1pPr>
            <a:lvl2pPr marL="642620" indent="0">
              <a:buNone/>
              <a:defRPr sz="1685"/>
            </a:lvl2pPr>
            <a:lvl3pPr marL="1285875" indent="0">
              <a:buNone/>
              <a:defRPr sz="1405"/>
            </a:lvl3pPr>
            <a:lvl4pPr marL="1928495" indent="0">
              <a:buNone/>
              <a:defRPr sz="1265"/>
            </a:lvl4pPr>
            <a:lvl5pPr marL="2571750" indent="0">
              <a:buNone/>
              <a:defRPr sz="1265"/>
            </a:lvl5pPr>
            <a:lvl6pPr marL="3214370" indent="0">
              <a:buNone/>
              <a:defRPr sz="1265"/>
            </a:lvl6pPr>
            <a:lvl7pPr marL="3857625" indent="0">
              <a:buNone/>
              <a:defRPr sz="1265"/>
            </a:lvl7pPr>
            <a:lvl8pPr marL="4500245" indent="0">
              <a:buNone/>
              <a:defRPr sz="1265"/>
            </a:lvl8pPr>
            <a:lvl9pPr marL="5143500" indent="0">
              <a:buNone/>
              <a:defRPr sz="1265"/>
            </a:lvl9pPr>
          </a:lstStyle>
          <a:p>
            <a:pPr algn="ctr"/>
            <a:endParaRPr lang="en-US" sz="1405" dirty="0">
              <a:solidFill>
                <a:schemeClr val="tx1">
                  <a:lumMod val="50000"/>
                  <a:lumOff val="50000"/>
                </a:schemeClr>
              </a:solidFill>
            </a:endParaRPr>
          </a:p>
        </p:txBody>
      </p:sp>
      <p:sp>
        <p:nvSpPr>
          <p:cNvPr id="25" name="Text Placeholder 3"/>
          <p:cNvSpPr>
            <a:spLocks noGrp="1"/>
          </p:cNvSpPr>
          <p:nvPr>
            <p:ph type="body" sz="half" idx="17"/>
          </p:nvPr>
        </p:nvSpPr>
        <p:spPr>
          <a:xfrm>
            <a:off x="8851853" y="2255979"/>
            <a:ext cx="2786434" cy="271082"/>
          </a:xfrm>
          <a:prstGeom prst="rect">
            <a:avLst/>
          </a:prstGeom>
        </p:spPr>
        <p:txBody>
          <a:bodyPr wrap="none" lIns="0" tIns="0" rIns="0" bIns="0" anchor="ctr">
            <a:noAutofit/>
          </a:bodyPr>
          <a:lstStyle>
            <a:lvl1pPr marL="0" indent="0" algn="ctr">
              <a:buNone/>
              <a:defRPr sz="1970" b="1" baseline="0">
                <a:solidFill>
                  <a:schemeClr val="bg1"/>
                </a:solidFill>
              </a:defRPr>
            </a:lvl1pPr>
            <a:lvl2pPr marL="642620" indent="0">
              <a:buNone/>
              <a:defRPr sz="1685"/>
            </a:lvl2pPr>
            <a:lvl3pPr marL="1285875" indent="0">
              <a:buNone/>
              <a:defRPr sz="1405"/>
            </a:lvl3pPr>
            <a:lvl4pPr marL="1928495" indent="0">
              <a:buNone/>
              <a:defRPr sz="1265"/>
            </a:lvl4pPr>
            <a:lvl5pPr marL="2571750" indent="0">
              <a:buNone/>
              <a:defRPr sz="1265"/>
            </a:lvl5pPr>
            <a:lvl6pPr marL="3214370" indent="0">
              <a:buNone/>
              <a:defRPr sz="1265"/>
            </a:lvl6pPr>
            <a:lvl7pPr marL="3857625" indent="0">
              <a:buNone/>
              <a:defRPr sz="1265"/>
            </a:lvl7pPr>
            <a:lvl8pPr marL="4500245" indent="0">
              <a:buNone/>
              <a:defRPr sz="1265"/>
            </a:lvl8pPr>
            <a:lvl9pPr marL="5143500" indent="0">
              <a:buNone/>
              <a:defRPr sz="1265"/>
            </a:lvl9pPr>
          </a:lstStyle>
          <a:p>
            <a:pPr lvl="0"/>
            <a:endParaRPr lang="en-US" dirty="0" smtClean="0"/>
          </a:p>
        </p:txBody>
      </p:sp>
      <p:sp>
        <p:nvSpPr>
          <p:cNvPr id="26" name="Freeform 5"/>
          <p:cNvSpPr>
            <a:spLocks noEditPoints="1"/>
          </p:cNvSpPr>
          <p:nvPr userDrawn="1"/>
        </p:nvSpPr>
        <p:spPr bwMode="auto">
          <a:xfrm>
            <a:off x="8901945" y="5635865"/>
            <a:ext cx="420649" cy="420626"/>
          </a:xfrm>
          <a:custGeom>
            <a:avLst/>
            <a:gdLst/>
            <a:ahLst/>
            <a:cxnLst>
              <a:cxn ang="0">
                <a:pos x="0" y="192"/>
              </a:cxn>
              <a:cxn ang="0">
                <a:pos x="255" y="135"/>
              </a:cxn>
              <a:cxn ang="0">
                <a:pos x="277" y="122"/>
              </a:cxn>
              <a:cxn ang="0">
                <a:pos x="303" y="116"/>
              </a:cxn>
              <a:cxn ang="0">
                <a:pos x="296" y="105"/>
              </a:cxn>
              <a:cxn ang="0">
                <a:pos x="278" y="89"/>
              </a:cxn>
              <a:cxn ang="0">
                <a:pos x="265" y="90"/>
              </a:cxn>
              <a:cxn ang="0">
                <a:pos x="256" y="82"/>
              </a:cxn>
              <a:cxn ang="0">
                <a:pos x="231" y="73"/>
              </a:cxn>
              <a:cxn ang="0">
                <a:pos x="234" y="98"/>
              </a:cxn>
              <a:cxn ang="0">
                <a:pos x="224" y="118"/>
              </a:cxn>
              <a:cxn ang="0">
                <a:pos x="205" y="103"/>
              </a:cxn>
              <a:cxn ang="0">
                <a:pos x="175" y="89"/>
              </a:cxn>
              <a:cxn ang="0">
                <a:pos x="183" y="68"/>
              </a:cxn>
              <a:cxn ang="0">
                <a:pos x="212" y="58"/>
              </a:cxn>
              <a:cxn ang="0">
                <a:pos x="207" y="47"/>
              </a:cxn>
              <a:cxn ang="0">
                <a:pos x="188" y="50"/>
              </a:cxn>
              <a:cxn ang="0">
                <a:pos x="168" y="37"/>
              </a:cxn>
              <a:cxn ang="0">
                <a:pos x="171" y="52"/>
              </a:cxn>
              <a:cxn ang="0">
                <a:pos x="157" y="52"/>
              </a:cxn>
              <a:cxn ang="0">
                <a:pos x="141" y="40"/>
              </a:cxn>
              <a:cxn ang="0">
                <a:pos x="126" y="47"/>
              </a:cxn>
              <a:cxn ang="0">
                <a:pos x="143" y="51"/>
              </a:cxn>
              <a:cxn ang="0">
                <a:pos x="131" y="58"/>
              </a:cxn>
              <a:cxn ang="0">
                <a:pos x="56" y="107"/>
              </a:cxn>
              <a:cxn ang="0">
                <a:pos x="65" y="118"/>
              </a:cxn>
              <a:cxn ang="0">
                <a:pos x="79" y="135"/>
              </a:cxn>
              <a:cxn ang="0">
                <a:pos x="74" y="158"/>
              </a:cxn>
              <a:cxn ang="0">
                <a:pos x="88" y="185"/>
              </a:cxn>
              <a:cxn ang="0">
                <a:pos x="108" y="214"/>
              </a:cxn>
              <a:cxn ang="0">
                <a:pos x="118" y="227"/>
              </a:cxn>
              <a:cxn ang="0">
                <a:pos x="105" y="197"/>
              </a:cxn>
              <a:cxn ang="0">
                <a:pos x="125" y="225"/>
              </a:cxn>
              <a:cxn ang="0">
                <a:pos x="150" y="255"/>
              </a:cxn>
              <a:cxn ang="0">
                <a:pos x="184" y="269"/>
              </a:cxn>
              <a:cxn ang="0">
                <a:pos x="213" y="290"/>
              </a:cxn>
              <a:cxn ang="0">
                <a:pos x="224" y="288"/>
              </a:cxn>
              <a:cxn ang="0">
                <a:pos x="212" y="268"/>
              </a:cxn>
              <a:cxn ang="0">
                <a:pos x="197" y="262"/>
              </a:cxn>
              <a:cxn ang="0">
                <a:pos x="194" y="239"/>
              </a:cxn>
              <a:cxn ang="0">
                <a:pos x="171" y="250"/>
              </a:cxn>
              <a:cxn ang="0">
                <a:pos x="168" y="210"/>
              </a:cxn>
              <a:cxn ang="0">
                <a:pos x="184" y="206"/>
              </a:cxn>
              <a:cxn ang="0">
                <a:pos x="196" y="202"/>
              </a:cxn>
              <a:cxn ang="0">
                <a:pos x="214" y="211"/>
              </a:cxn>
              <a:cxn ang="0">
                <a:pos x="221" y="205"/>
              </a:cxn>
              <a:cxn ang="0">
                <a:pos x="234" y="179"/>
              </a:cxn>
              <a:cxn ang="0">
                <a:pos x="233" y="171"/>
              </a:cxn>
              <a:cxn ang="0">
                <a:pos x="252" y="157"/>
              </a:cxn>
              <a:cxn ang="0">
                <a:pos x="266" y="143"/>
              </a:cxn>
              <a:cxn ang="0">
                <a:pos x="273" y="131"/>
              </a:cxn>
              <a:cxn ang="0">
                <a:pos x="255" y="135"/>
              </a:cxn>
              <a:cxn ang="0">
                <a:pos x="295" y="298"/>
              </a:cxn>
              <a:cxn ang="0">
                <a:pos x="272" y="288"/>
              </a:cxn>
              <a:cxn ang="0">
                <a:pos x="251" y="288"/>
              </a:cxn>
              <a:cxn ang="0">
                <a:pos x="236" y="286"/>
              </a:cxn>
              <a:cxn ang="0">
                <a:pos x="230" y="307"/>
              </a:cxn>
              <a:cxn ang="0">
                <a:pos x="223" y="335"/>
              </a:cxn>
              <a:cxn ang="0">
                <a:pos x="308" y="302"/>
              </a:cxn>
            </a:cxnLst>
            <a:rect l="0" t="0" r="r" b="b"/>
            <a:pathLst>
              <a:path w="384" h="384">
                <a:moveTo>
                  <a:pt x="384" y="192"/>
                </a:moveTo>
                <a:cubicBezTo>
                  <a:pt x="384" y="298"/>
                  <a:pt x="298" y="384"/>
                  <a:pt x="192" y="384"/>
                </a:cubicBezTo>
                <a:cubicBezTo>
                  <a:pt x="86" y="384"/>
                  <a:pt x="0" y="298"/>
                  <a:pt x="0" y="192"/>
                </a:cubicBezTo>
                <a:cubicBezTo>
                  <a:pt x="0" y="86"/>
                  <a:pt x="86" y="0"/>
                  <a:pt x="192" y="0"/>
                </a:cubicBezTo>
                <a:cubicBezTo>
                  <a:pt x="298" y="0"/>
                  <a:pt x="384" y="86"/>
                  <a:pt x="384" y="192"/>
                </a:cubicBezTo>
                <a:close/>
                <a:moveTo>
                  <a:pt x="255" y="135"/>
                </a:moveTo>
                <a:cubicBezTo>
                  <a:pt x="256" y="135"/>
                  <a:pt x="257" y="130"/>
                  <a:pt x="258" y="129"/>
                </a:cubicBezTo>
                <a:cubicBezTo>
                  <a:pt x="260" y="127"/>
                  <a:pt x="262" y="126"/>
                  <a:pt x="264" y="125"/>
                </a:cubicBezTo>
                <a:cubicBezTo>
                  <a:pt x="268" y="124"/>
                  <a:pt x="272" y="123"/>
                  <a:pt x="277" y="122"/>
                </a:cubicBezTo>
                <a:cubicBezTo>
                  <a:pt x="281" y="121"/>
                  <a:pt x="286" y="121"/>
                  <a:pt x="289" y="125"/>
                </a:cubicBezTo>
                <a:cubicBezTo>
                  <a:pt x="289" y="124"/>
                  <a:pt x="295" y="119"/>
                  <a:pt x="295" y="119"/>
                </a:cubicBezTo>
                <a:cubicBezTo>
                  <a:pt x="298" y="118"/>
                  <a:pt x="301" y="118"/>
                  <a:pt x="303" y="116"/>
                </a:cubicBezTo>
                <a:cubicBezTo>
                  <a:pt x="303" y="115"/>
                  <a:pt x="303" y="110"/>
                  <a:pt x="303" y="110"/>
                </a:cubicBezTo>
                <a:cubicBezTo>
                  <a:pt x="299" y="111"/>
                  <a:pt x="298" y="107"/>
                  <a:pt x="297" y="103"/>
                </a:cubicBezTo>
                <a:cubicBezTo>
                  <a:pt x="297" y="104"/>
                  <a:pt x="297" y="104"/>
                  <a:pt x="296" y="105"/>
                </a:cubicBezTo>
                <a:cubicBezTo>
                  <a:pt x="296" y="102"/>
                  <a:pt x="291" y="104"/>
                  <a:pt x="290" y="104"/>
                </a:cubicBezTo>
                <a:cubicBezTo>
                  <a:pt x="284" y="102"/>
                  <a:pt x="285" y="98"/>
                  <a:pt x="283" y="94"/>
                </a:cubicBezTo>
                <a:cubicBezTo>
                  <a:pt x="282" y="92"/>
                  <a:pt x="279" y="91"/>
                  <a:pt x="278" y="89"/>
                </a:cubicBezTo>
                <a:cubicBezTo>
                  <a:pt x="277" y="87"/>
                  <a:pt x="277" y="84"/>
                  <a:pt x="274" y="84"/>
                </a:cubicBezTo>
                <a:cubicBezTo>
                  <a:pt x="273" y="84"/>
                  <a:pt x="270" y="89"/>
                  <a:pt x="270" y="89"/>
                </a:cubicBezTo>
                <a:cubicBezTo>
                  <a:pt x="267" y="88"/>
                  <a:pt x="266" y="89"/>
                  <a:pt x="265" y="90"/>
                </a:cubicBezTo>
                <a:cubicBezTo>
                  <a:pt x="263" y="91"/>
                  <a:pt x="262" y="91"/>
                  <a:pt x="260" y="92"/>
                </a:cubicBezTo>
                <a:cubicBezTo>
                  <a:pt x="265" y="90"/>
                  <a:pt x="258" y="88"/>
                  <a:pt x="256" y="88"/>
                </a:cubicBezTo>
                <a:cubicBezTo>
                  <a:pt x="260" y="87"/>
                  <a:pt x="258" y="83"/>
                  <a:pt x="256" y="82"/>
                </a:cubicBezTo>
                <a:cubicBezTo>
                  <a:pt x="256" y="82"/>
                  <a:pt x="257" y="82"/>
                  <a:pt x="257" y="82"/>
                </a:cubicBezTo>
                <a:cubicBezTo>
                  <a:pt x="257" y="79"/>
                  <a:pt x="250" y="77"/>
                  <a:pt x="247" y="76"/>
                </a:cubicBezTo>
                <a:cubicBezTo>
                  <a:pt x="245" y="74"/>
                  <a:pt x="233" y="72"/>
                  <a:pt x="231" y="73"/>
                </a:cubicBezTo>
                <a:cubicBezTo>
                  <a:pt x="228" y="75"/>
                  <a:pt x="231" y="80"/>
                  <a:pt x="231" y="83"/>
                </a:cubicBezTo>
                <a:cubicBezTo>
                  <a:pt x="232" y="86"/>
                  <a:pt x="228" y="86"/>
                  <a:pt x="228" y="89"/>
                </a:cubicBezTo>
                <a:cubicBezTo>
                  <a:pt x="228" y="93"/>
                  <a:pt x="236" y="92"/>
                  <a:pt x="234" y="98"/>
                </a:cubicBezTo>
                <a:cubicBezTo>
                  <a:pt x="233" y="102"/>
                  <a:pt x="228" y="102"/>
                  <a:pt x="226" y="105"/>
                </a:cubicBezTo>
                <a:cubicBezTo>
                  <a:pt x="224" y="108"/>
                  <a:pt x="227" y="112"/>
                  <a:pt x="229" y="114"/>
                </a:cubicBezTo>
                <a:cubicBezTo>
                  <a:pt x="231" y="115"/>
                  <a:pt x="225" y="118"/>
                  <a:pt x="224" y="118"/>
                </a:cubicBezTo>
                <a:cubicBezTo>
                  <a:pt x="220" y="120"/>
                  <a:pt x="217" y="114"/>
                  <a:pt x="216" y="110"/>
                </a:cubicBezTo>
                <a:cubicBezTo>
                  <a:pt x="215" y="108"/>
                  <a:pt x="215" y="104"/>
                  <a:pt x="212" y="103"/>
                </a:cubicBezTo>
                <a:cubicBezTo>
                  <a:pt x="210" y="102"/>
                  <a:pt x="206" y="102"/>
                  <a:pt x="205" y="103"/>
                </a:cubicBezTo>
                <a:cubicBezTo>
                  <a:pt x="203" y="99"/>
                  <a:pt x="198" y="98"/>
                  <a:pt x="194" y="97"/>
                </a:cubicBezTo>
                <a:cubicBezTo>
                  <a:pt x="189" y="95"/>
                  <a:pt x="185" y="95"/>
                  <a:pt x="180" y="96"/>
                </a:cubicBezTo>
                <a:cubicBezTo>
                  <a:pt x="181" y="95"/>
                  <a:pt x="179" y="88"/>
                  <a:pt x="175" y="89"/>
                </a:cubicBezTo>
                <a:cubicBezTo>
                  <a:pt x="176" y="86"/>
                  <a:pt x="176" y="84"/>
                  <a:pt x="176" y="81"/>
                </a:cubicBezTo>
                <a:cubicBezTo>
                  <a:pt x="177" y="79"/>
                  <a:pt x="178" y="77"/>
                  <a:pt x="179" y="75"/>
                </a:cubicBezTo>
                <a:cubicBezTo>
                  <a:pt x="180" y="74"/>
                  <a:pt x="185" y="69"/>
                  <a:pt x="183" y="68"/>
                </a:cubicBezTo>
                <a:cubicBezTo>
                  <a:pt x="188" y="69"/>
                  <a:pt x="193" y="69"/>
                  <a:pt x="196" y="66"/>
                </a:cubicBezTo>
                <a:cubicBezTo>
                  <a:pt x="198" y="63"/>
                  <a:pt x="199" y="60"/>
                  <a:pt x="202" y="57"/>
                </a:cubicBezTo>
                <a:cubicBezTo>
                  <a:pt x="205" y="53"/>
                  <a:pt x="209" y="58"/>
                  <a:pt x="212" y="58"/>
                </a:cubicBezTo>
                <a:cubicBezTo>
                  <a:pt x="217" y="59"/>
                  <a:pt x="217" y="53"/>
                  <a:pt x="214" y="51"/>
                </a:cubicBezTo>
                <a:cubicBezTo>
                  <a:pt x="218" y="51"/>
                  <a:pt x="215" y="45"/>
                  <a:pt x="213" y="44"/>
                </a:cubicBezTo>
                <a:cubicBezTo>
                  <a:pt x="211" y="43"/>
                  <a:pt x="202" y="46"/>
                  <a:pt x="207" y="47"/>
                </a:cubicBezTo>
                <a:cubicBezTo>
                  <a:pt x="206" y="47"/>
                  <a:pt x="200" y="59"/>
                  <a:pt x="196" y="53"/>
                </a:cubicBezTo>
                <a:cubicBezTo>
                  <a:pt x="195" y="52"/>
                  <a:pt x="195" y="47"/>
                  <a:pt x="193" y="46"/>
                </a:cubicBezTo>
                <a:cubicBezTo>
                  <a:pt x="190" y="46"/>
                  <a:pt x="189" y="49"/>
                  <a:pt x="188" y="50"/>
                </a:cubicBezTo>
                <a:cubicBezTo>
                  <a:pt x="190" y="47"/>
                  <a:pt x="181" y="45"/>
                  <a:pt x="180" y="44"/>
                </a:cubicBezTo>
                <a:cubicBezTo>
                  <a:pt x="183" y="42"/>
                  <a:pt x="180" y="39"/>
                  <a:pt x="178" y="38"/>
                </a:cubicBezTo>
                <a:cubicBezTo>
                  <a:pt x="176" y="36"/>
                  <a:pt x="169" y="35"/>
                  <a:pt x="168" y="37"/>
                </a:cubicBezTo>
                <a:cubicBezTo>
                  <a:pt x="163" y="43"/>
                  <a:pt x="173" y="44"/>
                  <a:pt x="175" y="45"/>
                </a:cubicBezTo>
                <a:cubicBezTo>
                  <a:pt x="176" y="46"/>
                  <a:pt x="179" y="48"/>
                  <a:pt x="177" y="49"/>
                </a:cubicBezTo>
                <a:cubicBezTo>
                  <a:pt x="176" y="50"/>
                  <a:pt x="171" y="51"/>
                  <a:pt x="171" y="52"/>
                </a:cubicBezTo>
                <a:cubicBezTo>
                  <a:pt x="169" y="54"/>
                  <a:pt x="172" y="57"/>
                  <a:pt x="170" y="59"/>
                </a:cubicBezTo>
                <a:cubicBezTo>
                  <a:pt x="168" y="57"/>
                  <a:pt x="168" y="53"/>
                  <a:pt x="166" y="50"/>
                </a:cubicBezTo>
                <a:cubicBezTo>
                  <a:pt x="168" y="53"/>
                  <a:pt x="157" y="52"/>
                  <a:pt x="157" y="52"/>
                </a:cubicBezTo>
                <a:cubicBezTo>
                  <a:pt x="154" y="52"/>
                  <a:pt x="148" y="54"/>
                  <a:pt x="145" y="50"/>
                </a:cubicBezTo>
                <a:cubicBezTo>
                  <a:pt x="144" y="49"/>
                  <a:pt x="144" y="44"/>
                  <a:pt x="146" y="45"/>
                </a:cubicBezTo>
                <a:cubicBezTo>
                  <a:pt x="144" y="43"/>
                  <a:pt x="142" y="41"/>
                  <a:pt x="141" y="40"/>
                </a:cubicBezTo>
                <a:cubicBezTo>
                  <a:pt x="132" y="43"/>
                  <a:pt x="125" y="47"/>
                  <a:pt x="117" y="51"/>
                </a:cubicBezTo>
                <a:cubicBezTo>
                  <a:pt x="118" y="51"/>
                  <a:pt x="119" y="51"/>
                  <a:pt x="120" y="50"/>
                </a:cubicBezTo>
                <a:cubicBezTo>
                  <a:pt x="122" y="50"/>
                  <a:pt x="124" y="48"/>
                  <a:pt x="126" y="47"/>
                </a:cubicBezTo>
                <a:cubicBezTo>
                  <a:pt x="128" y="46"/>
                  <a:pt x="134" y="43"/>
                  <a:pt x="136" y="46"/>
                </a:cubicBezTo>
                <a:cubicBezTo>
                  <a:pt x="137" y="45"/>
                  <a:pt x="137" y="45"/>
                  <a:pt x="138" y="44"/>
                </a:cubicBezTo>
                <a:cubicBezTo>
                  <a:pt x="139" y="46"/>
                  <a:pt x="141" y="48"/>
                  <a:pt x="143" y="51"/>
                </a:cubicBezTo>
                <a:cubicBezTo>
                  <a:pt x="141" y="50"/>
                  <a:pt x="137" y="50"/>
                  <a:pt x="135" y="50"/>
                </a:cubicBezTo>
                <a:cubicBezTo>
                  <a:pt x="133" y="51"/>
                  <a:pt x="130" y="51"/>
                  <a:pt x="130" y="53"/>
                </a:cubicBezTo>
                <a:cubicBezTo>
                  <a:pt x="130" y="55"/>
                  <a:pt x="131" y="57"/>
                  <a:pt x="131" y="58"/>
                </a:cubicBezTo>
                <a:cubicBezTo>
                  <a:pt x="128" y="56"/>
                  <a:pt x="125" y="52"/>
                  <a:pt x="121" y="51"/>
                </a:cubicBezTo>
                <a:cubicBezTo>
                  <a:pt x="119" y="51"/>
                  <a:pt x="117" y="51"/>
                  <a:pt x="115" y="52"/>
                </a:cubicBezTo>
                <a:cubicBezTo>
                  <a:pt x="91" y="65"/>
                  <a:pt x="71" y="84"/>
                  <a:pt x="56" y="107"/>
                </a:cubicBezTo>
                <a:cubicBezTo>
                  <a:pt x="57" y="108"/>
                  <a:pt x="58" y="109"/>
                  <a:pt x="59" y="109"/>
                </a:cubicBezTo>
                <a:cubicBezTo>
                  <a:pt x="62" y="110"/>
                  <a:pt x="59" y="117"/>
                  <a:pt x="64" y="113"/>
                </a:cubicBezTo>
                <a:cubicBezTo>
                  <a:pt x="66" y="115"/>
                  <a:pt x="66" y="116"/>
                  <a:pt x="65" y="118"/>
                </a:cubicBezTo>
                <a:cubicBezTo>
                  <a:pt x="65" y="118"/>
                  <a:pt x="75" y="124"/>
                  <a:pt x="76" y="125"/>
                </a:cubicBezTo>
                <a:cubicBezTo>
                  <a:pt x="78" y="126"/>
                  <a:pt x="80" y="128"/>
                  <a:pt x="81" y="130"/>
                </a:cubicBezTo>
                <a:cubicBezTo>
                  <a:pt x="82" y="132"/>
                  <a:pt x="80" y="134"/>
                  <a:pt x="79" y="135"/>
                </a:cubicBezTo>
                <a:cubicBezTo>
                  <a:pt x="78" y="134"/>
                  <a:pt x="75" y="130"/>
                  <a:pt x="74" y="131"/>
                </a:cubicBezTo>
                <a:cubicBezTo>
                  <a:pt x="73" y="133"/>
                  <a:pt x="74" y="139"/>
                  <a:pt x="77" y="139"/>
                </a:cubicBezTo>
                <a:cubicBezTo>
                  <a:pt x="73" y="139"/>
                  <a:pt x="75" y="155"/>
                  <a:pt x="74" y="158"/>
                </a:cubicBezTo>
                <a:cubicBezTo>
                  <a:pt x="74" y="158"/>
                  <a:pt x="74" y="158"/>
                  <a:pt x="74" y="158"/>
                </a:cubicBezTo>
                <a:cubicBezTo>
                  <a:pt x="73" y="161"/>
                  <a:pt x="76" y="173"/>
                  <a:pt x="81" y="172"/>
                </a:cubicBezTo>
                <a:cubicBezTo>
                  <a:pt x="78" y="172"/>
                  <a:pt x="87" y="184"/>
                  <a:pt x="88" y="185"/>
                </a:cubicBezTo>
                <a:cubicBezTo>
                  <a:pt x="91" y="187"/>
                  <a:pt x="95" y="188"/>
                  <a:pt x="97" y="192"/>
                </a:cubicBezTo>
                <a:cubicBezTo>
                  <a:pt x="100" y="195"/>
                  <a:pt x="100" y="201"/>
                  <a:pt x="103" y="203"/>
                </a:cubicBezTo>
                <a:cubicBezTo>
                  <a:pt x="102" y="206"/>
                  <a:pt x="108" y="210"/>
                  <a:pt x="108" y="214"/>
                </a:cubicBezTo>
                <a:cubicBezTo>
                  <a:pt x="108" y="214"/>
                  <a:pt x="107" y="214"/>
                  <a:pt x="107" y="215"/>
                </a:cubicBezTo>
                <a:cubicBezTo>
                  <a:pt x="108" y="218"/>
                  <a:pt x="113" y="218"/>
                  <a:pt x="115" y="221"/>
                </a:cubicBezTo>
                <a:cubicBezTo>
                  <a:pt x="116" y="223"/>
                  <a:pt x="115" y="228"/>
                  <a:pt x="118" y="227"/>
                </a:cubicBezTo>
                <a:cubicBezTo>
                  <a:pt x="118" y="222"/>
                  <a:pt x="115" y="216"/>
                  <a:pt x="112" y="212"/>
                </a:cubicBezTo>
                <a:cubicBezTo>
                  <a:pt x="110" y="209"/>
                  <a:pt x="109" y="207"/>
                  <a:pt x="108" y="204"/>
                </a:cubicBezTo>
                <a:cubicBezTo>
                  <a:pt x="106" y="202"/>
                  <a:pt x="106" y="199"/>
                  <a:pt x="105" y="197"/>
                </a:cubicBezTo>
                <a:cubicBezTo>
                  <a:pt x="106" y="197"/>
                  <a:pt x="112" y="199"/>
                  <a:pt x="111" y="200"/>
                </a:cubicBezTo>
                <a:cubicBezTo>
                  <a:pt x="109" y="205"/>
                  <a:pt x="119" y="214"/>
                  <a:pt x="122" y="217"/>
                </a:cubicBezTo>
                <a:cubicBezTo>
                  <a:pt x="123" y="218"/>
                  <a:pt x="128" y="225"/>
                  <a:pt x="125" y="225"/>
                </a:cubicBezTo>
                <a:cubicBezTo>
                  <a:pt x="129" y="225"/>
                  <a:pt x="133" y="230"/>
                  <a:pt x="135" y="233"/>
                </a:cubicBezTo>
                <a:cubicBezTo>
                  <a:pt x="137" y="236"/>
                  <a:pt x="136" y="241"/>
                  <a:pt x="138" y="245"/>
                </a:cubicBezTo>
                <a:cubicBezTo>
                  <a:pt x="139" y="250"/>
                  <a:pt x="146" y="252"/>
                  <a:pt x="150" y="255"/>
                </a:cubicBezTo>
                <a:cubicBezTo>
                  <a:pt x="154" y="256"/>
                  <a:pt x="157" y="259"/>
                  <a:pt x="160" y="260"/>
                </a:cubicBezTo>
                <a:cubicBezTo>
                  <a:pt x="166" y="262"/>
                  <a:pt x="167" y="260"/>
                  <a:pt x="171" y="260"/>
                </a:cubicBezTo>
                <a:cubicBezTo>
                  <a:pt x="178" y="259"/>
                  <a:pt x="179" y="266"/>
                  <a:pt x="184" y="269"/>
                </a:cubicBezTo>
                <a:cubicBezTo>
                  <a:pt x="187" y="270"/>
                  <a:pt x="194" y="273"/>
                  <a:pt x="198" y="271"/>
                </a:cubicBezTo>
                <a:cubicBezTo>
                  <a:pt x="196" y="272"/>
                  <a:pt x="203" y="282"/>
                  <a:pt x="204" y="283"/>
                </a:cubicBezTo>
                <a:cubicBezTo>
                  <a:pt x="206" y="286"/>
                  <a:pt x="210" y="287"/>
                  <a:pt x="213" y="290"/>
                </a:cubicBezTo>
                <a:cubicBezTo>
                  <a:pt x="213" y="290"/>
                  <a:pt x="214" y="289"/>
                  <a:pt x="214" y="288"/>
                </a:cubicBezTo>
                <a:cubicBezTo>
                  <a:pt x="213" y="291"/>
                  <a:pt x="218" y="296"/>
                  <a:pt x="221" y="296"/>
                </a:cubicBezTo>
                <a:cubicBezTo>
                  <a:pt x="223" y="295"/>
                  <a:pt x="224" y="290"/>
                  <a:pt x="224" y="288"/>
                </a:cubicBezTo>
                <a:cubicBezTo>
                  <a:pt x="219" y="290"/>
                  <a:pt x="215" y="288"/>
                  <a:pt x="212" y="283"/>
                </a:cubicBezTo>
                <a:cubicBezTo>
                  <a:pt x="211" y="282"/>
                  <a:pt x="207" y="275"/>
                  <a:pt x="211" y="275"/>
                </a:cubicBezTo>
                <a:cubicBezTo>
                  <a:pt x="216" y="275"/>
                  <a:pt x="212" y="271"/>
                  <a:pt x="212" y="268"/>
                </a:cubicBezTo>
                <a:cubicBezTo>
                  <a:pt x="211" y="264"/>
                  <a:pt x="208" y="262"/>
                  <a:pt x="206" y="259"/>
                </a:cubicBezTo>
                <a:cubicBezTo>
                  <a:pt x="205" y="262"/>
                  <a:pt x="200" y="261"/>
                  <a:pt x="198" y="259"/>
                </a:cubicBezTo>
                <a:cubicBezTo>
                  <a:pt x="198" y="259"/>
                  <a:pt x="197" y="261"/>
                  <a:pt x="197" y="262"/>
                </a:cubicBezTo>
                <a:cubicBezTo>
                  <a:pt x="196" y="262"/>
                  <a:pt x="195" y="262"/>
                  <a:pt x="194" y="261"/>
                </a:cubicBezTo>
                <a:cubicBezTo>
                  <a:pt x="194" y="258"/>
                  <a:pt x="194" y="255"/>
                  <a:pt x="195" y="251"/>
                </a:cubicBezTo>
                <a:cubicBezTo>
                  <a:pt x="196" y="247"/>
                  <a:pt x="205" y="238"/>
                  <a:pt x="194" y="239"/>
                </a:cubicBezTo>
                <a:cubicBezTo>
                  <a:pt x="190" y="239"/>
                  <a:pt x="188" y="240"/>
                  <a:pt x="187" y="244"/>
                </a:cubicBezTo>
                <a:cubicBezTo>
                  <a:pt x="186" y="247"/>
                  <a:pt x="186" y="249"/>
                  <a:pt x="183" y="251"/>
                </a:cubicBezTo>
                <a:cubicBezTo>
                  <a:pt x="181" y="252"/>
                  <a:pt x="173" y="251"/>
                  <a:pt x="171" y="250"/>
                </a:cubicBezTo>
                <a:cubicBezTo>
                  <a:pt x="166" y="247"/>
                  <a:pt x="163" y="239"/>
                  <a:pt x="163" y="234"/>
                </a:cubicBezTo>
                <a:cubicBezTo>
                  <a:pt x="163" y="227"/>
                  <a:pt x="166" y="221"/>
                  <a:pt x="163" y="215"/>
                </a:cubicBezTo>
                <a:cubicBezTo>
                  <a:pt x="164" y="213"/>
                  <a:pt x="166" y="211"/>
                  <a:pt x="168" y="210"/>
                </a:cubicBezTo>
                <a:cubicBezTo>
                  <a:pt x="169" y="209"/>
                  <a:pt x="171" y="210"/>
                  <a:pt x="172" y="207"/>
                </a:cubicBezTo>
                <a:cubicBezTo>
                  <a:pt x="171" y="207"/>
                  <a:pt x="170" y="206"/>
                  <a:pt x="170" y="206"/>
                </a:cubicBezTo>
                <a:cubicBezTo>
                  <a:pt x="173" y="208"/>
                  <a:pt x="180" y="203"/>
                  <a:pt x="184" y="206"/>
                </a:cubicBezTo>
                <a:cubicBezTo>
                  <a:pt x="186" y="207"/>
                  <a:pt x="188" y="208"/>
                  <a:pt x="189" y="205"/>
                </a:cubicBezTo>
                <a:cubicBezTo>
                  <a:pt x="189" y="205"/>
                  <a:pt x="187" y="202"/>
                  <a:pt x="188" y="200"/>
                </a:cubicBezTo>
                <a:cubicBezTo>
                  <a:pt x="189" y="204"/>
                  <a:pt x="192" y="205"/>
                  <a:pt x="196" y="202"/>
                </a:cubicBezTo>
                <a:cubicBezTo>
                  <a:pt x="197" y="203"/>
                  <a:pt x="201" y="203"/>
                  <a:pt x="204" y="204"/>
                </a:cubicBezTo>
                <a:cubicBezTo>
                  <a:pt x="207" y="206"/>
                  <a:pt x="207" y="209"/>
                  <a:pt x="211" y="205"/>
                </a:cubicBezTo>
                <a:cubicBezTo>
                  <a:pt x="213" y="208"/>
                  <a:pt x="213" y="208"/>
                  <a:pt x="214" y="211"/>
                </a:cubicBezTo>
                <a:cubicBezTo>
                  <a:pt x="214" y="214"/>
                  <a:pt x="216" y="221"/>
                  <a:pt x="218" y="222"/>
                </a:cubicBezTo>
                <a:cubicBezTo>
                  <a:pt x="224" y="225"/>
                  <a:pt x="222" y="217"/>
                  <a:pt x="222" y="214"/>
                </a:cubicBezTo>
                <a:cubicBezTo>
                  <a:pt x="222" y="213"/>
                  <a:pt x="222" y="205"/>
                  <a:pt x="221" y="205"/>
                </a:cubicBezTo>
                <a:cubicBezTo>
                  <a:pt x="213" y="203"/>
                  <a:pt x="216" y="197"/>
                  <a:pt x="221" y="193"/>
                </a:cubicBezTo>
                <a:cubicBezTo>
                  <a:pt x="222" y="192"/>
                  <a:pt x="227" y="190"/>
                  <a:pt x="230" y="188"/>
                </a:cubicBezTo>
                <a:cubicBezTo>
                  <a:pt x="232" y="186"/>
                  <a:pt x="235" y="183"/>
                  <a:pt x="234" y="179"/>
                </a:cubicBezTo>
                <a:cubicBezTo>
                  <a:pt x="235" y="179"/>
                  <a:pt x="236" y="178"/>
                  <a:pt x="236" y="177"/>
                </a:cubicBezTo>
                <a:cubicBezTo>
                  <a:pt x="236" y="177"/>
                  <a:pt x="233" y="174"/>
                  <a:pt x="232" y="175"/>
                </a:cubicBezTo>
                <a:cubicBezTo>
                  <a:pt x="234" y="174"/>
                  <a:pt x="234" y="172"/>
                  <a:pt x="233" y="171"/>
                </a:cubicBezTo>
                <a:cubicBezTo>
                  <a:pt x="235" y="169"/>
                  <a:pt x="234" y="166"/>
                  <a:pt x="236" y="165"/>
                </a:cubicBezTo>
                <a:cubicBezTo>
                  <a:pt x="239" y="169"/>
                  <a:pt x="245" y="165"/>
                  <a:pt x="242" y="162"/>
                </a:cubicBezTo>
                <a:cubicBezTo>
                  <a:pt x="244" y="158"/>
                  <a:pt x="250" y="160"/>
                  <a:pt x="252" y="157"/>
                </a:cubicBezTo>
                <a:cubicBezTo>
                  <a:pt x="255" y="158"/>
                  <a:pt x="253" y="153"/>
                  <a:pt x="255" y="150"/>
                </a:cubicBezTo>
                <a:cubicBezTo>
                  <a:pt x="256" y="148"/>
                  <a:pt x="259" y="148"/>
                  <a:pt x="262" y="147"/>
                </a:cubicBezTo>
                <a:cubicBezTo>
                  <a:pt x="262" y="147"/>
                  <a:pt x="268" y="143"/>
                  <a:pt x="266" y="143"/>
                </a:cubicBezTo>
                <a:cubicBezTo>
                  <a:pt x="270" y="144"/>
                  <a:pt x="279" y="139"/>
                  <a:pt x="272" y="135"/>
                </a:cubicBezTo>
                <a:cubicBezTo>
                  <a:pt x="273" y="133"/>
                  <a:pt x="270" y="132"/>
                  <a:pt x="268" y="132"/>
                </a:cubicBezTo>
                <a:cubicBezTo>
                  <a:pt x="269" y="131"/>
                  <a:pt x="272" y="132"/>
                  <a:pt x="273" y="131"/>
                </a:cubicBezTo>
                <a:cubicBezTo>
                  <a:pt x="276" y="129"/>
                  <a:pt x="274" y="128"/>
                  <a:pt x="271" y="127"/>
                </a:cubicBezTo>
                <a:cubicBezTo>
                  <a:pt x="268" y="126"/>
                  <a:pt x="263" y="128"/>
                  <a:pt x="261" y="130"/>
                </a:cubicBezTo>
                <a:cubicBezTo>
                  <a:pt x="259" y="132"/>
                  <a:pt x="257" y="134"/>
                  <a:pt x="255" y="135"/>
                </a:cubicBezTo>
                <a:close/>
                <a:moveTo>
                  <a:pt x="308" y="302"/>
                </a:moveTo>
                <a:cubicBezTo>
                  <a:pt x="306" y="301"/>
                  <a:pt x="303" y="301"/>
                  <a:pt x="301" y="300"/>
                </a:cubicBezTo>
                <a:cubicBezTo>
                  <a:pt x="299" y="300"/>
                  <a:pt x="298" y="299"/>
                  <a:pt x="295" y="298"/>
                </a:cubicBezTo>
                <a:cubicBezTo>
                  <a:pt x="296" y="293"/>
                  <a:pt x="290" y="292"/>
                  <a:pt x="287" y="289"/>
                </a:cubicBezTo>
                <a:cubicBezTo>
                  <a:pt x="284" y="287"/>
                  <a:pt x="282" y="284"/>
                  <a:pt x="277" y="285"/>
                </a:cubicBezTo>
                <a:cubicBezTo>
                  <a:pt x="276" y="285"/>
                  <a:pt x="271" y="287"/>
                  <a:pt x="272" y="288"/>
                </a:cubicBezTo>
                <a:cubicBezTo>
                  <a:pt x="269" y="285"/>
                  <a:pt x="268" y="284"/>
                  <a:pt x="263" y="282"/>
                </a:cubicBezTo>
                <a:cubicBezTo>
                  <a:pt x="259" y="281"/>
                  <a:pt x="257" y="276"/>
                  <a:pt x="253" y="281"/>
                </a:cubicBezTo>
                <a:cubicBezTo>
                  <a:pt x="251" y="283"/>
                  <a:pt x="252" y="286"/>
                  <a:pt x="251" y="288"/>
                </a:cubicBezTo>
                <a:cubicBezTo>
                  <a:pt x="247" y="285"/>
                  <a:pt x="254" y="282"/>
                  <a:pt x="251" y="279"/>
                </a:cubicBezTo>
                <a:cubicBezTo>
                  <a:pt x="248" y="275"/>
                  <a:pt x="243" y="281"/>
                  <a:pt x="240" y="282"/>
                </a:cubicBezTo>
                <a:cubicBezTo>
                  <a:pt x="239" y="284"/>
                  <a:pt x="237" y="284"/>
                  <a:pt x="236" y="286"/>
                </a:cubicBezTo>
                <a:cubicBezTo>
                  <a:pt x="235" y="287"/>
                  <a:pt x="234" y="290"/>
                  <a:pt x="233" y="291"/>
                </a:cubicBezTo>
                <a:cubicBezTo>
                  <a:pt x="233" y="289"/>
                  <a:pt x="228" y="290"/>
                  <a:pt x="228" y="288"/>
                </a:cubicBezTo>
                <a:cubicBezTo>
                  <a:pt x="229" y="294"/>
                  <a:pt x="229" y="301"/>
                  <a:pt x="230" y="307"/>
                </a:cubicBezTo>
                <a:cubicBezTo>
                  <a:pt x="231" y="310"/>
                  <a:pt x="230" y="316"/>
                  <a:pt x="227" y="319"/>
                </a:cubicBezTo>
                <a:cubicBezTo>
                  <a:pt x="224" y="321"/>
                  <a:pt x="221" y="324"/>
                  <a:pt x="220" y="329"/>
                </a:cubicBezTo>
                <a:cubicBezTo>
                  <a:pt x="220" y="332"/>
                  <a:pt x="220" y="334"/>
                  <a:pt x="223" y="335"/>
                </a:cubicBezTo>
                <a:cubicBezTo>
                  <a:pt x="223" y="339"/>
                  <a:pt x="219" y="342"/>
                  <a:pt x="219" y="346"/>
                </a:cubicBezTo>
                <a:cubicBezTo>
                  <a:pt x="219" y="346"/>
                  <a:pt x="220" y="348"/>
                  <a:pt x="220" y="350"/>
                </a:cubicBezTo>
                <a:cubicBezTo>
                  <a:pt x="254" y="344"/>
                  <a:pt x="285" y="327"/>
                  <a:pt x="308" y="302"/>
                </a:cubicBezTo>
                <a:close/>
              </a:path>
            </a:pathLst>
          </a:custGeom>
          <a:solidFill>
            <a:schemeClr val="bg1"/>
          </a:solidFill>
          <a:ln w="9525">
            <a:noFill/>
            <a:round/>
          </a:ln>
        </p:spPr>
        <p:txBody>
          <a:bodyPr vert="horz" wrap="square" lIns="128580" tIns="64290" rIns="128580" bIns="64290" numCol="1" anchor="t" anchorCtr="0" compatLnSpc="1"/>
          <a:lstStyle/>
          <a:p>
            <a:pPr rtl="0"/>
            <a:endParaRPr lang="en-US" dirty="0"/>
          </a:p>
        </p:txBody>
      </p:sp>
      <p:sp>
        <p:nvSpPr>
          <p:cNvPr id="27" name="Text Placeholder 3"/>
          <p:cNvSpPr>
            <a:spLocks noGrp="1"/>
          </p:cNvSpPr>
          <p:nvPr>
            <p:ph type="body" sz="half" idx="18"/>
          </p:nvPr>
        </p:nvSpPr>
        <p:spPr>
          <a:xfrm>
            <a:off x="9387922" y="5702551"/>
            <a:ext cx="2265601" cy="271082"/>
          </a:xfrm>
          <a:prstGeom prst="rect">
            <a:avLst/>
          </a:prstGeom>
        </p:spPr>
        <p:txBody>
          <a:bodyPr wrap="none" lIns="0" tIns="0" rIns="0" bIns="0" anchor="ctr">
            <a:noAutofit/>
          </a:bodyPr>
          <a:lstStyle>
            <a:lvl1pPr marL="0" indent="0" algn="l">
              <a:buNone/>
              <a:defRPr sz="1685" b="0" baseline="0">
                <a:solidFill>
                  <a:schemeClr val="bg1"/>
                </a:solidFill>
              </a:defRPr>
            </a:lvl1pPr>
            <a:lvl2pPr marL="642620" indent="0">
              <a:buNone/>
              <a:defRPr sz="1685"/>
            </a:lvl2pPr>
            <a:lvl3pPr marL="1285875" indent="0">
              <a:buNone/>
              <a:defRPr sz="1405"/>
            </a:lvl3pPr>
            <a:lvl4pPr marL="1928495" indent="0">
              <a:buNone/>
              <a:defRPr sz="1265"/>
            </a:lvl4pPr>
            <a:lvl5pPr marL="2571750" indent="0">
              <a:buNone/>
              <a:defRPr sz="1265"/>
            </a:lvl5pPr>
            <a:lvl6pPr marL="3214370" indent="0">
              <a:buNone/>
              <a:defRPr sz="1265"/>
            </a:lvl6pPr>
            <a:lvl7pPr marL="3857625" indent="0">
              <a:buNone/>
              <a:defRPr sz="1265"/>
            </a:lvl7pPr>
            <a:lvl8pPr marL="4500245" indent="0">
              <a:buNone/>
              <a:defRPr sz="1265"/>
            </a:lvl8pPr>
            <a:lvl9pPr marL="5143500" indent="0">
              <a:buNone/>
              <a:defRPr sz="1265"/>
            </a:lvl9pPr>
          </a:lstStyle>
          <a:p>
            <a:pPr lvl="0"/>
            <a:endParaRPr lang="en-US" dirty="0" smtClean="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50000" decel="50000"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500" fill="hold"/>
                                        <p:tgtEl>
                                          <p:spTgt spid="23"/>
                                        </p:tgtEl>
                                        <p:attrNameLst>
                                          <p:attrName>ppt_x</p:attrName>
                                        </p:attrNameLst>
                                      </p:cBhvr>
                                      <p:tavLst>
                                        <p:tav tm="0">
                                          <p:val>
                                            <p:strVal val="#ppt_x"/>
                                          </p:val>
                                        </p:tav>
                                        <p:tav tm="100000">
                                          <p:val>
                                            <p:strVal val="#ppt_x"/>
                                          </p:val>
                                        </p:tav>
                                      </p:tavLst>
                                    </p:anim>
                                    <p:anim calcmode="lin" valueType="num">
                                      <p:cBhvr additive="base">
                                        <p:cTn id="8" dur="500" fill="hold"/>
                                        <p:tgtEl>
                                          <p:spTgt spid="23"/>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accel="50000" decel="50000" fill="hold" nodeType="afterEffect">
                                  <p:stCondLst>
                                    <p:cond delay="0"/>
                                  </p:stCondLst>
                                  <p:childTnLst>
                                    <p:set>
                                      <p:cBhvr>
                                        <p:cTn id="11" dur="1" fill="hold">
                                          <p:stCondLst>
                                            <p:cond delay="0"/>
                                          </p:stCondLst>
                                        </p:cTn>
                                        <p:tgtEl>
                                          <p:spTgt spid="20"/>
                                        </p:tgtEl>
                                        <p:attrNameLst>
                                          <p:attrName>style.visibility</p:attrName>
                                        </p:attrNameLst>
                                      </p:cBhvr>
                                      <p:to>
                                        <p:strVal val="visible"/>
                                      </p:to>
                                    </p:set>
                                    <p:anim calcmode="lin" valueType="num">
                                      <p:cBhvr additive="base">
                                        <p:cTn id="12" dur="500" fill="hold"/>
                                        <p:tgtEl>
                                          <p:spTgt spid="20"/>
                                        </p:tgtEl>
                                        <p:attrNameLst>
                                          <p:attrName>ppt_x</p:attrName>
                                        </p:attrNameLst>
                                      </p:cBhvr>
                                      <p:tavLst>
                                        <p:tav tm="0">
                                          <p:val>
                                            <p:strVal val="#ppt_x"/>
                                          </p:val>
                                        </p:tav>
                                        <p:tav tm="100000">
                                          <p:val>
                                            <p:strVal val="#ppt_x"/>
                                          </p:val>
                                        </p:tav>
                                      </p:tavLst>
                                    </p:anim>
                                    <p:anim calcmode="lin" valueType="num">
                                      <p:cBhvr additive="base">
                                        <p:cTn id="13" dur="500" fill="hold"/>
                                        <p:tgtEl>
                                          <p:spTgt spid="20"/>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2" presetClass="entr" presetSubtype="4" fill="hold" grpId="0" nodeType="afterEffect" nodePh="1">
                                  <p:stCondLst>
                                    <p:cond delay="0"/>
                                  </p:stCondLst>
                                  <p:endCondLst>
                                    <p:cond evt="begin" delay="0">
                                      <p:tn val="15"/>
                                    </p:cond>
                                  </p:endCondLst>
                                  <p:childTnLst>
                                    <p:set>
                                      <p:cBhvr>
                                        <p:cTn id="16" dur="1" fill="hold">
                                          <p:stCondLst>
                                            <p:cond delay="0"/>
                                          </p:stCondLst>
                                        </p:cTn>
                                        <p:tgtEl>
                                          <p:spTgt spid="25">
                                            <p:txEl>
                                              <p:pRg st="0" end="0"/>
                                            </p:txEl>
                                          </p:spTgt>
                                        </p:tgtEl>
                                        <p:attrNameLst>
                                          <p:attrName>style.visibility</p:attrName>
                                        </p:attrNameLst>
                                      </p:cBhvr>
                                      <p:to>
                                        <p:strVal val="visible"/>
                                      </p:to>
                                    </p:set>
                                    <p:animEffect transition="in" filter="wipe(down)">
                                      <p:cBhvr>
                                        <p:cTn id="17" dur="500"/>
                                        <p:tgtEl>
                                          <p:spTgt spid="25">
                                            <p:txEl>
                                              <p:pRg st="0" end="0"/>
                                            </p:txEl>
                                          </p:spTgt>
                                        </p:tgtEl>
                                      </p:cBhvr>
                                    </p:animEffect>
                                  </p:childTnLst>
                                </p:cTn>
                              </p:par>
                            </p:childTnLst>
                          </p:cTn>
                        </p:par>
                        <p:par>
                          <p:cTn id="18" fill="hold">
                            <p:stCondLst>
                              <p:cond delay="1500"/>
                            </p:stCondLst>
                            <p:childTnLst>
                              <p:par>
                                <p:cTn id="19" presetID="22" presetClass="entr" presetSubtype="1" fill="hold" grpId="0" nodeType="afterEffect" nodePh="1">
                                  <p:stCondLst>
                                    <p:cond delay="0"/>
                                  </p:stCondLst>
                                  <p:endCondLst>
                                    <p:cond evt="begin" delay="0">
                                      <p:tn val="19"/>
                                    </p:cond>
                                  </p:endCondLst>
                                  <p:childTnLst>
                                    <p:set>
                                      <p:cBhvr>
                                        <p:cTn id="20" dur="1" fill="hold">
                                          <p:stCondLst>
                                            <p:cond delay="0"/>
                                          </p:stCondLst>
                                        </p:cTn>
                                        <p:tgtEl>
                                          <p:spTgt spid="24">
                                            <p:txEl>
                                              <p:pRg st="0" end="0"/>
                                            </p:txEl>
                                          </p:spTgt>
                                        </p:tgtEl>
                                        <p:attrNameLst>
                                          <p:attrName>style.visibility</p:attrName>
                                        </p:attrNameLst>
                                      </p:cBhvr>
                                      <p:to>
                                        <p:strVal val="visible"/>
                                      </p:to>
                                    </p:set>
                                    <p:animEffect transition="in" filter="wipe(up)">
                                      <p:cBhvr>
                                        <p:cTn id="21" dur="500"/>
                                        <p:tgtEl>
                                          <p:spTgt spid="24">
                                            <p:txEl>
                                              <p:pRg st="0" end="0"/>
                                            </p:txEl>
                                          </p:spTgt>
                                        </p:tgtEl>
                                      </p:cBhvr>
                                    </p:animEffect>
                                  </p:childTnLst>
                                </p:cTn>
                              </p:par>
                            </p:childTnLst>
                          </p:cTn>
                        </p:par>
                        <p:par>
                          <p:cTn id="22" fill="hold">
                            <p:stCondLst>
                              <p:cond delay="2000"/>
                            </p:stCondLst>
                            <p:childTnLst>
                              <p:par>
                                <p:cTn id="23" presetID="53" presetClass="entr" presetSubtype="16" fill="hold" grpId="0" nodeType="afterEffect">
                                  <p:stCondLst>
                                    <p:cond delay="0"/>
                                  </p:stCondLst>
                                  <p:childTnLst>
                                    <p:set>
                                      <p:cBhvr>
                                        <p:cTn id="24" dur="1" fill="hold">
                                          <p:stCondLst>
                                            <p:cond delay="0"/>
                                          </p:stCondLst>
                                        </p:cTn>
                                        <p:tgtEl>
                                          <p:spTgt spid="26"/>
                                        </p:tgtEl>
                                        <p:attrNameLst>
                                          <p:attrName>style.visibility</p:attrName>
                                        </p:attrNameLst>
                                      </p:cBhvr>
                                      <p:to>
                                        <p:strVal val="visible"/>
                                      </p:to>
                                    </p:set>
                                    <p:anim calcmode="lin" valueType="num">
                                      <p:cBhvr>
                                        <p:cTn id="25" dur="500" fill="hold"/>
                                        <p:tgtEl>
                                          <p:spTgt spid="26"/>
                                        </p:tgtEl>
                                        <p:attrNameLst>
                                          <p:attrName>ppt_w</p:attrName>
                                        </p:attrNameLst>
                                      </p:cBhvr>
                                      <p:tavLst>
                                        <p:tav tm="0">
                                          <p:val>
                                            <p:fltVal val="0"/>
                                          </p:val>
                                        </p:tav>
                                        <p:tav tm="100000">
                                          <p:val>
                                            <p:strVal val="#ppt_w"/>
                                          </p:val>
                                        </p:tav>
                                      </p:tavLst>
                                    </p:anim>
                                    <p:anim calcmode="lin" valueType="num">
                                      <p:cBhvr>
                                        <p:cTn id="26" dur="500" fill="hold"/>
                                        <p:tgtEl>
                                          <p:spTgt spid="26"/>
                                        </p:tgtEl>
                                        <p:attrNameLst>
                                          <p:attrName>ppt_h</p:attrName>
                                        </p:attrNameLst>
                                      </p:cBhvr>
                                      <p:tavLst>
                                        <p:tav tm="0">
                                          <p:val>
                                            <p:fltVal val="0"/>
                                          </p:val>
                                        </p:tav>
                                        <p:tav tm="100000">
                                          <p:val>
                                            <p:strVal val="#ppt_h"/>
                                          </p:val>
                                        </p:tav>
                                      </p:tavLst>
                                    </p:anim>
                                    <p:animEffect transition="in" filter="fade">
                                      <p:cBhvr>
                                        <p:cTn id="27" dur="500"/>
                                        <p:tgtEl>
                                          <p:spTgt spid="26"/>
                                        </p:tgtEl>
                                      </p:cBhvr>
                                    </p:animEffect>
                                  </p:childTnLst>
                                </p:cTn>
                              </p:par>
                            </p:childTnLst>
                          </p:cTn>
                        </p:par>
                        <p:par>
                          <p:cTn id="28" fill="hold">
                            <p:stCondLst>
                              <p:cond delay="2500"/>
                            </p:stCondLst>
                            <p:childTnLst>
                              <p:par>
                                <p:cTn id="29" presetID="22" presetClass="entr" presetSubtype="8" fill="hold" grpId="0" nodeType="afterEffect" nodePh="1">
                                  <p:stCondLst>
                                    <p:cond delay="0"/>
                                  </p:stCondLst>
                                  <p:endCondLst>
                                    <p:cond evt="begin" delay="0">
                                      <p:tn val="29"/>
                                    </p:cond>
                                  </p:endCondLst>
                                  <p:childTnLst>
                                    <p:set>
                                      <p:cBhvr>
                                        <p:cTn id="30" dur="1" fill="hold">
                                          <p:stCondLst>
                                            <p:cond delay="0"/>
                                          </p:stCondLst>
                                        </p:cTn>
                                        <p:tgtEl>
                                          <p:spTgt spid="27">
                                            <p:txEl>
                                              <p:pRg st="0" end="0"/>
                                            </p:txEl>
                                          </p:spTgt>
                                        </p:tgtEl>
                                        <p:attrNameLst>
                                          <p:attrName>style.visibility</p:attrName>
                                        </p:attrNameLst>
                                      </p:cBhvr>
                                      <p:to>
                                        <p:strVal val="visible"/>
                                      </p:to>
                                    </p:set>
                                    <p:animEffect transition="in" filter="wipe(left)">
                                      <p:cBhvr>
                                        <p:cTn id="31" dur="5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build="p">
        <p:tmplLst>
          <p:tmpl lvl="1">
            <p:tnLst>
              <p:par>
                <p:cTn presetID="22" presetClass="entr" presetSubtype="1" fill="hold" nodeType="afterEffect" nodePh="1">
                  <p:stCondLst>
                    <p:cond delay="0"/>
                  </p:stCondLst>
                  <p:endCondLst>
                    <p:cond evt="begin" delay="0"/>
                  </p:endCondLst>
                  <p:childTnLst>
                    <p:set>
                      <p:cBhvr>
                        <p:cTn dur="1" fill="hold">
                          <p:stCondLst>
                            <p:cond delay="0"/>
                          </p:stCondLst>
                        </p:cTn>
                        <p:tgtEl>
                          <p:spTgt spid="24"/>
                        </p:tgtEl>
                        <p:attrNameLst>
                          <p:attrName>style.visibility</p:attrName>
                        </p:attrNameLst>
                      </p:cBhvr>
                      <p:to>
                        <p:strVal val="visible"/>
                      </p:to>
                    </p:set>
                    <p:animEffect transition="in" filter="wipe(up)">
                      <p:cBhvr>
                        <p:cTn dur="500"/>
                        <p:tgtEl>
                          <p:spTgt spid="24"/>
                        </p:tgtEl>
                      </p:cBhvr>
                    </p:animEffect>
                  </p:childTnLst>
                </p:cTn>
              </p:par>
            </p:tnLst>
          </p:tmpl>
        </p:tmplLst>
      </p:bldP>
      <p:bldP spid="25"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25"/>
                        </p:tgtEl>
                        <p:attrNameLst>
                          <p:attrName>style.visibility</p:attrName>
                        </p:attrNameLst>
                      </p:cBhvr>
                      <p:to>
                        <p:strVal val="visible"/>
                      </p:to>
                    </p:set>
                    <p:animEffect transition="in" filter="wipe(down)">
                      <p:cBhvr>
                        <p:cTn dur="500"/>
                        <p:tgtEl>
                          <p:spTgt spid="25"/>
                        </p:tgtEl>
                      </p:cBhvr>
                    </p:animEffect>
                  </p:childTnLst>
                </p:cTn>
              </p:par>
            </p:tnLst>
          </p:tmpl>
        </p:tmplLst>
      </p:bldP>
      <p:bldP spid="26" grpId="0" animBg="1"/>
      <p:bldP spid="27" grpId="0" build="p">
        <p:tmplLst>
          <p:tmpl lvl="1">
            <p:tnLst>
              <p:par>
                <p:cTn presetID="22" presetClass="entr" presetSubtype="8" fill="hold" nodeType="afterEffect" nodePh="1">
                  <p:stCondLst>
                    <p:cond delay="0"/>
                  </p:stCondLst>
                  <p:endCondLst>
                    <p:cond evt="begin" delay="0"/>
                  </p:endCondLst>
                  <p:childTnLst>
                    <p:set>
                      <p:cBhvr>
                        <p:cTn dur="1" fill="hold">
                          <p:stCondLst>
                            <p:cond delay="0"/>
                          </p:stCondLst>
                        </p:cTn>
                        <p:tgtEl>
                          <p:spTgt spid="27"/>
                        </p:tgtEl>
                        <p:attrNameLst>
                          <p:attrName>style.visibility</p:attrName>
                        </p:attrNameLst>
                      </p:cBhvr>
                      <p:to>
                        <p:strVal val="visible"/>
                      </p:to>
                    </p:set>
                    <p:animEffect transition="in" filter="wipe(left)">
                      <p:cBhvr>
                        <p:cTn dur="500"/>
                        <p:tgtEl>
                          <p:spTgt spid="27"/>
                        </p:tgtEl>
                      </p:cBhvr>
                    </p:animEffect>
                  </p:childTnLst>
                </p:cTn>
              </p:par>
            </p:tnLst>
          </p:tmpl>
        </p:tmplLst>
      </p:bldP>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642938" y="6703596"/>
            <a:ext cx="3000375" cy="385072"/>
          </a:xfrm>
          <a:prstGeom prst="rect">
            <a:avLst/>
          </a:prstGeom>
        </p:spPr>
        <p:txBody>
          <a:bodyPr/>
          <a:lstStyle/>
          <a:p>
            <a:fld id="{3B085A59-86F2-4C02-8690-E4DB74BCA7EF}" type="datetimeFigureOut">
              <a:rPr lang="zh-CN" altLang="en-US" smtClean="0"/>
            </a:fld>
            <a:endParaRPr lang="zh-CN" altLang="en-US"/>
          </a:p>
        </p:txBody>
      </p:sp>
      <p:sp>
        <p:nvSpPr>
          <p:cNvPr id="3" name="页脚占位符 2"/>
          <p:cNvSpPr>
            <a:spLocks noGrp="1"/>
          </p:cNvSpPr>
          <p:nvPr>
            <p:ph type="ftr" sz="quarter" idx="11"/>
          </p:nvPr>
        </p:nvSpPr>
        <p:spPr>
          <a:xfrm>
            <a:off x="4393407" y="6703596"/>
            <a:ext cx="4071937" cy="385072"/>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9215438" y="6703596"/>
            <a:ext cx="3000375" cy="385072"/>
          </a:xfrm>
          <a:prstGeom prst="rect">
            <a:avLst/>
          </a:prstGeom>
        </p:spPr>
        <p:txBody>
          <a:bodyPr/>
          <a:lstStyle/>
          <a:p>
            <a:fld id="{1987E667-AB9D-401A-9E25-1A5C32FE2F11}" type="slidenum">
              <a:rPr lang="zh-CN" altLang="en-US" smtClean="0"/>
            </a:fld>
            <a:endParaRPr lang="zh-CN" altLang="en-US"/>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2_4 Images">
    <p:spTree>
      <p:nvGrpSpPr>
        <p:cNvPr id="1" name=""/>
        <p:cNvGrpSpPr/>
        <p:nvPr/>
      </p:nvGrpSpPr>
      <p:grpSpPr>
        <a:xfrm>
          <a:off x="0" y="0"/>
          <a:ext cx="0" cy="0"/>
          <a:chOff x="0" y="0"/>
          <a:chExt cx="0" cy="0"/>
        </a:xfrm>
      </p:grpSpPr>
      <p:sp>
        <p:nvSpPr>
          <p:cNvPr id="10" name="Picture Placeholder 13"/>
          <p:cNvSpPr>
            <a:spLocks noGrp="1"/>
          </p:cNvSpPr>
          <p:nvPr>
            <p:ph type="pic" sz="quarter" idx="13"/>
          </p:nvPr>
        </p:nvSpPr>
        <p:spPr>
          <a:xfrm>
            <a:off x="969877" y="1558592"/>
            <a:ext cx="2729981" cy="3534086"/>
          </a:xfrm>
          <a:prstGeom prst="rect">
            <a:avLst/>
          </a:prstGeom>
          <a:effectLst/>
        </p:spPr>
        <p:txBody>
          <a:bodyPr>
            <a:normAutofit/>
          </a:bodyPr>
          <a:lstStyle>
            <a:lvl1pPr marL="0" indent="0">
              <a:buNone/>
              <a:defRPr sz="1895">
                <a:ln>
                  <a:noFill/>
                </a:ln>
                <a:solidFill>
                  <a:schemeClr val="bg1">
                    <a:lumMod val="85000"/>
                  </a:schemeClr>
                </a:solidFill>
              </a:defRPr>
            </a:lvl1pPr>
          </a:lstStyle>
          <a:p>
            <a:endParaRPr lang="en-US" dirty="0"/>
          </a:p>
        </p:txBody>
      </p:sp>
      <p:sp>
        <p:nvSpPr>
          <p:cNvPr id="11" name="Picture Placeholder 13"/>
          <p:cNvSpPr>
            <a:spLocks noGrp="1"/>
          </p:cNvSpPr>
          <p:nvPr>
            <p:ph type="pic" sz="quarter" idx="14"/>
          </p:nvPr>
        </p:nvSpPr>
        <p:spPr>
          <a:xfrm>
            <a:off x="6430401" y="1558592"/>
            <a:ext cx="2729981" cy="3534086"/>
          </a:xfrm>
          <a:prstGeom prst="rect">
            <a:avLst/>
          </a:prstGeom>
          <a:effectLst/>
        </p:spPr>
        <p:txBody>
          <a:bodyPr>
            <a:normAutofit/>
          </a:bodyPr>
          <a:lstStyle>
            <a:lvl1pPr marL="0" indent="0">
              <a:buNone/>
              <a:defRPr sz="1895">
                <a:ln>
                  <a:noFill/>
                </a:ln>
                <a:solidFill>
                  <a:schemeClr val="bg1">
                    <a:lumMod val="85000"/>
                  </a:schemeClr>
                </a:solidFill>
              </a:defRPr>
            </a:lvl1pPr>
          </a:lstStyle>
          <a:p>
            <a:endParaRPr lang="en-US" dirty="0"/>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3_4 Images">
    <p:spTree>
      <p:nvGrpSpPr>
        <p:cNvPr id="1" name=""/>
        <p:cNvGrpSpPr/>
        <p:nvPr/>
      </p:nvGrpSpPr>
      <p:grpSpPr>
        <a:xfrm>
          <a:off x="0" y="0"/>
          <a:ext cx="0" cy="0"/>
          <a:chOff x="0" y="0"/>
          <a:chExt cx="0" cy="0"/>
        </a:xfrm>
      </p:grpSpPr>
      <p:sp>
        <p:nvSpPr>
          <p:cNvPr id="10" name="Picture Placeholder 13"/>
          <p:cNvSpPr>
            <a:spLocks noGrp="1"/>
          </p:cNvSpPr>
          <p:nvPr>
            <p:ph type="pic" sz="quarter" idx="13"/>
          </p:nvPr>
        </p:nvSpPr>
        <p:spPr>
          <a:xfrm>
            <a:off x="670659" y="1427403"/>
            <a:ext cx="2729981" cy="2729120"/>
          </a:xfrm>
          <a:prstGeom prst="rect">
            <a:avLst/>
          </a:prstGeom>
          <a:effectLst/>
        </p:spPr>
        <p:txBody>
          <a:bodyPr>
            <a:normAutofit/>
          </a:bodyPr>
          <a:lstStyle>
            <a:lvl1pPr marL="0" indent="0">
              <a:buNone/>
              <a:defRPr sz="1895">
                <a:ln>
                  <a:noFill/>
                </a:ln>
                <a:solidFill>
                  <a:schemeClr val="bg1">
                    <a:lumMod val="85000"/>
                  </a:schemeClr>
                </a:solidFill>
              </a:defRPr>
            </a:lvl1pPr>
          </a:lstStyle>
          <a:p>
            <a:endParaRPr lang="en-US" dirty="0"/>
          </a:p>
        </p:txBody>
      </p:sp>
      <p:sp>
        <p:nvSpPr>
          <p:cNvPr id="8" name="Picture Placeholder 13"/>
          <p:cNvSpPr>
            <a:spLocks noGrp="1"/>
          </p:cNvSpPr>
          <p:nvPr>
            <p:ph type="pic" sz="quarter" idx="15"/>
          </p:nvPr>
        </p:nvSpPr>
        <p:spPr>
          <a:xfrm>
            <a:off x="3590635" y="1427403"/>
            <a:ext cx="2729981" cy="2729120"/>
          </a:xfrm>
          <a:prstGeom prst="rect">
            <a:avLst/>
          </a:prstGeom>
          <a:effectLst/>
        </p:spPr>
        <p:txBody>
          <a:bodyPr>
            <a:normAutofit/>
          </a:bodyPr>
          <a:lstStyle>
            <a:lvl1pPr marL="0" indent="0">
              <a:buNone/>
              <a:defRPr sz="1895">
                <a:ln>
                  <a:noFill/>
                </a:ln>
                <a:solidFill>
                  <a:schemeClr val="bg1">
                    <a:lumMod val="85000"/>
                  </a:schemeClr>
                </a:solidFill>
              </a:defRPr>
            </a:lvl1pPr>
          </a:lstStyle>
          <a:p>
            <a:endParaRPr lang="en-US" dirty="0"/>
          </a:p>
        </p:txBody>
      </p:sp>
      <p:sp>
        <p:nvSpPr>
          <p:cNvPr id="9" name="Picture Placeholder 13"/>
          <p:cNvSpPr>
            <a:spLocks noGrp="1"/>
          </p:cNvSpPr>
          <p:nvPr>
            <p:ph type="pic" sz="quarter" idx="16"/>
          </p:nvPr>
        </p:nvSpPr>
        <p:spPr>
          <a:xfrm>
            <a:off x="6510611" y="1427403"/>
            <a:ext cx="2729981" cy="2729120"/>
          </a:xfrm>
          <a:prstGeom prst="rect">
            <a:avLst/>
          </a:prstGeom>
          <a:effectLst/>
        </p:spPr>
        <p:txBody>
          <a:bodyPr>
            <a:normAutofit/>
          </a:bodyPr>
          <a:lstStyle>
            <a:lvl1pPr marL="0" indent="0">
              <a:buNone/>
              <a:defRPr sz="1895">
                <a:ln>
                  <a:noFill/>
                </a:ln>
                <a:solidFill>
                  <a:schemeClr val="bg1">
                    <a:lumMod val="85000"/>
                  </a:schemeClr>
                </a:solidFill>
              </a:defRPr>
            </a:lvl1pPr>
          </a:lstStyle>
          <a:p>
            <a:endParaRPr lang="en-US" dirty="0"/>
          </a:p>
        </p:txBody>
      </p:sp>
      <p:sp>
        <p:nvSpPr>
          <p:cNvPr id="12" name="Picture Placeholder 13"/>
          <p:cNvSpPr>
            <a:spLocks noGrp="1"/>
          </p:cNvSpPr>
          <p:nvPr>
            <p:ph type="pic" sz="quarter" idx="17"/>
          </p:nvPr>
        </p:nvSpPr>
        <p:spPr>
          <a:xfrm>
            <a:off x="9430587" y="1427403"/>
            <a:ext cx="2729981" cy="2729120"/>
          </a:xfrm>
          <a:prstGeom prst="rect">
            <a:avLst/>
          </a:prstGeom>
          <a:effectLst/>
        </p:spPr>
        <p:txBody>
          <a:bodyPr>
            <a:normAutofit/>
          </a:bodyPr>
          <a:lstStyle>
            <a:lvl1pPr marL="0" indent="0">
              <a:buNone/>
              <a:defRPr sz="1895">
                <a:ln>
                  <a:noFill/>
                </a:ln>
                <a:solidFill>
                  <a:schemeClr val="bg1">
                    <a:lumMod val="85000"/>
                  </a:schemeClr>
                </a:solidFill>
              </a:defRPr>
            </a:lvl1pPr>
          </a:lstStyle>
          <a:p>
            <a:endParaRPr lang="en-US" dirty="0"/>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84238" y="385763"/>
            <a:ext cx="11090275" cy="1397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84238" y="1925638"/>
            <a:ext cx="11090275" cy="4589462"/>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84238" y="6704013"/>
            <a:ext cx="2892425" cy="384175"/>
          </a:xfrm>
          <a:prstGeom prst="rect">
            <a:avLst/>
          </a:prstGeom>
        </p:spPr>
        <p:txBody>
          <a:bodyPr vert="horz" lIns="91440" tIns="45720" rIns="91440" bIns="45720" rtlCol="0" anchor="ctr"/>
          <a:lstStyle>
            <a:lvl1pPr algn="l">
              <a:defRPr sz="1200">
                <a:solidFill>
                  <a:schemeClr val="tx1">
                    <a:tint val="75000"/>
                  </a:schemeClr>
                </a:solidFill>
              </a:defRPr>
            </a:lvl1pPr>
          </a:lstStyle>
          <a:p>
            <a:fld id="{43A93E93-166D-47F5-9EF1-ACEABE24AEEA}" type="datetimeFigureOut">
              <a:rPr lang="zh-CN" altLang="en-US" smtClean="0"/>
            </a:fld>
            <a:endParaRPr lang="zh-CN" altLang="en-US"/>
          </a:p>
        </p:txBody>
      </p:sp>
      <p:sp>
        <p:nvSpPr>
          <p:cNvPr id="5" name="页脚占位符 4"/>
          <p:cNvSpPr>
            <a:spLocks noGrp="1"/>
          </p:cNvSpPr>
          <p:nvPr>
            <p:ph type="ftr" sz="quarter" idx="3"/>
          </p:nvPr>
        </p:nvSpPr>
        <p:spPr>
          <a:xfrm>
            <a:off x="4259263" y="6704013"/>
            <a:ext cx="4340225" cy="38417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9082088" y="6704013"/>
            <a:ext cx="2892425" cy="384175"/>
          </a:xfrm>
          <a:prstGeom prst="rect">
            <a:avLst/>
          </a:prstGeom>
        </p:spPr>
        <p:txBody>
          <a:bodyPr vert="horz" lIns="91440" tIns="45720" rIns="91440" bIns="45720" rtlCol="0" anchor="ctr"/>
          <a:lstStyle>
            <a:lvl1pPr algn="r">
              <a:defRPr sz="1200">
                <a:solidFill>
                  <a:schemeClr val="tx1">
                    <a:tint val="75000"/>
                  </a:schemeClr>
                </a:solidFill>
              </a:defRPr>
            </a:lvl1pPr>
          </a:lstStyle>
          <a:p>
            <a:fld id="{118D5ACA-62CA-46DB-AD6B-12EDD6D51A23}"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image" Target="../media/image7.png"/><Relationship Id="rId8" Type="http://schemas.openxmlformats.org/officeDocument/2006/relationships/image" Target="../media/image6.png"/><Relationship Id="rId7" Type="http://schemas.microsoft.com/office/2007/relationships/media" Target="../media/media1.mp3"/><Relationship Id="rId6" Type="http://schemas.openxmlformats.org/officeDocument/2006/relationships/audio" Target="../media/media1.mp3"/><Relationship Id="rId5" Type="http://schemas.openxmlformats.org/officeDocument/2006/relationships/image" Target="../media/image5.png"/><Relationship Id="rId4" Type="http://schemas.openxmlformats.org/officeDocument/2006/relationships/image" Target="../media/image4.jpeg"/><Relationship Id="rId3" Type="http://schemas.openxmlformats.org/officeDocument/2006/relationships/image" Target="../media/image3.jpeg"/><Relationship Id="rId2" Type="http://schemas.openxmlformats.org/officeDocument/2006/relationships/image" Target="../media/image2.jpeg"/><Relationship Id="rId11" Type="http://schemas.openxmlformats.org/officeDocument/2006/relationships/notesSlide" Target="../notesSlides/notesSlide1.xml"/><Relationship Id="rId10" Type="http://schemas.openxmlformats.org/officeDocument/2006/relationships/slideLayout" Target="../slideLayouts/slideLayout1.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xml"/><Relationship Id="rId1" Type="http://schemas.openxmlformats.org/officeDocument/2006/relationships/image" Target="../media/image17.jpe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5" Type="http://schemas.openxmlformats.org/officeDocument/2006/relationships/notesSlide" Target="../notesSlides/notesSlide18.xml"/><Relationship Id="rId4" Type="http://schemas.openxmlformats.org/officeDocument/2006/relationships/slideLayout" Target="../slideLayouts/slideLayout5.xml"/><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image" Target="../media/image18.jpe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6" Type="http://schemas.openxmlformats.org/officeDocument/2006/relationships/notesSlide" Target="../notesSlides/notesSlide23.xml"/><Relationship Id="rId5" Type="http://schemas.openxmlformats.org/officeDocument/2006/relationships/slideLayout" Target="../slideLayouts/slideLayout5.xml"/><Relationship Id="rId4" Type="http://schemas.openxmlformats.org/officeDocument/2006/relationships/image" Target="../media/image24.jpeg"/><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image" Target="../media/image21.jpe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4.xml"/><Relationship Id="rId1" Type="http://schemas.openxmlformats.org/officeDocument/2006/relationships/image" Target="../media/image25.jpe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8" Type="http://schemas.openxmlformats.org/officeDocument/2006/relationships/notesSlide" Target="../notesSlides/notesSlide27.xml"/><Relationship Id="rId7"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7.png"/><Relationship Id="rId4" Type="http://schemas.openxmlformats.org/officeDocument/2006/relationships/image" Target="../media/image4.jpeg"/><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image" Target="../media/image1.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6.xml"/><Relationship Id="rId2" Type="http://schemas.openxmlformats.org/officeDocument/2006/relationships/image" Target="../media/image9.jpeg"/><Relationship Id="rId1" Type="http://schemas.openxmlformats.org/officeDocument/2006/relationships/image" Target="../media/image8.jpe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6" Type="http://schemas.openxmlformats.org/officeDocument/2006/relationships/notesSlide" Target="../notesSlides/notesSlide8.xml"/><Relationship Id="rId5" Type="http://schemas.openxmlformats.org/officeDocument/2006/relationships/slideLayout" Target="../slideLayouts/slideLayout7.xml"/><Relationship Id="rId4" Type="http://schemas.openxmlformats.org/officeDocument/2006/relationships/image" Target="../media/image13.jpeg"/><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image" Target="../media/image10.jpeg"/></Relationships>
</file>

<file path=ppt/slides/_rels/slide9.xml.rels><?xml version="1.0" encoding="UTF-8" standalone="yes"?>
<Relationships xmlns="http://schemas.openxmlformats.org/package/2006/relationships"><Relationship Id="rId5" Type="http://schemas.openxmlformats.org/officeDocument/2006/relationships/notesSlide" Target="../notesSlides/notesSlide9.xml"/><Relationship Id="rId4" Type="http://schemas.openxmlformats.org/officeDocument/2006/relationships/slideLayout" Target="../slideLayouts/slideLayout5.xml"/><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image" Target="../media/image14.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任意多边形 32"/>
          <p:cNvSpPr/>
          <p:nvPr/>
        </p:nvSpPr>
        <p:spPr>
          <a:xfrm>
            <a:off x="2207900" y="921493"/>
            <a:ext cx="2169862" cy="1668340"/>
          </a:xfrm>
          <a:custGeom>
            <a:avLst/>
            <a:gdLst>
              <a:gd name="connsiteX0" fmla="*/ 868680 w 1737360"/>
              <a:gd name="connsiteY0" fmla="*/ 0 h 1335802"/>
              <a:gd name="connsiteX1" fmla="*/ 1737360 w 1737360"/>
              <a:gd name="connsiteY1" fmla="*/ 868680 h 1335802"/>
              <a:gd name="connsiteX2" fmla="*/ 1270238 w 1737360"/>
              <a:gd name="connsiteY2" fmla="*/ 1335802 h 1335802"/>
              <a:gd name="connsiteX3" fmla="*/ 1215904 w 1737360"/>
              <a:gd name="connsiteY3" fmla="*/ 1290972 h 1335802"/>
              <a:gd name="connsiteX4" fmla="*/ 868680 w 1737360"/>
              <a:gd name="connsiteY4" fmla="*/ 1184910 h 1335802"/>
              <a:gd name="connsiteX5" fmla="*/ 521456 w 1737360"/>
              <a:gd name="connsiteY5" fmla="*/ 1290972 h 1335802"/>
              <a:gd name="connsiteX6" fmla="*/ 467122 w 1737360"/>
              <a:gd name="connsiteY6" fmla="*/ 1335802 h 1335802"/>
              <a:gd name="connsiteX7" fmla="*/ 0 w 1737360"/>
              <a:gd name="connsiteY7" fmla="*/ 868680 h 1335802"/>
              <a:gd name="connsiteX8" fmla="*/ 868680 w 1737360"/>
              <a:gd name="connsiteY8" fmla="*/ 0 h 1335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37360" h="1335802">
                <a:moveTo>
                  <a:pt x="868680" y="0"/>
                </a:moveTo>
                <a:lnTo>
                  <a:pt x="1737360" y="868680"/>
                </a:lnTo>
                <a:lnTo>
                  <a:pt x="1270238" y="1335802"/>
                </a:lnTo>
                <a:lnTo>
                  <a:pt x="1215904" y="1290972"/>
                </a:lnTo>
                <a:cubicBezTo>
                  <a:pt x="1116787" y="1224010"/>
                  <a:pt x="997300" y="1184910"/>
                  <a:pt x="868680" y="1184910"/>
                </a:cubicBezTo>
                <a:cubicBezTo>
                  <a:pt x="740061" y="1184910"/>
                  <a:pt x="620574" y="1224010"/>
                  <a:pt x="521456" y="1290972"/>
                </a:cubicBezTo>
                <a:lnTo>
                  <a:pt x="467122" y="1335802"/>
                </a:lnTo>
                <a:lnTo>
                  <a:pt x="0" y="868680"/>
                </a:lnTo>
                <a:lnTo>
                  <a:pt x="868680" y="0"/>
                </a:lnTo>
                <a:close/>
              </a:path>
            </a:pathLst>
          </a:custGeom>
          <a:blipFill>
            <a:blip r:embed="rId1"/>
            <a:stretch>
              <a:fillRect/>
            </a:stretch>
          </a:blipFill>
          <a:ln w="25400">
            <a:gradFill flip="none" rotWithShape="1">
              <a:gsLst>
                <a:gs pos="0">
                  <a:schemeClr val="bg1">
                    <a:lumMod val="85000"/>
                  </a:schemeClr>
                </a:gs>
                <a:gs pos="100000">
                  <a:schemeClr val="bg1"/>
                </a:gs>
              </a:gsLst>
              <a:lin ang="7800000" scaled="0"/>
              <a:tileRect/>
            </a:grad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任意多边形 33"/>
          <p:cNvSpPr/>
          <p:nvPr/>
        </p:nvSpPr>
        <p:spPr>
          <a:xfrm>
            <a:off x="1018282" y="2092077"/>
            <a:ext cx="1678769" cy="2169862"/>
          </a:xfrm>
          <a:custGeom>
            <a:avLst/>
            <a:gdLst>
              <a:gd name="connsiteX0" fmla="*/ 868680 w 1344153"/>
              <a:gd name="connsiteY0" fmla="*/ 0 h 1737360"/>
              <a:gd name="connsiteX1" fmla="*/ 1344153 w 1344153"/>
              <a:gd name="connsiteY1" fmla="*/ 475473 h 1737360"/>
              <a:gd name="connsiteX2" fmla="*/ 1306212 w 1344153"/>
              <a:gd name="connsiteY2" fmla="*/ 521456 h 1737360"/>
              <a:gd name="connsiteX3" fmla="*/ 1200150 w 1344153"/>
              <a:gd name="connsiteY3" fmla="*/ 868680 h 1737360"/>
              <a:gd name="connsiteX4" fmla="*/ 1306212 w 1344153"/>
              <a:gd name="connsiteY4" fmla="*/ 1215904 h 1737360"/>
              <a:gd name="connsiteX5" fmla="*/ 1344153 w 1344153"/>
              <a:gd name="connsiteY5" fmla="*/ 1261888 h 1737360"/>
              <a:gd name="connsiteX6" fmla="*/ 868680 w 1344153"/>
              <a:gd name="connsiteY6" fmla="*/ 1737360 h 1737360"/>
              <a:gd name="connsiteX7" fmla="*/ 0 w 1344153"/>
              <a:gd name="connsiteY7" fmla="*/ 868680 h 1737360"/>
              <a:gd name="connsiteX8" fmla="*/ 868680 w 1344153"/>
              <a:gd name="connsiteY8" fmla="*/ 0 h 1737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44153" h="1737360">
                <a:moveTo>
                  <a:pt x="868680" y="0"/>
                </a:moveTo>
                <a:lnTo>
                  <a:pt x="1344153" y="475473"/>
                </a:lnTo>
                <a:lnTo>
                  <a:pt x="1306212" y="521456"/>
                </a:lnTo>
                <a:cubicBezTo>
                  <a:pt x="1239250" y="620574"/>
                  <a:pt x="1200150" y="740061"/>
                  <a:pt x="1200150" y="868680"/>
                </a:cubicBezTo>
                <a:cubicBezTo>
                  <a:pt x="1200150" y="997300"/>
                  <a:pt x="1239250" y="1116787"/>
                  <a:pt x="1306212" y="1215904"/>
                </a:cubicBezTo>
                <a:lnTo>
                  <a:pt x="1344153" y="1261888"/>
                </a:lnTo>
                <a:lnTo>
                  <a:pt x="868680" y="1737360"/>
                </a:lnTo>
                <a:lnTo>
                  <a:pt x="0" y="868680"/>
                </a:lnTo>
                <a:lnTo>
                  <a:pt x="868680" y="0"/>
                </a:lnTo>
                <a:close/>
              </a:path>
            </a:pathLst>
          </a:custGeom>
          <a:blipFill>
            <a:blip r:embed="rId2"/>
            <a:stretch>
              <a:fillRect/>
            </a:stretch>
          </a:blipFill>
          <a:ln w="25400">
            <a:gradFill flip="none" rotWithShape="1">
              <a:gsLst>
                <a:gs pos="0">
                  <a:schemeClr val="bg1">
                    <a:lumMod val="85000"/>
                  </a:schemeClr>
                </a:gs>
                <a:gs pos="100000">
                  <a:schemeClr val="bg1"/>
                </a:gs>
              </a:gsLst>
              <a:lin ang="7800000" scaled="0"/>
              <a:tileRect/>
            </a:grad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任意多边形 34"/>
          <p:cNvSpPr/>
          <p:nvPr/>
        </p:nvSpPr>
        <p:spPr>
          <a:xfrm>
            <a:off x="3932781" y="2092077"/>
            <a:ext cx="1678769" cy="2169862"/>
          </a:xfrm>
          <a:custGeom>
            <a:avLst/>
            <a:gdLst>
              <a:gd name="connsiteX0" fmla="*/ 475472 w 1344152"/>
              <a:gd name="connsiteY0" fmla="*/ 0 h 1737360"/>
              <a:gd name="connsiteX1" fmla="*/ 1344152 w 1344152"/>
              <a:gd name="connsiteY1" fmla="*/ 868680 h 1737360"/>
              <a:gd name="connsiteX2" fmla="*/ 475472 w 1344152"/>
              <a:gd name="connsiteY2" fmla="*/ 1737360 h 1737360"/>
              <a:gd name="connsiteX3" fmla="*/ 0 w 1344152"/>
              <a:gd name="connsiteY3" fmla="*/ 1261888 h 1737360"/>
              <a:gd name="connsiteX4" fmla="*/ 37940 w 1344152"/>
              <a:gd name="connsiteY4" fmla="*/ 1215904 h 1737360"/>
              <a:gd name="connsiteX5" fmla="*/ 144002 w 1344152"/>
              <a:gd name="connsiteY5" fmla="*/ 868680 h 1737360"/>
              <a:gd name="connsiteX6" fmla="*/ 37940 w 1344152"/>
              <a:gd name="connsiteY6" fmla="*/ 521456 h 1737360"/>
              <a:gd name="connsiteX7" fmla="*/ 0 w 1344152"/>
              <a:gd name="connsiteY7" fmla="*/ 475473 h 1737360"/>
              <a:gd name="connsiteX8" fmla="*/ 475472 w 1344152"/>
              <a:gd name="connsiteY8" fmla="*/ 0 h 1737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44152" h="1737360">
                <a:moveTo>
                  <a:pt x="475472" y="0"/>
                </a:moveTo>
                <a:lnTo>
                  <a:pt x="1344152" y="868680"/>
                </a:lnTo>
                <a:lnTo>
                  <a:pt x="475472" y="1737360"/>
                </a:lnTo>
                <a:lnTo>
                  <a:pt x="0" y="1261888"/>
                </a:lnTo>
                <a:lnTo>
                  <a:pt x="37940" y="1215904"/>
                </a:lnTo>
                <a:cubicBezTo>
                  <a:pt x="104902" y="1116787"/>
                  <a:pt x="144002" y="997300"/>
                  <a:pt x="144002" y="868680"/>
                </a:cubicBezTo>
                <a:cubicBezTo>
                  <a:pt x="144002" y="740061"/>
                  <a:pt x="104902" y="620574"/>
                  <a:pt x="37940" y="521456"/>
                </a:cubicBezTo>
                <a:lnTo>
                  <a:pt x="0" y="475473"/>
                </a:lnTo>
                <a:lnTo>
                  <a:pt x="475472" y="0"/>
                </a:lnTo>
                <a:close/>
              </a:path>
            </a:pathLst>
          </a:custGeom>
          <a:blipFill>
            <a:blip r:embed="rId3"/>
            <a:stretch>
              <a:fillRect/>
            </a:stretch>
          </a:blipFill>
          <a:ln w="25400">
            <a:gradFill flip="none" rotWithShape="1">
              <a:gsLst>
                <a:gs pos="0">
                  <a:schemeClr val="bg1">
                    <a:lumMod val="85000"/>
                  </a:schemeClr>
                </a:gs>
                <a:gs pos="100000">
                  <a:schemeClr val="bg1"/>
                </a:gs>
              </a:gsLst>
              <a:lin ang="7800000" scaled="0"/>
              <a:tileRect/>
            </a:grad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35"/>
          <p:cNvSpPr/>
          <p:nvPr/>
        </p:nvSpPr>
        <p:spPr>
          <a:xfrm>
            <a:off x="2207900" y="3764184"/>
            <a:ext cx="2169862" cy="1668340"/>
          </a:xfrm>
          <a:custGeom>
            <a:avLst/>
            <a:gdLst>
              <a:gd name="connsiteX0" fmla="*/ 467122 w 1737360"/>
              <a:gd name="connsiteY0" fmla="*/ 0 h 1335802"/>
              <a:gd name="connsiteX1" fmla="*/ 521456 w 1737360"/>
              <a:gd name="connsiteY1" fmla="*/ 44830 h 1335802"/>
              <a:gd name="connsiteX2" fmla="*/ 868680 w 1737360"/>
              <a:gd name="connsiteY2" fmla="*/ 150892 h 1335802"/>
              <a:gd name="connsiteX3" fmla="*/ 1215904 w 1737360"/>
              <a:gd name="connsiteY3" fmla="*/ 44830 h 1335802"/>
              <a:gd name="connsiteX4" fmla="*/ 1270238 w 1737360"/>
              <a:gd name="connsiteY4" fmla="*/ 0 h 1335802"/>
              <a:gd name="connsiteX5" fmla="*/ 1737360 w 1737360"/>
              <a:gd name="connsiteY5" fmla="*/ 467122 h 1335802"/>
              <a:gd name="connsiteX6" fmla="*/ 868680 w 1737360"/>
              <a:gd name="connsiteY6" fmla="*/ 1335802 h 1335802"/>
              <a:gd name="connsiteX7" fmla="*/ 0 w 1737360"/>
              <a:gd name="connsiteY7" fmla="*/ 467122 h 1335802"/>
              <a:gd name="connsiteX8" fmla="*/ 467122 w 1737360"/>
              <a:gd name="connsiteY8" fmla="*/ 0 h 1335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37360" h="1335802">
                <a:moveTo>
                  <a:pt x="467122" y="0"/>
                </a:moveTo>
                <a:lnTo>
                  <a:pt x="521456" y="44830"/>
                </a:lnTo>
                <a:cubicBezTo>
                  <a:pt x="620574" y="111792"/>
                  <a:pt x="740061" y="150892"/>
                  <a:pt x="868680" y="150892"/>
                </a:cubicBezTo>
                <a:cubicBezTo>
                  <a:pt x="997300" y="150892"/>
                  <a:pt x="1116787" y="111792"/>
                  <a:pt x="1215904" y="44830"/>
                </a:cubicBezTo>
                <a:lnTo>
                  <a:pt x="1270238" y="0"/>
                </a:lnTo>
                <a:lnTo>
                  <a:pt x="1737360" y="467122"/>
                </a:lnTo>
                <a:lnTo>
                  <a:pt x="868680" y="1335802"/>
                </a:lnTo>
                <a:lnTo>
                  <a:pt x="0" y="467122"/>
                </a:lnTo>
                <a:lnTo>
                  <a:pt x="467122" y="0"/>
                </a:lnTo>
                <a:close/>
              </a:path>
            </a:pathLst>
          </a:custGeom>
          <a:blipFill>
            <a:blip r:embed="rId4"/>
            <a:stretch>
              <a:fillRect/>
            </a:stretch>
          </a:blipFill>
          <a:ln w="25400">
            <a:gradFill flip="none" rotWithShape="1">
              <a:gsLst>
                <a:gs pos="0">
                  <a:schemeClr val="bg1">
                    <a:lumMod val="85000"/>
                  </a:schemeClr>
                </a:gs>
                <a:gs pos="100000">
                  <a:schemeClr val="bg1"/>
                </a:gs>
              </a:gsLst>
              <a:lin ang="7800000" scaled="0"/>
              <a:tileRect/>
            </a:grad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p:cNvSpPr/>
          <p:nvPr/>
        </p:nvSpPr>
        <p:spPr>
          <a:xfrm>
            <a:off x="2652881" y="2535176"/>
            <a:ext cx="1279900" cy="12799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圆角矩形 37"/>
          <p:cNvSpPr/>
          <p:nvPr/>
        </p:nvSpPr>
        <p:spPr>
          <a:xfrm>
            <a:off x="5872193" y="3937337"/>
            <a:ext cx="5040860" cy="838800"/>
          </a:xfrm>
          <a:prstGeom prst="roundRect">
            <a:avLst>
              <a:gd name="adj" fmla="val 50000"/>
            </a:avLst>
          </a:prstGeom>
          <a:solidFill>
            <a:schemeClr val="accent1"/>
          </a:solidFill>
          <a:ln w="38100">
            <a:gradFill flip="none" rotWithShape="1">
              <a:gsLst>
                <a:gs pos="0">
                  <a:srgbClr val="CDCDCD"/>
                </a:gs>
                <a:gs pos="100000">
                  <a:schemeClr val="bg1"/>
                </a:gs>
              </a:gsLst>
              <a:lin ang="8100000" scaled="1"/>
              <a:tileRect/>
            </a:gradFill>
          </a:ln>
          <a:effectLst>
            <a:innerShdw blurRad="127000" dist="63500" dir="13500000">
              <a:schemeClr val="tx1">
                <a:lumMod val="65000"/>
                <a:lumOff val="35000"/>
                <a:alpha val="49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latin typeface="Calibri" panose="020F0502020204030204"/>
              <a:ea typeface="宋体" panose="02010600030101010101" pitchFamily="2" charset="-122"/>
            </a:endParaRPr>
          </a:p>
        </p:txBody>
      </p:sp>
      <p:sp>
        <p:nvSpPr>
          <p:cNvPr id="39" name="椭圆 38"/>
          <p:cNvSpPr/>
          <p:nvPr/>
        </p:nvSpPr>
        <p:spPr>
          <a:xfrm>
            <a:off x="5797188" y="1628688"/>
            <a:ext cx="6483963" cy="70840"/>
          </a:xfrm>
          <a:prstGeom prst="ellipse">
            <a:avLst/>
          </a:prstGeom>
          <a:gradFill flip="none" rotWithShape="1">
            <a:gsLst>
              <a:gs pos="0">
                <a:schemeClr val="tx1">
                  <a:lumMod val="95000"/>
                  <a:lumOff val="5000"/>
                  <a:alpha val="50000"/>
                </a:schemeClr>
              </a:gs>
              <a:gs pos="100000">
                <a:schemeClr val="bg2">
                  <a:lumMod val="10000"/>
                  <a:alpha val="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5797188" y="3428814"/>
            <a:ext cx="6483963" cy="45719"/>
          </a:xfrm>
          <a:prstGeom prst="ellipse">
            <a:avLst/>
          </a:prstGeom>
          <a:gradFill flip="none" rotWithShape="1">
            <a:gsLst>
              <a:gs pos="0">
                <a:schemeClr val="tx1">
                  <a:lumMod val="95000"/>
                  <a:lumOff val="5000"/>
                  <a:alpha val="50000"/>
                </a:schemeClr>
              </a:gs>
              <a:gs pos="100000">
                <a:schemeClr val="bg2">
                  <a:lumMod val="10000"/>
                  <a:alpha val="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useBgFill="1">
        <p:nvSpPr>
          <p:cNvPr id="41" name="矩形 40"/>
          <p:cNvSpPr/>
          <p:nvPr/>
        </p:nvSpPr>
        <p:spPr>
          <a:xfrm>
            <a:off x="5872193" y="1660833"/>
            <a:ext cx="6626934" cy="178941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文本框 42"/>
          <p:cNvSpPr txBox="1"/>
          <p:nvPr/>
        </p:nvSpPr>
        <p:spPr>
          <a:xfrm>
            <a:off x="7527540" y="1699528"/>
            <a:ext cx="4146719" cy="784830"/>
          </a:xfrm>
          <a:prstGeom prst="rect">
            <a:avLst/>
          </a:prstGeom>
          <a:noFill/>
        </p:spPr>
        <p:txBody>
          <a:bodyPr wrap="square" rtlCol="0">
            <a:spAutoFit/>
          </a:bodyPr>
          <a:lstStyle/>
          <a:p>
            <a:r>
              <a:rPr lang="en-US" altLang="zh-CN" sz="4500" b="1" dirty="0" smtClean="0">
                <a:solidFill>
                  <a:schemeClr val="bg1">
                    <a:lumMod val="50000"/>
                  </a:schemeClr>
                </a:solidFill>
                <a:latin typeface="微软雅黑" panose="020B0503020204020204" pitchFamily="34" charset="-122"/>
                <a:ea typeface="微软雅黑" panose="020B0503020204020204" pitchFamily="34" charset="-122"/>
              </a:rPr>
              <a:t>2018</a:t>
            </a:r>
            <a:endParaRPr lang="zh-CN" altLang="en-US" sz="45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44" name="文本框 43"/>
          <p:cNvSpPr txBox="1"/>
          <p:nvPr/>
        </p:nvSpPr>
        <p:spPr>
          <a:xfrm>
            <a:off x="6012360" y="2274173"/>
            <a:ext cx="6846390" cy="1044453"/>
          </a:xfrm>
          <a:prstGeom prst="rect">
            <a:avLst/>
          </a:prstGeom>
          <a:noFill/>
        </p:spPr>
        <p:txBody>
          <a:bodyPr wrap="square" rtlCol="0">
            <a:spAutoFit/>
          </a:bodyPr>
          <a:lstStyle/>
          <a:p>
            <a:r>
              <a:rPr lang="zh-CN" altLang="en-US" sz="6185" b="1" dirty="0" smtClean="0">
                <a:solidFill>
                  <a:schemeClr val="accent1"/>
                </a:solidFill>
                <a:effectLst>
                  <a:innerShdw blurRad="63500" dist="50800" dir="18900000">
                    <a:prstClr val="black">
                      <a:alpha val="50000"/>
                    </a:prstClr>
                  </a:innerShdw>
                </a:effectLst>
                <a:latin typeface="微软雅黑" panose="020B0503020204020204" pitchFamily="34" charset="-122"/>
                <a:ea typeface="微软雅黑" panose="020B0503020204020204" pitchFamily="34" charset="-122"/>
              </a:rPr>
              <a:t>国家电网工作总结</a:t>
            </a:r>
            <a:endParaRPr lang="zh-CN" altLang="en-US" sz="6185" b="1" dirty="0">
              <a:solidFill>
                <a:schemeClr val="accent1"/>
              </a:solidFill>
              <a:effectLst>
                <a:innerShdw blurRad="63500" dist="50800" dir="18900000">
                  <a:prstClr val="black">
                    <a:alpha val="50000"/>
                  </a:prstClr>
                </a:innerShdw>
              </a:effectLst>
              <a:latin typeface="微软雅黑" panose="020B0503020204020204" pitchFamily="34" charset="-122"/>
              <a:ea typeface="微软雅黑" panose="020B0503020204020204" pitchFamily="34" charset="-122"/>
            </a:endParaRPr>
          </a:p>
        </p:txBody>
      </p:sp>
      <p:sp>
        <p:nvSpPr>
          <p:cNvPr id="45" name="文本框 44"/>
          <p:cNvSpPr txBox="1"/>
          <p:nvPr/>
        </p:nvSpPr>
        <p:spPr>
          <a:xfrm>
            <a:off x="6569299" y="4158964"/>
            <a:ext cx="4381324" cy="368300"/>
          </a:xfrm>
          <a:prstGeom prst="rect">
            <a:avLst/>
          </a:prstGeom>
          <a:noFill/>
        </p:spPr>
        <p:txBody>
          <a:bodyPr wrap="squar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汇报</a:t>
            </a:r>
            <a:r>
              <a:rPr lang="zh-CN" altLang="en-US" dirty="0" smtClean="0">
                <a:solidFill>
                  <a:schemeClr val="bg1"/>
                </a:solidFill>
                <a:latin typeface="微软雅黑" panose="020B0503020204020204" pitchFamily="34" charset="-122"/>
                <a:ea typeface="微软雅黑" panose="020B0503020204020204" pitchFamily="34" charset="-122"/>
              </a:rPr>
              <a:t>人：</a:t>
            </a:r>
            <a:r>
              <a:rPr lang="zh-CN" altLang="en-US" dirty="0">
                <a:solidFill>
                  <a:schemeClr val="tx1">
                    <a:lumMod val="50000"/>
                    <a:lumOff val="50000"/>
                  </a:schemeClr>
                </a:solidFill>
                <a:latin typeface="微软雅黑" panose="020B0503020204020204" pitchFamily="34" charset="-122"/>
                <a:ea typeface="微软雅黑" panose="020B0503020204020204" pitchFamily="34" charset="-122"/>
                <a:sym typeface="+mn-ea"/>
              </a:rPr>
              <a:t>尚景</a:t>
            </a:r>
            <a:r>
              <a:rPr lang="zh-CN" altLang="en-US" dirty="0" smtClean="0">
                <a:solidFill>
                  <a:schemeClr val="bg1"/>
                </a:solidFill>
                <a:latin typeface="微软雅黑" panose="020B0503020204020204" pitchFamily="34" charset="-122"/>
                <a:ea typeface="微软雅黑" panose="020B0503020204020204" pitchFamily="34" charset="-122"/>
              </a:rPr>
              <a:t>  时间</a:t>
            </a:r>
            <a:r>
              <a:rPr lang="en-US" altLang="zh-CN" dirty="0" smtClean="0">
                <a:solidFill>
                  <a:schemeClr val="bg1"/>
                </a:solidFill>
                <a:latin typeface="微软雅黑" panose="020B0503020204020204" pitchFamily="34" charset="-122"/>
                <a:ea typeface="微软雅黑" panose="020B0503020204020204" pitchFamily="34" charset="-122"/>
              </a:rPr>
              <a:t>|2018.08.08</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46" name="圆角矩形 45"/>
          <p:cNvSpPr/>
          <p:nvPr/>
        </p:nvSpPr>
        <p:spPr>
          <a:xfrm>
            <a:off x="4818646" y="3762974"/>
            <a:ext cx="1054378" cy="791318"/>
          </a:xfrm>
          <a:prstGeom prst="roundRect">
            <a:avLst>
              <a:gd name="adj" fmla="val 50000"/>
            </a:avLst>
          </a:prstGeom>
          <a:solidFill>
            <a:schemeClr val="bg1">
              <a:lumMod val="95000"/>
            </a:schemeClr>
          </a:solidFill>
          <a:ln w="50800">
            <a:noFill/>
          </a:ln>
          <a:effectLst>
            <a:outerShdw blurRad="38100" dist="12700" dir="2700000" algn="tl" rotWithShape="0">
              <a:schemeClr val="tx1">
                <a:lumMod val="65000"/>
                <a:lumOff val="35000"/>
                <a:alpha val="60000"/>
              </a:schemeClr>
            </a:outerShdw>
          </a:effectLst>
          <a:scene3d>
            <a:camera prst="orthographicFront"/>
            <a:lightRig rig="threePt" dir="t"/>
          </a:scene3d>
          <a:sp3d prstMaterial="softEdge">
            <a:bevelT w="57150" h="127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srgbClr val="FFFFFF"/>
              </a:solidFill>
              <a:latin typeface="Calibri" panose="020F0502020204030204"/>
              <a:ea typeface="宋体" panose="02010600030101010101" pitchFamily="2" charset="-122"/>
            </a:endParaRPr>
          </a:p>
        </p:txBody>
      </p:sp>
      <p:sp>
        <p:nvSpPr>
          <p:cNvPr id="48" name="椭圆 47"/>
          <p:cNvSpPr/>
          <p:nvPr/>
        </p:nvSpPr>
        <p:spPr>
          <a:xfrm>
            <a:off x="1018281" y="4017703"/>
            <a:ext cx="666667" cy="666667"/>
          </a:xfrm>
          <a:prstGeom prst="ellipse">
            <a:avLst/>
          </a:prstGeom>
          <a:gradFill flip="none" rotWithShape="1">
            <a:gsLst>
              <a:gs pos="0">
                <a:schemeClr val="bg1"/>
              </a:gs>
              <a:gs pos="100000">
                <a:schemeClr val="bg1">
                  <a:lumMod val="85000"/>
                </a:schemeClr>
              </a:gs>
            </a:gsLst>
            <a:lin ang="18900000" scaled="1"/>
            <a:tileRect/>
          </a:gradFill>
          <a:ln w="28575">
            <a:gradFill flip="none" rotWithShape="1">
              <a:gsLst>
                <a:gs pos="0">
                  <a:schemeClr val="bg1"/>
                </a:gs>
                <a:gs pos="100000">
                  <a:schemeClr val="bg1">
                    <a:lumMod val="85000"/>
                  </a:schemeClr>
                </a:gs>
              </a:gsLst>
              <a:lin ang="8100000" scaled="1"/>
              <a:tileRect/>
            </a:gradFill>
          </a:ln>
          <a:effectLst>
            <a:outerShdw blurRad="444500" dist="1905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a:off x="10932391" y="6471881"/>
            <a:ext cx="529885" cy="529885"/>
          </a:xfrm>
          <a:prstGeom prst="ellipse">
            <a:avLst/>
          </a:prstGeom>
          <a:gradFill flip="none" rotWithShape="1">
            <a:gsLst>
              <a:gs pos="0">
                <a:schemeClr val="bg1"/>
              </a:gs>
              <a:gs pos="100000">
                <a:schemeClr val="bg1">
                  <a:lumMod val="85000"/>
                </a:schemeClr>
              </a:gs>
            </a:gsLst>
            <a:lin ang="18900000" scaled="1"/>
            <a:tileRect/>
          </a:gradFill>
          <a:ln w="28575">
            <a:gradFill>
              <a:gsLst>
                <a:gs pos="0">
                  <a:schemeClr val="bg1"/>
                </a:gs>
                <a:gs pos="100000">
                  <a:schemeClr val="bg1">
                    <a:lumMod val="85000"/>
                  </a:schemeClr>
                </a:gs>
              </a:gsLst>
              <a:lin ang="5400000" scaled="1"/>
            </a:gradFill>
          </a:ln>
          <a:effectLst>
            <a:outerShdw blurRad="444500" dist="1905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a:off x="4615868" y="5994882"/>
            <a:ext cx="688144" cy="688144"/>
          </a:xfrm>
          <a:prstGeom prst="ellipse">
            <a:avLst/>
          </a:prstGeom>
          <a:solidFill>
            <a:schemeClr val="accent1"/>
          </a:solidFill>
          <a:ln w="28575">
            <a:solidFill>
              <a:schemeClr val="accent1"/>
            </a:solidFill>
          </a:ln>
          <a:effectLst>
            <a:outerShdw blurRad="444500" dist="1905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a:off x="9963586" y="5813980"/>
            <a:ext cx="425192" cy="425192"/>
          </a:xfrm>
          <a:prstGeom prst="ellipse">
            <a:avLst/>
          </a:prstGeom>
          <a:solidFill>
            <a:schemeClr val="accent1"/>
          </a:solidFill>
          <a:ln w="28575">
            <a:solidFill>
              <a:schemeClr val="accent1"/>
            </a:solidFill>
          </a:ln>
          <a:effectLst>
            <a:outerShdw blurRad="444500" dist="1905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a:off x="11918769" y="4553944"/>
            <a:ext cx="362382" cy="362382"/>
          </a:xfrm>
          <a:prstGeom prst="ellipse">
            <a:avLst/>
          </a:prstGeom>
          <a:solidFill>
            <a:schemeClr val="accent1"/>
          </a:solidFill>
          <a:ln w="28575">
            <a:solidFill>
              <a:schemeClr val="accent1"/>
            </a:solidFill>
          </a:ln>
          <a:effectLst>
            <a:outerShdw blurRad="444500" dist="1905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p:cNvSpPr/>
          <p:nvPr/>
        </p:nvSpPr>
        <p:spPr>
          <a:xfrm>
            <a:off x="1802751" y="6086911"/>
            <a:ext cx="564720" cy="564720"/>
          </a:xfrm>
          <a:prstGeom prst="ellipse">
            <a:avLst/>
          </a:prstGeom>
          <a:solidFill>
            <a:schemeClr val="accent1"/>
          </a:solidFill>
          <a:ln w="28575">
            <a:solidFill>
              <a:schemeClr val="accent1"/>
            </a:solidFill>
          </a:ln>
          <a:effectLst>
            <a:outerShdw blurRad="444500" dist="1905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p:cNvSpPr/>
          <p:nvPr/>
        </p:nvSpPr>
        <p:spPr>
          <a:xfrm>
            <a:off x="663221" y="5079208"/>
            <a:ext cx="429449" cy="429449"/>
          </a:xfrm>
          <a:prstGeom prst="ellipse">
            <a:avLst/>
          </a:prstGeom>
          <a:solidFill>
            <a:schemeClr val="accent1"/>
          </a:solidFill>
          <a:ln w="28575">
            <a:solidFill>
              <a:schemeClr val="accent1"/>
            </a:solidFill>
          </a:ln>
          <a:effectLst>
            <a:outerShdw blurRad="444500" dist="1905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p:cNvSpPr/>
          <p:nvPr/>
        </p:nvSpPr>
        <p:spPr>
          <a:xfrm>
            <a:off x="3310714" y="6448045"/>
            <a:ext cx="407171" cy="407171"/>
          </a:xfrm>
          <a:prstGeom prst="ellipse">
            <a:avLst/>
          </a:prstGeom>
          <a:gradFill flip="none" rotWithShape="1">
            <a:gsLst>
              <a:gs pos="0">
                <a:schemeClr val="bg1"/>
              </a:gs>
              <a:gs pos="100000">
                <a:schemeClr val="bg1">
                  <a:lumMod val="85000"/>
                </a:schemeClr>
              </a:gs>
            </a:gsLst>
            <a:lin ang="18900000" scaled="1"/>
            <a:tileRect/>
          </a:gradFill>
          <a:ln w="28575">
            <a:gradFill>
              <a:gsLst>
                <a:gs pos="0">
                  <a:schemeClr val="bg1"/>
                </a:gs>
                <a:gs pos="100000">
                  <a:schemeClr val="bg1">
                    <a:lumMod val="85000"/>
                  </a:schemeClr>
                </a:gs>
              </a:gsLst>
              <a:lin ang="5400000" scaled="1"/>
            </a:gradFill>
          </a:ln>
          <a:effectLst>
            <a:outerShdw blurRad="444500" dist="1905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p:cNvSpPr/>
          <p:nvPr/>
        </p:nvSpPr>
        <p:spPr>
          <a:xfrm>
            <a:off x="2264793" y="4916326"/>
            <a:ext cx="407171" cy="407171"/>
          </a:xfrm>
          <a:prstGeom prst="ellipse">
            <a:avLst/>
          </a:prstGeom>
          <a:gradFill flip="none" rotWithShape="1">
            <a:gsLst>
              <a:gs pos="0">
                <a:schemeClr val="bg1"/>
              </a:gs>
              <a:gs pos="100000">
                <a:schemeClr val="bg1">
                  <a:lumMod val="85000"/>
                </a:schemeClr>
              </a:gs>
            </a:gsLst>
            <a:lin ang="18900000" scaled="1"/>
            <a:tileRect/>
          </a:gradFill>
          <a:ln w="28575">
            <a:gradFill>
              <a:gsLst>
                <a:gs pos="0">
                  <a:schemeClr val="bg1"/>
                </a:gs>
                <a:gs pos="100000">
                  <a:schemeClr val="bg1">
                    <a:lumMod val="85000"/>
                  </a:schemeClr>
                </a:gs>
              </a:gsLst>
              <a:lin ang="5400000" scaled="1"/>
            </a:gradFill>
          </a:ln>
          <a:effectLst>
            <a:outerShdw blurRad="444500" dist="1905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p:cNvSpPr/>
          <p:nvPr/>
        </p:nvSpPr>
        <p:spPr>
          <a:xfrm>
            <a:off x="10852596" y="4939632"/>
            <a:ext cx="492892" cy="492892"/>
          </a:xfrm>
          <a:prstGeom prst="ellipse">
            <a:avLst/>
          </a:prstGeom>
          <a:gradFill flip="none" rotWithShape="1">
            <a:gsLst>
              <a:gs pos="0">
                <a:schemeClr val="bg1"/>
              </a:gs>
              <a:gs pos="100000">
                <a:schemeClr val="bg1">
                  <a:lumMod val="85000"/>
                </a:schemeClr>
              </a:gs>
            </a:gsLst>
            <a:lin ang="18900000" scaled="1"/>
            <a:tileRect/>
          </a:gradFill>
          <a:ln w="28575">
            <a:gradFill>
              <a:gsLst>
                <a:gs pos="0">
                  <a:schemeClr val="bg1"/>
                </a:gs>
                <a:gs pos="100000">
                  <a:schemeClr val="bg1">
                    <a:lumMod val="85000"/>
                  </a:schemeClr>
                </a:gs>
              </a:gsLst>
              <a:lin ang="5400000" scaled="1"/>
            </a:gradFill>
          </a:ln>
          <a:effectLst>
            <a:outerShdw blurRad="444500" dist="1905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p:cNvSpPr/>
          <p:nvPr/>
        </p:nvSpPr>
        <p:spPr>
          <a:xfrm>
            <a:off x="5139648" y="4514488"/>
            <a:ext cx="564720" cy="564720"/>
          </a:xfrm>
          <a:prstGeom prst="ellipse">
            <a:avLst/>
          </a:prstGeom>
          <a:solidFill>
            <a:schemeClr val="accent1"/>
          </a:solidFill>
          <a:ln w="28575">
            <a:solidFill>
              <a:schemeClr val="accent1"/>
            </a:solidFill>
          </a:ln>
          <a:effectLst>
            <a:outerShdw blurRad="444500" dist="1905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椭圆 58"/>
          <p:cNvSpPr/>
          <p:nvPr/>
        </p:nvSpPr>
        <p:spPr>
          <a:xfrm>
            <a:off x="4279272" y="4787746"/>
            <a:ext cx="492892" cy="492892"/>
          </a:xfrm>
          <a:prstGeom prst="ellipse">
            <a:avLst/>
          </a:prstGeom>
          <a:gradFill flip="none" rotWithShape="1">
            <a:gsLst>
              <a:gs pos="0">
                <a:schemeClr val="bg1"/>
              </a:gs>
              <a:gs pos="100000">
                <a:schemeClr val="bg1">
                  <a:lumMod val="85000"/>
                </a:schemeClr>
              </a:gs>
            </a:gsLst>
            <a:lin ang="18900000" scaled="1"/>
            <a:tileRect/>
          </a:gradFill>
          <a:ln w="28575">
            <a:gradFill>
              <a:gsLst>
                <a:gs pos="0">
                  <a:schemeClr val="bg1"/>
                </a:gs>
                <a:gs pos="100000">
                  <a:schemeClr val="bg1">
                    <a:lumMod val="85000"/>
                  </a:schemeClr>
                </a:gs>
              </a:gsLst>
              <a:lin ang="5400000" scaled="1"/>
            </a:gradFill>
          </a:ln>
          <a:effectLst>
            <a:outerShdw blurRad="444500" dist="1905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椭圆 59"/>
          <p:cNvSpPr/>
          <p:nvPr/>
        </p:nvSpPr>
        <p:spPr>
          <a:xfrm>
            <a:off x="5082866" y="3955379"/>
            <a:ext cx="407171" cy="407171"/>
          </a:xfrm>
          <a:prstGeom prst="ellipse">
            <a:avLst/>
          </a:prstGeom>
          <a:gradFill flip="none" rotWithShape="1">
            <a:gsLst>
              <a:gs pos="0">
                <a:schemeClr val="bg1"/>
              </a:gs>
              <a:gs pos="100000">
                <a:schemeClr val="bg1">
                  <a:lumMod val="85000"/>
                </a:schemeClr>
              </a:gs>
            </a:gsLst>
            <a:lin ang="18900000" scaled="1"/>
            <a:tileRect/>
          </a:gradFill>
          <a:ln w="28575">
            <a:gradFill>
              <a:gsLst>
                <a:gs pos="0">
                  <a:schemeClr val="bg1"/>
                </a:gs>
                <a:gs pos="100000">
                  <a:schemeClr val="bg1">
                    <a:lumMod val="85000"/>
                  </a:schemeClr>
                </a:gs>
              </a:gsLst>
              <a:lin ang="5400000" scaled="1"/>
            </a:gradFill>
          </a:ln>
          <a:effectLst>
            <a:outerShdw blurRad="444500" dist="1905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p:cNvSpPr/>
          <p:nvPr/>
        </p:nvSpPr>
        <p:spPr>
          <a:xfrm>
            <a:off x="3180460" y="5523155"/>
            <a:ext cx="425192" cy="425192"/>
          </a:xfrm>
          <a:prstGeom prst="ellipse">
            <a:avLst/>
          </a:prstGeom>
          <a:solidFill>
            <a:schemeClr val="accent1"/>
          </a:solidFill>
          <a:ln w="28575">
            <a:solidFill>
              <a:schemeClr val="accent1"/>
            </a:solidFill>
          </a:ln>
          <a:effectLst>
            <a:outerShdw blurRad="444500" dist="1905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510762" y="2381323"/>
            <a:ext cx="1579905" cy="1579905"/>
          </a:xfrm>
          <a:prstGeom prst="rect">
            <a:avLst/>
          </a:prstGeom>
        </p:spPr>
      </p:pic>
      <p:pic>
        <p:nvPicPr>
          <p:cNvPr id="3" name="Weezer - You Might Think">
            <a:hlinkClick r:id="" action="ppaction://media"/>
          </p:cNvPr>
          <p:cNvPicPr>
            <a:picLocks noChangeAspect="1"/>
          </p:cNvPicPr>
          <p:nvPr>
            <a:audioFile r:link="rId6"/>
            <p:extLst>
              <p:ext uri="{DAA4B4D4-6D71-4841-9C94-3DE7FCFB9230}">
                <p14:media xmlns:p14="http://schemas.microsoft.com/office/powerpoint/2010/main" r:embed="rId7"/>
              </p:ext>
            </p:extLst>
          </p:nvPr>
        </p:nvPicPr>
        <p:blipFill>
          <a:blip r:embed="rId8"/>
          <a:stretch>
            <a:fillRect/>
          </a:stretch>
        </p:blipFill>
        <p:spPr>
          <a:xfrm>
            <a:off x="6124575" y="-1207563"/>
            <a:ext cx="609600" cy="609600"/>
          </a:xfrm>
          <a:prstGeom prst="rect">
            <a:avLst/>
          </a:prstGeom>
        </p:spPr>
      </p:pic>
      <p:pic>
        <p:nvPicPr>
          <p:cNvPr id="47" name="Picture 2" descr="C:\Users\Administrator\Desktop\手.png"/>
          <p:cNvPicPr>
            <a:picLocks noChangeAspect="1" noChangeArrowheads="1"/>
          </p:cNvPicPr>
          <p:nvPr/>
        </p:nvPicPr>
        <p:blipFill>
          <a:blip r:embed="rId9"/>
          <a:srcRect/>
          <a:stretch>
            <a:fillRect/>
          </a:stretch>
        </p:blipFill>
        <p:spPr bwMode="auto">
          <a:xfrm flipH="1">
            <a:off x="6418219" y="4513908"/>
            <a:ext cx="3460705" cy="3363027"/>
          </a:xfrm>
          <a:prstGeom prst="rect">
            <a:avLst/>
          </a:prstGeom>
          <a:noFill/>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6000" advTm="0">
        <p15:prstTrans prst="curtains"/>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par>
                          <p:cTn id="7" fill="hold">
                            <p:stCondLst>
                              <p:cond delay="0"/>
                            </p:stCondLst>
                            <p:childTnLst>
                              <p:par>
                                <p:cTn id="8" presetID="2" presetClass="entr" presetSubtype="1" fill="hold" grpId="0" nodeType="afterEffect">
                                  <p:stCondLst>
                                    <p:cond delay="0"/>
                                  </p:stCondLst>
                                  <p:childTnLst>
                                    <p:set>
                                      <p:cBhvr>
                                        <p:cTn id="9" dur="1" fill="hold">
                                          <p:stCondLst>
                                            <p:cond delay="0"/>
                                          </p:stCondLst>
                                        </p:cTn>
                                        <p:tgtEl>
                                          <p:spTgt spid="33"/>
                                        </p:tgtEl>
                                        <p:attrNameLst>
                                          <p:attrName>style.visibility</p:attrName>
                                        </p:attrNameLst>
                                      </p:cBhvr>
                                      <p:to>
                                        <p:strVal val="visible"/>
                                      </p:to>
                                    </p:set>
                                    <p:anim calcmode="lin" valueType="num">
                                      <p:cBhvr additive="base">
                                        <p:cTn id="10" dur="500" fill="hold"/>
                                        <p:tgtEl>
                                          <p:spTgt spid="33"/>
                                        </p:tgtEl>
                                        <p:attrNameLst>
                                          <p:attrName>ppt_x</p:attrName>
                                        </p:attrNameLst>
                                      </p:cBhvr>
                                      <p:tavLst>
                                        <p:tav tm="0">
                                          <p:val>
                                            <p:strVal val="#ppt_x"/>
                                          </p:val>
                                        </p:tav>
                                        <p:tav tm="100000">
                                          <p:val>
                                            <p:strVal val="#ppt_x"/>
                                          </p:val>
                                        </p:tav>
                                      </p:tavLst>
                                    </p:anim>
                                    <p:anim calcmode="lin" valueType="num">
                                      <p:cBhvr additive="base">
                                        <p:cTn id="11" dur="500" fill="hold"/>
                                        <p:tgtEl>
                                          <p:spTgt spid="33"/>
                                        </p:tgtEl>
                                        <p:attrNameLst>
                                          <p:attrName>ppt_y</p:attrName>
                                        </p:attrNameLst>
                                      </p:cBhvr>
                                      <p:tavLst>
                                        <p:tav tm="0">
                                          <p:val>
                                            <p:strVal val="0-#ppt_h/2"/>
                                          </p:val>
                                        </p:tav>
                                        <p:tav tm="100000">
                                          <p:val>
                                            <p:strVal val="#ppt_y"/>
                                          </p:val>
                                        </p:tav>
                                      </p:tavLst>
                                    </p:anim>
                                  </p:childTnLst>
                                </p:cTn>
                              </p:par>
                              <p:par>
                                <p:cTn id="12" presetID="2" presetClass="entr" presetSubtype="4" fill="hold" grpId="0" nodeType="withEffect">
                                  <p:stCondLst>
                                    <p:cond delay="0"/>
                                  </p:stCondLst>
                                  <p:childTnLst>
                                    <p:set>
                                      <p:cBhvr>
                                        <p:cTn id="13" dur="1" fill="hold">
                                          <p:stCondLst>
                                            <p:cond delay="0"/>
                                          </p:stCondLst>
                                        </p:cTn>
                                        <p:tgtEl>
                                          <p:spTgt spid="36"/>
                                        </p:tgtEl>
                                        <p:attrNameLst>
                                          <p:attrName>style.visibility</p:attrName>
                                        </p:attrNameLst>
                                      </p:cBhvr>
                                      <p:to>
                                        <p:strVal val="visible"/>
                                      </p:to>
                                    </p:set>
                                    <p:anim calcmode="lin" valueType="num">
                                      <p:cBhvr additive="base">
                                        <p:cTn id="14" dur="500" fill="hold"/>
                                        <p:tgtEl>
                                          <p:spTgt spid="36"/>
                                        </p:tgtEl>
                                        <p:attrNameLst>
                                          <p:attrName>ppt_x</p:attrName>
                                        </p:attrNameLst>
                                      </p:cBhvr>
                                      <p:tavLst>
                                        <p:tav tm="0">
                                          <p:val>
                                            <p:strVal val="#ppt_x"/>
                                          </p:val>
                                        </p:tav>
                                        <p:tav tm="100000">
                                          <p:val>
                                            <p:strVal val="#ppt_x"/>
                                          </p:val>
                                        </p:tav>
                                      </p:tavLst>
                                    </p:anim>
                                    <p:anim calcmode="lin" valueType="num">
                                      <p:cBhvr additive="base">
                                        <p:cTn id="15" dur="500" fill="hold"/>
                                        <p:tgtEl>
                                          <p:spTgt spid="36"/>
                                        </p:tgtEl>
                                        <p:attrNameLst>
                                          <p:attrName>ppt_y</p:attrName>
                                        </p:attrNameLst>
                                      </p:cBhvr>
                                      <p:tavLst>
                                        <p:tav tm="0">
                                          <p:val>
                                            <p:strVal val="1+#ppt_h/2"/>
                                          </p:val>
                                        </p:tav>
                                        <p:tav tm="100000">
                                          <p:val>
                                            <p:strVal val="#ppt_y"/>
                                          </p:val>
                                        </p:tav>
                                      </p:tavLst>
                                    </p:anim>
                                  </p:childTnLst>
                                </p:cTn>
                              </p:par>
                            </p:childTnLst>
                          </p:cTn>
                        </p:par>
                        <p:par>
                          <p:cTn id="16" fill="hold">
                            <p:stCondLst>
                              <p:cond delay="500"/>
                            </p:stCondLst>
                            <p:childTnLst>
                              <p:par>
                                <p:cTn id="17" presetID="2" presetClass="entr" presetSubtype="2" fill="hold" grpId="0" nodeType="afterEffect">
                                  <p:stCondLst>
                                    <p:cond delay="0"/>
                                  </p:stCondLst>
                                  <p:childTnLst>
                                    <p:set>
                                      <p:cBhvr>
                                        <p:cTn id="18" dur="1" fill="hold">
                                          <p:stCondLst>
                                            <p:cond delay="0"/>
                                          </p:stCondLst>
                                        </p:cTn>
                                        <p:tgtEl>
                                          <p:spTgt spid="35"/>
                                        </p:tgtEl>
                                        <p:attrNameLst>
                                          <p:attrName>style.visibility</p:attrName>
                                        </p:attrNameLst>
                                      </p:cBhvr>
                                      <p:to>
                                        <p:strVal val="visible"/>
                                      </p:to>
                                    </p:set>
                                    <p:anim calcmode="lin" valueType="num">
                                      <p:cBhvr additive="base">
                                        <p:cTn id="19" dur="500" fill="hold"/>
                                        <p:tgtEl>
                                          <p:spTgt spid="35"/>
                                        </p:tgtEl>
                                        <p:attrNameLst>
                                          <p:attrName>ppt_x</p:attrName>
                                        </p:attrNameLst>
                                      </p:cBhvr>
                                      <p:tavLst>
                                        <p:tav tm="0">
                                          <p:val>
                                            <p:strVal val="1+#ppt_w/2"/>
                                          </p:val>
                                        </p:tav>
                                        <p:tav tm="100000">
                                          <p:val>
                                            <p:strVal val="#ppt_x"/>
                                          </p:val>
                                        </p:tav>
                                      </p:tavLst>
                                    </p:anim>
                                    <p:anim calcmode="lin" valueType="num">
                                      <p:cBhvr additive="base">
                                        <p:cTn id="20" dur="500" fill="hold"/>
                                        <p:tgtEl>
                                          <p:spTgt spid="35"/>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34"/>
                                        </p:tgtEl>
                                        <p:attrNameLst>
                                          <p:attrName>style.visibility</p:attrName>
                                        </p:attrNameLst>
                                      </p:cBhvr>
                                      <p:to>
                                        <p:strVal val="visible"/>
                                      </p:to>
                                    </p:set>
                                    <p:anim calcmode="lin" valueType="num">
                                      <p:cBhvr additive="base">
                                        <p:cTn id="23" dur="500" fill="hold"/>
                                        <p:tgtEl>
                                          <p:spTgt spid="34"/>
                                        </p:tgtEl>
                                        <p:attrNameLst>
                                          <p:attrName>ppt_x</p:attrName>
                                        </p:attrNameLst>
                                      </p:cBhvr>
                                      <p:tavLst>
                                        <p:tav tm="0">
                                          <p:val>
                                            <p:strVal val="0-#ppt_w/2"/>
                                          </p:val>
                                        </p:tav>
                                        <p:tav tm="100000">
                                          <p:val>
                                            <p:strVal val="#ppt_x"/>
                                          </p:val>
                                        </p:tav>
                                      </p:tavLst>
                                    </p:anim>
                                    <p:anim calcmode="lin" valueType="num">
                                      <p:cBhvr additive="base">
                                        <p:cTn id="24" dur="500" fill="hold"/>
                                        <p:tgtEl>
                                          <p:spTgt spid="34"/>
                                        </p:tgtEl>
                                        <p:attrNameLst>
                                          <p:attrName>ppt_y</p:attrName>
                                        </p:attrNameLst>
                                      </p:cBhvr>
                                      <p:tavLst>
                                        <p:tav tm="0">
                                          <p:val>
                                            <p:strVal val="#ppt_y"/>
                                          </p:val>
                                        </p:tav>
                                        <p:tav tm="100000">
                                          <p:val>
                                            <p:strVal val="#ppt_y"/>
                                          </p:val>
                                        </p:tav>
                                      </p:tavLst>
                                    </p:anim>
                                  </p:childTnLst>
                                </p:cTn>
                              </p:par>
                            </p:childTnLst>
                          </p:cTn>
                        </p:par>
                        <p:par>
                          <p:cTn id="25" fill="hold">
                            <p:stCondLst>
                              <p:cond delay="1000"/>
                            </p:stCondLst>
                            <p:childTnLst>
                              <p:par>
                                <p:cTn id="26" presetID="53" presetClass="entr" presetSubtype="16" fill="hold" grpId="0" nodeType="afterEffect">
                                  <p:stCondLst>
                                    <p:cond delay="0"/>
                                  </p:stCondLst>
                                  <p:childTnLst>
                                    <p:set>
                                      <p:cBhvr>
                                        <p:cTn id="27" dur="1" fill="hold">
                                          <p:stCondLst>
                                            <p:cond delay="0"/>
                                          </p:stCondLst>
                                        </p:cTn>
                                        <p:tgtEl>
                                          <p:spTgt spid="37"/>
                                        </p:tgtEl>
                                        <p:attrNameLst>
                                          <p:attrName>style.visibility</p:attrName>
                                        </p:attrNameLst>
                                      </p:cBhvr>
                                      <p:to>
                                        <p:strVal val="visible"/>
                                      </p:to>
                                    </p:set>
                                    <p:anim calcmode="lin" valueType="num">
                                      <p:cBhvr>
                                        <p:cTn id="28" dur="500" fill="hold"/>
                                        <p:tgtEl>
                                          <p:spTgt spid="37"/>
                                        </p:tgtEl>
                                        <p:attrNameLst>
                                          <p:attrName>ppt_w</p:attrName>
                                        </p:attrNameLst>
                                      </p:cBhvr>
                                      <p:tavLst>
                                        <p:tav tm="0">
                                          <p:val>
                                            <p:fltVal val="0"/>
                                          </p:val>
                                        </p:tav>
                                        <p:tav tm="100000">
                                          <p:val>
                                            <p:strVal val="#ppt_w"/>
                                          </p:val>
                                        </p:tav>
                                      </p:tavLst>
                                    </p:anim>
                                    <p:anim calcmode="lin" valueType="num">
                                      <p:cBhvr>
                                        <p:cTn id="29" dur="500" fill="hold"/>
                                        <p:tgtEl>
                                          <p:spTgt spid="37"/>
                                        </p:tgtEl>
                                        <p:attrNameLst>
                                          <p:attrName>ppt_h</p:attrName>
                                        </p:attrNameLst>
                                      </p:cBhvr>
                                      <p:tavLst>
                                        <p:tav tm="0">
                                          <p:val>
                                            <p:fltVal val="0"/>
                                          </p:val>
                                        </p:tav>
                                        <p:tav tm="100000">
                                          <p:val>
                                            <p:strVal val="#ppt_h"/>
                                          </p:val>
                                        </p:tav>
                                      </p:tavLst>
                                    </p:anim>
                                    <p:animEffect transition="in" filter="fade">
                                      <p:cBhvr>
                                        <p:cTn id="30" dur="500"/>
                                        <p:tgtEl>
                                          <p:spTgt spid="37"/>
                                        </p:tgtEl>
                                      </p:cBhvr>
                                    </p:animEffect>
                                  </p:childTnLst>
                                </p:cTn>
                              </p:par>
                            </p:childTnLst>
                          </p:cTn>
                        </p:par>
                        <p:par>
                          <p:cTn id="31" fill="hold">
                            <p:stCondLst>
                              <p:cond delay="1500"/>
                            </p:stCondLst>
                            <p:childTnLst>
                              <p:par>
                                <p:cTn id="32" presetID="2" presetClass="entr" presetSubtype="1" fill="hold" grpId="0" nodeType="afterEffect">
                                  <p:stCondLst>
                                    <p:cond delay="0"/>
                                  </p:stCondLst>
                                  <p:childTnLst>
                                    <p:set>
                                      <p:cBhvr>
                                        <p:cTn id="33" dur="1" fill="hold">
                                          <p:stCondLst>
                                            <p:cond delay="0"/>
                                          </p:stCondLst>
                                        </p:cTn>
                                        <p:tgtEl>
                                          <p:spTgt spid="39"/>
                                        </p:tgtEl>
                                        <p:attrNameLst>
                                          <p:attrName>style.visibility</p:attrName>
                                        </p:attrNameLst>
                                      </p:cBhvr>
                                      <p:to>
                                        <p:strVal val="visible"/>
                                      </p:to>
                                    </p:set>
                                    <p:anim calcmode="lin" valueType="num">
                                      <p:cBhvr additive="base">
                                        <p:cTn id="34" dur="500" fill="hold"/>
                                        <p:tgtEl>
                                          <p:spTgt spid="39"/>
                                        </p:tgtEl>
                                        <p:attrNameLst>
                                          <p:attrName>ppt_x</p:attrName>
                                        </p:attrNameLst>
                                      </p:cBhvr>
                                      <p:tavLst>
                                        <p:tav tm="0">
                                          <p:val>
                                            <p:strVal val="#ppt_x"/>
                                          </p:val>
                                        </p:tav>
                                        <p:tav tm="100000">
                                          <p:val>
                                            <p:strVal val="#ppt_x"/>
                                          </p:val>
                                        </p:tav>
                                      </p:tavLst>
                                    </p:anim>
                                    <p:anim calcmode="lin" valueType="num">
                                      <p:cBhvr additive="base">
                                        <p:cTn id="35" dur="500" fill="hold"/>
                                        <p:tgtEl>
                                          <p:spTgt spid="39"/>
                                        </p:tgtEl>
                                        <p:attrNameLst>
                                          <p:attrName>ppt_y</p:attrName>
                                        </p:attrNameLst>
                                      </p:cBhvr>
                                      <p:tavLst>
                                        <p:tav tm="0">
                                          <p:val>
                                            <p:strVal val="0-#ppt_h/2"/>
                                          </p:val>
                                        </p:tav>
                                        <p:tav tm="100000">
                                          <p:val>
                                            <p:strVal val="#ppt_y"/>
                                          </p:val>
                                        </p:tav>
                                      </p:tavLst>
                                    </p:anim>
                                  </p:childTnLst>
                                </p:cTn>
                              </p:par>
                              <p:par>
                                <p:cTn id="36" presetID="2" presetClass="entr" presetSubtype="4" fill="hold" grpId="0" nodeType="withEffect">
                                  <p:stCondLst>
                                    <p:cond delay="0"/>
                                  </p:stCondLst>
                                  <p:childTnLst>
                                    <p:set>
                                      <p:cBhvr>
                                        <p:cTn id="37" dur="1" fill="hold">
                                          <p:stCondLst>
                                            <p:cond delay="0"/>
                                          </p:stCondLst>
                                        </p:cTn>
                                        <p:tgtEl>
                                          <p:spTgt spid="40"/>
                                        </p:tgtEl>
                                        <p:attrNameLst>
                                          <p:attrName>style.visibility</p:attrName>
                                        </p:attrNameLst>
                                      </p:cBhvr>
                                      <p:to>
                                        <p:strVal val="visible"/>
                                      </p:to>
                                    </p:set>
                                    <p:anim calcmode="lin" valueType="num">
                                      <p:cBhvr additive="base">
                                        <p:cTn id="38" dur="500" fill="hold"/>
                                        <p:tgtEl>
                                          <p:spTgt spid="40"/>
                                        </p:tgtEl>
                                        <p:attrNameLst>
                                          <p:attrName>ppt_x</p:attrName>
                                        </p:attrNameLst>
                                      </p:cBhvr>
                                      <p:tavLst>
                                        <p:tav tm="0">
                                          <p:val>
                                            <p:strVal val="#ppt_x"/>
                                          </p:val>
                                        </p:tav>
                                        <p:tav tm="100000">
                                          <p:val>
                                            <p:strVal val="#ppt_x"/>
                                          </p:val>
                                        </p:tav>
                                      </p:tavLst>
                                    </p:anim>
                                    <p:anim calcmode="lin" valueType="num">
                                      <p:cBhvr additive="base">
                                        <p:cTn id="39" dur="500" fill="hold"/>
                                        <p:tgtEl>
                                          <p:spTgt spid="40"/>
                                        </p:tgtEl>
                                        <p:attrNameLst>
                                          <p:attrName>ppt_y</p:attrName>
                                        </p:attrNameLst>
                                      </p:cBhvr>
                                      <p:tavLst>
                                        <p:tav tm="0">
                                          <p:val>
                                            <p:strVal val="1+#ppt_h/2"/>
                                          </p:val>
                                        </p:tav>
                                        <p:tav tm="100000">
                                          <p:val>
                                            <p:strVal val="#ppt_y"/>
                                          </p:val>
                                        </p:tav>
                                      </p:tavLst>
                                    </p:anim>
                                  </p:childTnLst>
                                </p:cTn>
                              </p:par>
                            </p:childTnLst>
                          </p:cTn>
                        </p:par>
                        <p:par>
                          <p:cTn id="40" fill="hold">
                            <p:stCondLst>
                              <p:cond delay="2000"/>
                            </p:stCondLst>
                            <p:childTnLst>
                              <p:par>
                                <p:cTn id="41" presetID="14" presetClass="entr" presetSubtype="10" fill="hold" grpId="0" nodeType="afterEffect">
                                  <p:stCondLst>
                                    <p:cond delay="0"/>
                                  </p:stCondLst>
                                  <p:childTnLst>
                                    <p:set>
                                      <p:cBhvr>
                                        <p:cTn id="42" dur="1" fill="hold">
                                          <p:stCondLst>
                                            <p:cond delay="0"/>
                                          </p:stCondLst>
                                        </p:cTn>
                                        <p:tgtEl>
                                          <p:spTgt spid="41"/>
                                        </p:tgtEl>
                                        <p:attrNameLst>
                                          <p:attrName>style.visibility</p:attrName>
                                        </p:attrNameLst>
                                      </p:cBhvr>
                                      <p:to>
                                        <p:strVal val="visible"/>
                                      </p:to>
                                    </p:set>
                                    <p:animEffect transition="in" filter="randombar(horizontal)">
                                      <p:cBhvr>
                                        <p:cTn id="43" dur="500"/>
                                        <p:tgtEl>
                                          <p:spTgt spid="41"/>
                                        </p:tgtEl>
                                      </p:cBhvr>
                                    </p:animEffect>
                                  </p:childTnLst>
                                </p:cTn>
                              </p:par>
                            </p:childTnLst>
                          </p:cTn>
                        </p:par>
                        <p:par>
                          <p:cTn id="44" fill="hold">
                            <p:stCondLst>
                              <p:cond delay="2500"/>
                            </p:stCondLst>
                            <p:childTnLst>
                              <p:par>
                                <p:cTn id="45" presetID="53" presetClass="entr" presetSubtype="16" fill="hold" grpId="0" nodeType="afterEffect">
                                  <p:stCondLst>
                                    <p:cond delay="0"/>
                                  </p:stCondLst>
                                  <p:childTnLst>
                                    <p:set>
                                      <p:cBhvr>
                                        <p:cTn id="46" dur="1" fill="hold">
                                          <p:stCondLst>
                                            <p:cond delay="0"/>
                                          </p:stCondLst>
                                        </p:cTn>
                                        <p:tgtEl>
                                          <p:spTgt spid="43"/>
                                        </p:tgtEl>
                                        <p:attrNameLst>
                                          <p:attrName>style.visibility</p:attrName>
                                        </p:attrNameLst>
                                      </p:cBhvr>
                                      <p:to>
                                        <p:strVal val="visible"/>
                                      </p:to>
                                    </p:set>
                                    <p:anim calcmode="lin" valueType="num">
                                      <p:cBhvr>
                                        <p:cTn id="47" dur="500" fill="hold"/>
                                        <p:tgtEl>
                                          <p:spTgt spid="43"/>
                                        </p:tgtEl>
                                        <p:attrNameLst>
                                          <p:attrName>ppt_w</p:attrName>
                                        </p:attrNameLst>
                                      </p:cBhvr>
                                      <p:tavLst>
                                        <p:tav tm="0">
                                          <p:val>
                                            <p:fltVal val="0"/>
                                          </p:val>
                                        </p:tav>
                                        <p:tav tm="100000">
                                          <p:val>
                                            <p:strVal val="#ppt_w"/>
                                          </p:val>
                                        </p:tav>
                                      </p:tavLst>
                                    </p:anim>
                                    <p:anim calcmode="lin" valueType="num">
                                      <p:cBhvr>
                                        <p:cTn id="48" dur="500" fill="hold"/>
                                        <p:tgtEl>
                                          <p:spTgt spid="43"/>
                                        </p:tgtEl>
                                        <p:attrNameLst>
                                          <p:attrName>ppt_h</p:attrName>
                                        </p:attrNameLst>
                                      </p:cBhvr>
                                      <p:tavLst>
                                        <p:tav tm="0">
                                          <p:val>
                                            <p:fltVal val="0"/>
                                          </p:val>
                                        </p:tav>
                                        <p:tav tm="100000">
                                          <p:val>
                                            <p:strVal val="#ppt_h"/>
                                          </p:val>
                                        </p:tav>
                                      </p:tavLst>
                                    </p:anim>
                                    <p:animEffect transition="in" filter="fade">
                                      <p:cBhvr>
                                        <p:cTn id="49" dur="500"/>
                                        <p:tgtEl>
                                          <p:spTgt spid="43"/>
                                        </p:tgtEl>
                                      </p:cBhvr>
                                    </p:animEffect>
                                  </p:childTnLst>
                                </p:cTn>
                              </p:par>
                            </p:childTnLst>
                          </p:cTn>
                        </p:par>
                        <p:par>
                          <p:cTn id="50" fill="hold">
                            <p:stCondLst>
                              <p:cond delay="3000"/>
                            </p:stCondLst>
                            <p:childTnLst>
                              <p:par>
                                <p:cTn id="51" presetID="49" presetClass="entr" presetSubtype="0" decel="100000" fill="hold" grpId="0" nodeType="afterEffect">
                                  <p:stCondLst>
                                    <p:cond delay="0"/>
                                  </p:stCondLst>
                                  <p:childTnLst>
                                    <p:set>
                                      <p:cBhvr>
                                        <p:cTn id="52" dur="1" fill="hold">
                                          <p:stCondLst>
                                            <p:cond delay="0"/>
                                          </p:stCondLst>
                                        </p:cTn>
                                        <p:tgtEl>
                                          <p:spTgt spid="44"/>
                                        </p:tgtEl>
                                        <p:attrNameLst>
                                          <p:attrName>style.visibility</p:attrName>
                                        </p:attrNameLst>
                                      </p:cBhvr>
                                      <p:to>
                                        <p:strVal val="visible"/>
                                      </p:to>
                                    </p:set>
                                    <p:anim calcmode="lin" valueType="num">
                                      <p:cBhvr>
                                        <p:cTn id="53" dur="500" fill="hold"/>
                                        <p:tgtEl>
                                          <p:spTgt spid="44"/>
                                        </p:tgtEl>
                                        <p:attrNameLst>
                                          <p:attrName>ppt_w</p:attrName>
                                        </p:attrNameLst>
                                      </p:cBhvr>
                                      <p:tavLst>
                                        <p:tav tm="0">
                                          <p:val>
                                            <p:fltVal val="0"/>
                                          </p:val>
                                        </p:tav>
                                        <p:tav tm="100000">
                                          <p:val>
                                            <p:strVal val="#ppt_w"/>
                                          </p:val>
                                        </p:tav>
                                      </p:tavLst>
                                    </p:anim>
                                    <p:anim calcmode="lin" valueType="num">
                                      <p:cBhvr>
                                        <p:cTn id="54" dur="500" fill="hold"/>
                                        <p:tgtEl>
                                          <p:spTgt spid="44"/>
                                        </p:tgtEl>
                                        <p:attrNameLst>
                                          <p:attrName>ppt_h</p:attrName>
                                        </p:attrNameLst>
                                      </p:cBhvr>
                                      <p:tavLst>
                                        <p:tav tm="0">
                                          <p:val>
                                            <p:fltVal val="0"/>
                                          </p:val>
                                        </p:tav>
                                        <p:tav tm="100000">
                                          <p:val>
                                            <p:strVal val="#ppt_h"/>
                                          </p:val>
                                        </p:tav>
                                      </p:tavLst>
                                    </p:anim>
                                    <p:anim calcmode="lin" valueType="num">
                                      <p:cBhvr>
                                        <p:cTn id="55" dur="500" fill="hold"/>
                                        <p:tgtEl>
                                          <p:spTgt spid="44"/>
                                        </p:tgtEl>
                                        <p:attrNameLst>
                                          <p:attrName>style.rotation</p:attrName>
                                        </p:attrNameLst>
                                      </p:cBhvr>
                                      <p:tavLst>
                                        <p:tav tm="0">
                                          <p:val>
                                            <p:fltVal val="360"/>
                                          </p:val>
                                        </p:tav>
                                        <p:tav tm="100000">
                                          <p:val>
                                            <p:fltVal val="0"/>
                                          </p:val>
                                        </p:tav>
                                      </p:tavLst>
                                    </p:anim>
                                    <p:animEffect transition="in" filter="fade">
                                      <p:cBhvr>
                                        <p:cTn id="56" dur="500"/>
                                        <p:tgtEl>
                                          <p:spTgt spid="44"/>
                                        </p:tgtEl>
                                      </p:cBhvr>
                                    </p:animEffect>
                                  </p:childTnLst>
                                </p:cTn>
                              </p:par>
                            </p:childTnLst>
                          </p:cTn>
                        </p:par>
                        <p:par>
                          <p:cTn id="57" fill="hold">
                            <p:stCondLst>
                              <p:cond delay="3500"/>
                            </p:stCondLst>
                            <p:childTnLst>
                              <p:par>
                                <p:cTn id="58" presetID="14" presetClass="entr" presetSubtype="10" fill="hold" grpId="0" nodeType="afterEffect">
                                  <p:stCondLst>
                                    <p:cond delay="0"/>
                                  </p:stCondLst>
                                  <p:childTnLst>
                                    <p:set>
                                      <p:cBhvr>
                                        <p:cTn id="59" dur="1" fill="hold">
                                          <p:stCondLst>
                                            <p:cond delay="0"/>
                                          </p:stCondLst>
                                        </p:cTn>
                                        <p:tgtEl>
                                          <p:spTgt spid="38"/>
                                        </p:tgtEl>
                                        <p:attrNameLst>
                                          <p:attrName>style.visibility</p:attrName>
                                        </p:attrNameLst>
                                      </p:cBhvr>
                                      <p:to>
                                        <p:strVal val="visible"/>
                                      </p:to>
                                    </p:set>
                                    <p:animEffect transition="in" filter="randombar(horizontal)">
                                      <p:cBhvr>
                                        <p:cTn id="60" dur="500"/>
                                        <p:tgtEl>
                                          <p:spTgt spid="38"/>
                                        </p:tgtEl>
                                      </p:cBhvr>
                                    </p:animEffect>
                                  </p:childTnLst>
                                </p:cTn>
                              </p:par>
                            </p:childTnLst>
                          </p:cTn>
                        </p:par>
                        <p:par>
                          <p:cTn id="61" fill="hold">
                            <p:stCondLst>
                              <p:cond delay="4000"/>
                            </p:stCondLst>
                            <p:childTnLst>
                              <p:par>
                                <p:cTn id="62" presetID="42" presetClass="entr" presetSubtype="0" fill="hold" grpId="0" nodeType="afterEffect">
                                  <p:stCondLst>
                                    <p:cond delay="0"/>
                                  </p:stCondLst>
                                  <p:childTnLst>
                                    <p:set>
                                      <p:cBhvr>
                                        <p:cTn id="63" dur="1" fill="hold">
                                          <p:stCondLst>
                                            <p:cond delay="0"/>
                                          </p:stCondLst>
                                        </p:cTn>
                                        <p:tgtEl>
                                          <p:spTgt spid="46"/>
                                        </p:tgtEl>
                                        <p:attrNameLst>
                                          <p:attrName>style.visibility</p:attrName>
                                        </p:attrNameLst>
                                      </p:cBhvr>
                                      <p:to>
                                        <p:strVal val="visible"/>
                                      </p:to>
                                    </p:set>
                                    <p:animEffect transition="in" filter="fade">
                                      <p:cBhvr>
                                        <p:cTn id="64" dur="1000"/>
                                        <p:tgtEl>
                                          <p:spTgt spid="46"/>
                                        </p:tgtEl>
                                      </p:cBhvr>
                                    </p:animEffect>
                                    <p:anim calcmode="lin" valueType="num">
                                      <p:cBhvr>
                                        <p:cTn id="65" dur="1000" fill="hold"/>
                                        <p:tgtEl>
                                          <p:spTgt spid="46"/>
                                        </p:tgtEl>
                                        <p:attrNameLst>
                                          <p:attrName>ppt_x</p:attrName>
                                        </p:attrNameLst>
                                      </p:cBhvr>
                                      <p:tavLst>
                                        <p:tav tm="0">
                                          <p:val>
                                            <p:strVal val="#ppt_x"/>
                                          </p:val>
                                        </p:tav>
                                        <p:tav tm="100000">
                                          <p:val>
                                            <p:strVal val="#ppt_x"/>
                                          </p:val>
                                        </p:tav>
                                      </p:tavLst>
                                    </p:anim>
                                    <p:anim calcmode="lin" valueType="num">
                                      <p:cBhvr>
                                        <p:cTn id="66" dur="1000" fill="hold"/>
                                        <p:tgtEl>
                                          <p:spTgt spid="46"/>
                                        </p:tgtEl>
                                        <p:attrNameLst>
                                          <p:attrName>ppt_y</p:attrName>
                                        </p:attrNameLst>
                                      </p:cBhvr>
                                      <p:tavLst>
                                        <p:tav tm="0">
                                          <p:val>
                                            <p:strVal val="#ppt_y+.1"/>
                                          </p:val>
                                        </p:tav>
                                        <p:tav tm="100000">
                                          <p:val>
                                            <p:strVal val="#ppt_y"/>
                                          </p:val>
                                        </p:tav>
                                      </p:tavLst>
                                    </p:anim>
                                  </p:childTnLst>
                                </p:cTn>
                              </p:par>
                            </p:childTnLst>
                          </p:cTn>
                        </p:par>
                        <p:par>
                          <p:cTn id="67" fill="hold">
                            <p:stCondLst>
                              <p:cond delay="5000"/>
                            </p:stCondLst>
                            <p:childTnLst>
                              <p:par>
                                <p:cTn id="68" presetID="2" presetClass="entr" presetSubtype="4" fill="hold" nodeType="afterEffect">
                                  <p:stCondLst>
                                    <p:cond delay="0"/>
                                  </p:stCondLst>
                                  <p:childTnLst>
                                    <p:set>
                                      <p:cBhvr>
                                        <p:cTn id="69" dur="1" fill="hold">
                                          <p:stCondLst>
                                            <p:cond delay="0"/>
                                          </p:stCondLst>
                                        </p:cTn>
                                        <p:tgtEl>
                                          <p:spTgt spid="47"/>
                                        </p:tgtEl>
                                        <p:attrNameLst>
                                          <p:attrName>style.visibility</p:attrName>
                                        </p:attrNameLst>
                                      </p:cBhvr>
                                      <p:to>
                                        <p:strVal val="visible"/>
                                      </p:to>
                                    </p:set>
                                    <p:anim calcmode="lin" valueType="num">
                                      <p:cBhvr additive="base">
                                        <p:cTn id="70" dur="500" fill="hold"/>
                                        <p:tgtEl>
                                          <p:spTgt spid="47"/>
                                        </p:tgtEl>
                                        <p:attrNameLst>
                                          <p:attrName>ppt_x</p:attrName>
                                        </p:attrNameLst>
                                      </p:cBhvr>
                                      <p:tavLst>
                                        <p:tav tm="0">
                                          <p:val>
                                            <p:strVal val="#ppt_x"/>
                                          </p:val>
                                        </p:tav>
                                        <p:tav tm="100000">
                                          <p:val>
                                            <p:strVal val="#ppt_x"/>
                                          </p:val>
                                        </p:tav>
                                      </p:tavLst>
                                    </p:anim>
                                    <p:anim calcmode="lin" valueType="num">
                                      <p:cBhvr additive="base">
                                        <p:cTn id="71" dur="500" fill="hold"/>
                                        <p:tgtEl>
                                          <p:spTgt spid="47"/>
                                        </p:tgtEl>
                                        <p:attrNameLst>
                                          <p:attrName>ppt_y</p:attrName>
                                        </p:attrNameLst>
                                      </p:cBhvr>
                                      <p:tavLst>
                                        <p:tav tm="0">
                                          <p:val>
                                            <p:strVal val="1+#ppt_h/2"/>
                                          </p:val>
                                        </p:tav>
                                        <p:tav tm="100000">
                                          <p:val>
                                            <p:strVal val="#ppt_y"/>
                                          </p:val>
                                        </p:tav>
                                      </p:tavLst>
                                    </p:anim>
                                  </p:childTnLst>
                                </p:cTn>
                              </p:par>
                            </p:childTnLst>
                          </p:cTn>
                        </p:par>
                        <p:par>
                          <p:cTn id="72" fill="hold">
                            <p:stCondLst>
                              <p:cond delay="5500"/>
                            </p:stCondLst>
                            <p:childTnLst>
                              <p:par>
                                <p:cTn id="73" presetID="42" presetClass="path" presetSubtype="0" accel="50000" decel="50000" fill="hold" grpId="1" nodeType="afterEffect">
                                  <p:stCondLst>
                                    <p:cond delay="0"/>
                                  </p:stCondLst>
                                  <p:childTnLst>
                                    <p:animMotion origin="layout" path="M -3.88889E-6 -3.20988E-6 L 0.30973 0.00155 " pathEditMode="relative" rAng="0" ptsTypes="AA">
                                      <p:cBhvr>
                                        <p:cTn id="74" dur="2000" fill="hold"/>
                                        <p:tgtEl>
                                          <p:spTgt spid="46"/>
                                        </p:tgtEl>
                                        <p:attrNameLst>
                                          <p:attrName>ppt_x</p:attrName>
                                          <p:attrName>ppt_y</p:attrName>
                                        </p:attrNameLst>
                                      </p:cBhvr>
                                      <p:rCtr x="15486" y="62"/>
                                    </p:animMotion>
                                  </p:childTnLst>
                                </p:cTn>
                              </p:par>
                              <p:par>
                                <p:cTn id="75" presetID="42" presetClass="path" presetSubtype="0" accel="50000" decel="50000" fill="hold" nodeType="withEffect">
                                  <p:stCondLst>
                                    <p:cond delay="0"/>
                                  </p:stCondLst>
                                  <p:childTnLst>
                                    <p:animMotion origin="layout" path="M 3.33333E-6 2.22222E-6 L 0.31788 2.22222E-6 " pathEditMode="relative" rAng="0" ptsTypes="AA">
                                      <p:cBhvr>
                                        <p:cTn id="76" dur="2000" fill="hold"/>
                                        <p:tgtEl>
                                          <p:spTgt spid="47"/>
                                        </p:tgtEl>
                                        <p:attrNameLst>
                                          <p:attrName>ppt_x</p:attrName>
                                          <p:attrName>ppt_y</p:attrName>
                                        </p:attrNameLst>
                                      </p:cBhvr>
                                      <p:rCtr x="15885" y="0"/>
                                    </p:animMotion>
                                  </p:childTnLst>
                                </p:cTn>
                              </p:par>
                              <p:par>
                                <p:cTn id="77" presetID="10" presetClass="entr" presetSubtype="0" fill="hold" grpId="0" nodeType="withEffect">
                                  <p:stCondLst>
                                    <p:cond delay="1000"/>
                                  </p:stCondLst>
                                  <p:iterate type="lt">
                                    <p:tmPct val="10000"/>
                                  </p:iterate>
                                  <p:childTnLst>
                                    <p:set>
                                      <p:cBhvr>
                                        <p:cTn id="78" dur="1" fill="hold">
                                          <p:stCondLst>
                                            <p:cond delay="0"/>
                                          </p:stCondLst>
                                        </p:cTn>
                                        <p:tgtEl>
                                          <p:spTgt spid="45"/>
                                        </p:tgtEl>
                                        <p:attrNameLst>
                                          <p:attrName>style.visibility</p:attrName>
                                        </p:attrNameLst>
                                      </p:cBhvr>
                                      <p:to>
                                        <p:strVal val="visible"/>
                                      </p:to>
                                    </p:set>
                                    <p:animEffect transition="in" filter="fade">
                                      <p:cBhvr>
                                        <p:cTn id="79" dur="500"/>
                                        <p:tgtEl>
                                          <p:spTgt spid="45"/>
                                        </p:tgtEl>
                                      </p:cBhvr>
                                    </p:animEffect>
                                  </p:childTnLst>
                                </p:cTn>
                              </p:par>
                              <p:par>
                                <p:cTn id="80" presetID="42" presetClass="exit" presetSubtype="0" fill="hold" grpId="2" nodeType="withEffect">
                                  <p:stCondLst>
                                    <p:cond delay="2000"/>
                                  </p:stCondLst>
                                  <p:childTnLst>
                                    <p:animEffect transition="out" filter="fade">
                                      <p:cBhvr>
                                        <p:cTn id="81" dur="1000"/>
                                        <p:tgtEl>
                                          <p:spTgt spid="46"/>
                                        </p:tgtEl>
                                      </p:cBhvr>
                                    </p:animEffect>
                                    <p:anim calcmode="lin" valueType="num">
                                      <p:cBhvr>
                                        <p:cTn id="82" dur="1000"/>
                                        <p:tgtEl>
                                          <p:spTgt spid="46"/>
                                        </p:tgtEl>
                                        <p:attrNameLst>
                                          <p:attrName>ppt_x</p:attrName>
                                        </p:attrNameLst>
                                      </p:cBhvr>
                                      <p:tavLst>
                                        <p:tav tm="0">
                                          <p:val>
                                            <p:strVal val="ppt_x"/>
                                          </p:val>
                                        </p:tav>
                                        <p:tav tm="100000">
                                          <p:val>
                                            <p:strVal val="ppt_x"/>
                                          </p:val>
                                        </p:tav>
                                      </p:tavLst>
                                    </p:anim>
                                    <p:anim calcmode="lin" valueType="num">
                                      <p:cBhvr>
                                        <p:cTn id="83" dur="1000"/>
                                        <p:tgtEl>
                                          <p:spTgt spid="46"/>
                                        </p:tgtEl>
                                        <p:attrNameLst>
                                          <p:attrName>ppt_y</p:attrName>
                                        </p:attrNameLst>
                                      </p:cBhvr>
                                      <p:tavLst>
                                        <p:tav tm="0">
                                          <p:val>
                                            <p:strVal val="ppt_y"/>
                                          </p:val>
                                        </p:tav>
                                        <p:tav tm="100000">
                                          <p:val>
                                            <p:strVal val="ppt_y+.1"/>
                                          </p:val>
                                        </p:tav>
                                      </p:tavLst>
                                    </p:anim>
                                    <p:set>
                                      <p:cBhvr>
                                        <p:cTn id="84" dur="1" fill="hold">
                                          <p:stCondLst>
                                            <p:cond delay="999"/>
                                          </p:stCondLst>
                                        </p:cTn>
                                        <p:tgtEl>
                                          <p:spTgt spid="46"/>
                                        </p:tgtEl>
                                        <p:attrNameLst>
                                          <p:attrName>style.visibility</p:attrName>
                                        </p:attrNameLst>
                                      </p:cBhvr>
                                      <p:to>
                                        <p:strVal val="hidden"/>
                                      </p:to>
                                    </p:set>
                                  </p:childTnLst>
                                </p:cTn>
                              </p:par>
                              <p:par>
                                <p:cTn id="85" presetID="42" presetClass="exit" presetSubtype="0" fill="hold" nodeType="withEffect">
                                  <p:stCondLst>
                                    <p:cond delay="2000"/>
                                  </p:stCondLst>
                                  <p:childTnLst>
                                    <p:animEffect transition="out" filter="fade">
                                      <p:cBhvr>
                                        <p:cTn id="86" dur="1000"/>
                                        <p:tgtEl>
                                          <p:spTgt spid="47"/>
                                        </p:tgtEl>
                                      </p:cBhvr>
                                    </p:animEffect>
                                    <p:anim calcmode="lin" valueType="num">
                                      <p:cBhvr>
                                        <p:cTn id="87" dur="1000"/>
                                        <p:tgtEl>
                                          <p:spTgt spid="47"/>
                                        </p:tgtEl>
                                        <p:attrNameLst>
                                          <p:attrName>ppt_x</p:attrName>
                                        </p:attrNameLst>
                                      </p:cBhvr>
                                      <p:tavLst>
                                        <p:tav tm="0">
                                          <p:val>
                                            <p:strVal val="ppt_x"/>
                                          </p:val>
                                        </p:tav>
                                        <p:tav tm="100000">
                                          <p:val>
                                            <p:strVal val="ppt_x"/>
                                          </p:val>
                                        </p:tav>
                                      </p:tavLst>
                                    </p:anim>
                                    <p:anim calcmode="lin" valueType="num">
                                      <p:cBhvr>
                                        <p:cTn id="88" dur="1000"/>
                                        <p:tgtEl>
                                          <p:spTgt spid="47"/>
                                        </p:tgtEl>
                                        <p:attrNameLst>
                                          <p:attrName>ppt_y</p:attrName>
                                        </p:attrNameLst>
                                      </p:cBhvr>
                                      <p:tavLst>
                                        <p:tav tm="0">
                                          <p:val>
                                            <p:strVal val="ppt_y"/>
                                          </p:val>
                                        </p:tav>
                                        <p:tav tm="100000">
                                          <p:val>
                                            <p:strVal val="ppt_y+.1"/>
                                          </p:val>
                                        </p:tav>
                                      </p:tavLst>
                                    </p:anim>
                                    <p:set>
                                      <p:cBhvr>
                                        <p:cTn id="89" dur="1" fill="hold">
                                          <p:stCondLst>
                                            <p:cond delay="999"/>
                                          </p:stCondLst>
                                        </p:cTn>
                                        <p:tgtEl>
                                          <p:spTgt spid="47"/>
                                        </p:tgtEl>
                                        <p:attrNameLst>
                                          <p:attrName>style.visibility</p:attrName>
                                        </p:attrNameLst>
                                      </p:cBhvr>
                                      <p:to>
                                        <p:strVal val="hidden"/>
                                      </p:to>
                                    </p:set>
                                  </p:childTnLst>
                                </p:cTn>
                              </p:par>
                            </p:childTnLst>
                          </p:cTn>
                        </p:par>
                        <p:par>
                          <p:cTn id="90" fill="hold">
                            <p:stCondLst>
                              <p:cond delay="8501"/>
                            </p:stCondLst>
                            <p:childTnLst>
                              <p:par>
                                <p:cTn id="91" presetID="53" presetClass="entr" presetSubtype="528" fill="hold" grpId="0" nodeType="afterEffect">
                                  <p:stCondLst>
                                    <p:cond delay="0"/>
                                  </p:stCondLst>
                                  <p:childTnLst>
                                    <p:set>
                                      <p:cBhvr>
                                        <p:cTn id="92" dur="1" fill="hold">
                                          <p:stCondLst>
                                            <p:cond delay="0"/>
                                          </p:stCondLst>
                                        </p:cTn>
                                        <p:tgtEl>
                                          <p:spTgt spid="56"/>
                                        </p:tgtEl>
                                        <p:attrNameLst>
                                          <p:attrName>style.visibility</p:attrName>
                                        </p:attrNameLst>
                                      </p:cBhvr>
                                      <p:to>
                                        <p:strVal val="visible"/>
                                      </p:to>
                                    </p:set>
                                    <p:anim calcmode="lin" valueType="num">
                                      <p:cBhvr>
                                        <p:cTn id="93" dur="500" fill="hold"/>
                                        <p:tgtEl>
                                          <p:spTgt spid="56"/>
                                        </p:tgtEl>
                                        <p:attrNameLst>
                                          <p:attrName>ppt_w</p:attrName>
                                        </p:attrNameLst>
                                      </p:cBhvr>
                                      <p:tavLst>
                                        <p:tav tm="0">
                                          <p:val>
                                            <p:fltVal val="0"/>
                                          </p:val>
                                        </p:tav>
                                        <p:tav tm="100000">
                                          <p:val>
                                            <p:strVal val="#ppt_w"/>
                                          </p:val>
                                        </p:tav>
                                      </p:tavLst>
                                    </p:anim>
                                    <p:anim calcmode="lin" valueType="num">
                                      <p:cBhvr>
                                        <p:cTn id="94" dur="500" fill="hold"/>
                                        <p:tgtEl>
                                          <p:spTgt spid="56"/>
                                        </p:tgtEl>
                                        <p:attrNameLst>
                                          <p:attrName>ppt_h</p:attrName>
                                        </p:attrNameLst>
                                      </p:cBhvr>
                                      <p:tavLst>
                                        <p:tav tm="0">
                                          <p:val>
                                            <p:fltVal val="0"/>
                                          </p:val>
                                        </p:tav>
                                        <p:tav tm="100000">
                                          <p:val>
                                            <p:strVal val="#ppt_h"/>
                                          </p:val>
                                        </p:tav>
                                      </p:tavLst>
                                    </p:anim>
                                    <p:animEffect transition="in" filter="fade">
                                      <p:cBhvr>
                                        <p:cTn id="95" dur="500"/>
                                        <p:tgtEl>
                                          <p:spTgt spid="56"/>
                                        </p:tgtEl>
                                      </p:cBhvr>
                                    </p:animEffect>
                                    <p:anim calcmode="lin" valueType="num">
                                      <p:cBhvr>
                                        <p:cTn id="96" dur="500" fill="hold"/>
                                        <p:tgtEl>
                                          <p:spTgt spid="56"/>
                                        </p:tgtEl>
                                        <p:attrNameLst>
                                          <p:attrName>ppt_x</p:attrName>
                                        </p:attrNameLst>
                                      </p:cBhvr>
                                      <p:tavLst>
                                        <p:tav tm="0">
                                          <p:val>
                                            <p:fltVal val="0.5"/>
                                          </p:val>
                                        </p:tav>
                                        <p:tav tm="100000">
                                          <p:val>
                                            <p:strVal val="#ppt_x"/>
                                          </p:val>
                                        </p:tav>
                                      </p:tavLst>
                                    </p:anim>
                                    <p:anim calcmode="lin" valueType="num">
                                      <p:cBhvr>
                                        <p:cTn id="97" dur="500" fill="hold"/>
                                        <p:tgtEl>
                                          <p:spTgt spid="56"/>
                                        </p:tgtEl>
                                        <p:attrNameLst>
                                          <p:attrName>ppt_y</p:attrName>
                                        </p:attrNameLst>
                                      </p:cBhvr>
                                      <p:tavLst>
                                        <p:tav tm="0">
                                          <p:val>
                                            <p:fltVal val="0.5"/>
                                          </p:val>
                                        </p:tav>
                                        <p:tav tm="100000">
                                          <p:val>
                                            <p:strVal val="#ppt_y"/>
                                          </p:val>
                                        </p:tav>
                                      </p:tavLst>
                                    </p:anim>
                                  </p:childTnLst>
                                </p:cTn>
                              </p:par>
                              <p:par>
                                <p:cTn id="98" presetID="53" presetClass="entr" presetSubtype="528" fill="hold" grpId="0" nodeType="withEffect">
                                  <p:stCondLst>
                                    <p:cond delay="250"/>
                                  </p:stCondLst>
                                  <p:childTnLst>
                                    <p:set>
                                      <p:cBhvr>
                                        <p:cTn id="99" dur="1" fill="hold">
                                          <p:stCondLst>
                                            <p:cond delay="0"/>
                                          </p:stCondLst>
                                        </p:cTn>
                                        <p:tgtEl>
                                          <p:spTgt spid="48"/>
                                        </p:tgtEl>
                                        <p:attrNameLst>
                                          <p:attrName>style.visibility</p:attrName>
                                        </p:attrNameLst>
                                      </p:cBhvr>
                                      <p:to>
                                        <p:strVal val="visible"/>
                                      </p:to>
                                    </p:set>
                                    <p:anim calcmode="lin" valueType="num">
                                      <p:cBhvr>
                                        <p:cTn id="100" dur="500" fill="hold"/>
                                        <p:tgtEl>
                                          <p:spTgt spid="48"/>
                                        </p:tgtEl>
                                        <p:attrNameLst>
                                          <p:attrName>ppt_w</p:attrName>
                                        </p:attrNameLst>
                                      </p:cBhvr>
                                      <p:tavLst>
                                        <p:tav tm="0">
                                          <p:val>
                                            <p:fltVal val="0"/>
                                          </p:val>
                                        </p:tav>
                                        <p:tav tm="100000">
                                          <p:val>
                                            <p:strVal val="#ppt_w"/>
                                          </p:val>
                                        </p:tav>
                                      </p:tavLst>
                                    </p:anim>
                                    <p:anim calcmode="lin" valueType="num">
                                      <p:cBhvr>
                                        <p:cTn id="101" dur="500" fill="hold"/>
                                        <p:tgtEl>
                                          <p:spTgt spid="48"/>
                                        </p:tgtEl>
                                        <p:attrNameLst>
                                          <p:attrName>ppt_h</p:attrName>
                                        </p:attrNameLst>
                                      </p:cBhvr>
                                      <p:tavLst>
                                        <p:tav tm="0">
                                          <p:val>
                                            <p:fltVal val="0"/>
                                          </p:val>
                                        </p:tav>
                                        <p:tav tm="100000">
                                          <p:val>
                                            <p:strVal val="#ppt_h"/>
                                          </p:val>
                                        </p:tav>
                                      </p:tavLst>
                                    </p:anim>
                                    <p:animEffect transition="in" filter="fade">
                                      <p:cBhvr>
                                        <p:cTn id="102" dur="500"/>
                                        <p:tgtEl>
                                          <p:spTgt spid="48"/>
                                        </p:tgtEl>
                                      </p:cBhvr>
                                    </p:animEffect>
                                    <p:anim calcmode="lin" valueType="num">
                                      <p:cBhvr>
                                        <p:cTn id="103" dur="500" fill="hold"/>
                                        <p:tgtEl>
                                          <p:spTgt spid="48"/>
                                        </p:tgtEl>
                                        <p:attrNameLst>
                                          <p:attrName>ppt_x</p:attrName>
                                        </p:attrNameLst>
                                      </p:cBhvr>
                                      <p:tavLst>
                                        <p:tav tm="0">
                                          <p:val>
                                            <p:fltVal val="0.5"/>
                                          </p:val>
                                        </p:tav>
                                        <p:tav tm="100000">
                                          <p:val>
                                            <p:strVal val="#ppt_x"/>
                                          </p:val>
                                        </p:tav>
                                      </p:tavLst>
                                    </p:anim>
                                    <p:anim calcmode="lin" valueType="num">
                                      <p:cBhvr>
                                        <p:cTn id="104" dur="500" fill="hold"/>
                                        <p:tgtEl>
                                          <p:spTgt spid="48"/>
                                        </p:tgtEl>
                                        <p:attrNameLst>
                                          <p:attrName>ppt_y</p:attrName>
                                        </p:attrNameLst>
                                      </p:cBhvr>
                                      <p:tavLst>
                                        <p:tav tm="0">
                                          <p:val>
                                            <p:fltVal val="0.5"/>
                                          </p:val>
                                        </p:tav>
                                        <p:tav tm="100000">
                                          <p:val>
                                            <p:strVal val="#ppt_y"/>
                                          </p:val>
                                        </p:tav>
                                      </p:tavLst>
                                    </p:anim>
                                  </p:childTnLst>
                                </p:cTn>
                              </p:par>
                              <p:par>
                                <p:cTn id="105" presetID="53" presetClass="entr" presetSubtype="528" fill="hold" grpId="0" nodeType="withEffect">
                                  <p:stCondLst>
                                    <p:cond delay="500"/>
                                  </p:stCondLst>
                                  <p:childTnLst>
                                    <p:set>
                                      <p:cBhvr>
                                        <p:cTn id="106" dur="1" fill="hold">
                                          <p:stCondLst>
                                            <p:cond delay="0"/>
                                          </p:stCondLst>
                                        </p:cTn>
                                        <p:tgtEl>
                                          <p:spTgt spid="54"/>
                                        </p:tgtEl>
                                        <p:attrNameLst>
                                          <p:attrName>style.visibility</p:attrName>
                                        </p:attrNameLst>
                                      </p:cBhvr>
                                      <p:to>
                                        <p:strVal val="visible"/>
                                      </p:to>
                                    </p:set>
                                    <p:anim calcmode="lin" valueType="num">
                                      <p:cBhvr>
                                        <p:cTn id="107" dur="500" fill="hold"/>
                                        <p:tgtEl>
                                          <p:spTgt spid="54"/>
                                        </p:tgtEl>
                                        <p:attrNameLst>
                                          <p:attrName>ppt_w</p:attrName>
                                        </p:attrNameLst>
                                      </p:cBhvr>
                                      <p:tavLst>
                                        <p:tav tm="0">
                                          <p:val>
                                            <p:fltVal val="0"/>
                                          </p:val>
                                        </p:tav>
                                        <p:tav tm="100000">
                                          <p:val>
                                            <p:strVal val="#ppt_w"/>
                                          </p:val>
                                        </p:tav>
                                      </p:tavLst>
                                    </p:anim>
                                    <p:anim calcmode="lin" valueType="num">
                                      <p:cBhvr>
                                        <p:cTn id="108" dur="500" fill="hold"/>
                                        <p:tgtEl>
                                          <p:spTgt spid="54"/>
                                        </p:tgtEl>
                                        <p:attrNameLst>
                                          <p:attrName>ppt_h</p:attrName>
                                        </p:attrNameLst>
                                      </p:cBhvr>
                                      <p:tavLst>
                                        <p:tav tm="0">
                                          <p:val>
                                            <p:fltVal val="0"/>
                                          </p:val>
                                        </p:tav>
                                        <p:tav tm="100000">
                                          <p:val>
                                            <p:strVal val="#ppt_h"/>
                                          </p:val>
                                        </p:tav>
                                      </p:tavLst>
                                    </p:anim>
                                    <p:animEffect transition="in" filter="fade">
                                      <p:cBhvr>
                                        <p:cTn id="109" dur="500"/>
                                        <p:tgtEl>
                                          <p:spTgt spid="54"/>
                                        </p:tgtEl>
                                      </p:cBhvr>
                                    </p:animEffect>
                                    <p:anim calcmode="lin" valueType="num">
                                      <p:cBhvr>
                                        <p:cTn id="110" dur="500" fill="hold"/>
                                        <p:tgtEl>
                                          <p:spTgt spid="54"/>
                                        </p:tgtEl>
                                        <p:attrNameLst>
                                          <p:attrName>ppt_x</p:attrName>
                                        </p:attrNameLst>
                                      </p:cBhvr>
                                      <p:tavLst>
                                        <p:tav tm="0">
                                          <p:val>
                                            <p:fltVal val="0.5"/>
                                          </p:val>
                                        </p:tav>
                                        <p:tav tm="100000">
                                          <p:val>
                                            <p:strVal val="#ppt_x"/>
                                          </p:val>
                                        </p:tav>
                                      </p:tavLst>
                                    </p:anim>
                                    <p:anim calcmode="lin" valueType="num">
                                      <p:cBhvr>
                                        <p:cTn id="111" dur="500" fill="hold"/>
                                        <p:tgtEl>
                                          <p:spTgt spid="54"/>
                                        </p:tgtEl>
                                        <p:attrNameLst>
                                          <p:attrName>ppt_y</p:attrName>
                                        </p:attrNameLst>
                                      </p:cBhvr>
                                      <p:tavLst>
                                        <p:tav tm="0">
                                          <p:val>
                                            <p:fltVal val="0.5"/>
                                          </p:val>
                                        </p:tav>
                                        <p:tav tm="100000">
                                          <p:val>
                                            <p:strVal val="#ppt_y"/>
                                          </p:val>
                                        </p:tav>
                                      </p:tavLst>
                                    </p:anim>
                                  </p:childTnLst>
                                </p:cTn>
                              </p:par>
                              <p:par>
                                <p:cTn id="112" presetID="53" presetClass="entr" presetSubtype="528" fill="hold" grpId="0" nodeType="withEffect">
                                  <p:stCondLst>
                                    <p:cond delay="750"/>
                                  </p:stCondLst>
                                  <p:childTnLst>
                                    <p:set>
                                      <p:cBhvr>
                                        <p:cTn id="113" dur="1" fill="hold">
                                          <p:stCondLst>
                                            <p:cond delay="0"/>
                                          </p:stCondLst>
                                        </p:cTn>
                                        <p:tgtEl>
                                          <p:spTgt spid="53"/>
                                        </p:tgtEl>
                                        <p:attrNameLst>
                                          <p:attrName>style.visibility</p:attrName>
                                        </p:attrNameLst>
                                      </p:cBhvr>
                                      <p:to>
                                        <p:strVal val="visible"/>
                                      </p:to>
                                    </p:set>
                                    <p:anim calcmode="lin" valueType="num">
                                      <p:cBhvr>
                                        <p:cTn id="114" dur="500" fill="hold"/>
                                        <p:tgtEl>
                                          <p:spTgt spid="53"/>
                                        </p:tgtEl>
                                        <p:attrNameLst>
                                          <p:attrName>ppt_w</p:attrName>
                                        </p:attrNameLst>
                                      </p:cBhvr>
                                      <p:tavLst>
                                        <p:tav tm="0">
                                          <p:val>
                                            <p:fltVal val="0"/>
                                          </p:val>
                                        </p:tav>
                                        <p:tav tm="100000">
                                          <p:val>
                                            <p:strVal val="#ppt_w"/>
                                          </p:val>
                                        </p:tav>
                                      </p:tavLst>
                                    </p:anim>
                                    <p:anim calcmode="lin" valueType="num">
                                      <p:cBhvr>
                                        <p:cTn id="115" dur="500" fill="hold"/>
                                        <p:tgtEl>
                                          <p:spTgt spid="53"/>
                                        </p:tgtEl>
                                        <p:attrNameLst>
                                          <p:attrName>ppt_h</p:attrName>
                                        </p:attrNameLst>
                                      </p:cBhvr>
                                      <p:tavLst>
                                        <p:tav tm="0">
                                          <p:val>
                                            <p:fltVal val="0"/>
                                          </p:val>
                                        </p:tav>
                                        <p:tav tm="100000">
                                          <p:val>
                                            <p:strVal val="#ppt_h"/>
                                          </p:val>
                                        </p:tav>
                                      </p:tavLst>
                                    </p:anim>
                                    <p:animEffect transition="in" filter="fade">
                                      <p:cBhvr>
                                        <p:cTn id="116" dur="500"/>
                                        <p:tgtEl>
                                          <p:spTgt spid="53"/>
                                        </p:tgtEl>
                                      </p:cBhvr>
                                    </p:animEffect>
                                    <p:anim calcmode="lin" valueType="num">
                                      <p:cBhvr>
                                        <p:cTn id="117" dur="500" fill="hold"/>
                                        <p:tgtEl>
                                          <p:spTgt spid="53"/>
                                        </p:tgtEl>
                                        <p:attrNameLst>
                                          <p:attrName>ppt_x</p:attrName>
                                        </p:attrNameLst>
                                      </p:cBhvr>
                                      <p:tavLst>
                                        <p:tav tm="0">
                                          <p:val>
                                            <p:fltVal val="0.5"/>
                                          </p:val>
                                        </p:tav>
                                        <p:tav tm="100000">
                                          <p:val>
                                            <p:strVal val="#ppt_x"/>
                                          </p:val>
                                        </p:tav>
                                      </p:tavLst>
                                    </p:anim>
                                    <p:anim calcmode="lin" valueType="num">
                                      <p:cBhvr>
                                        <p:cTn id="118" dur="500" fill="hold"/>
                                        <p:tgtEl>
                                          <p:spTgt spid="53"/>
                                        </p:tgtEl>
                                        <p:attrNameLst>
                                          <p:attrName>ppt_y</p:attrName>
                                        </p:attrNameLst>
                                      </p:cBhvr>
                                      <p:tavLst>
                                        <p:tav tm="0">
                                          <p:val>
                                            <p:fltVal val="0.5"/>
                                          </p:val>
                                        </p:tav>
                                        <p:tav tm="100000">
                                          <p:val>
                                            <p:strVal val="#ppt_y"/>
                                          </p:val>
                                        </p:tav>
                                      </p:tavLst>
                                    </p:anim>
                                  </p:childTnLst>
                                </p:cTn>
                              </p:par>
                              <p:par>
                                <p:cTn id="119" presetID="53" presetClass="entr" presetSubtype="528" fill="hold" grpId="0" nodeType="withEffect">
                                  <p:stCondLst>
                                    <p:cond delay="1000"/>
                                  </p:stCondLst>
                                  <p:childTnLst>
                                    <p:set>
                                      <p:cBhvr>
                                        <p:cTn id="120" dur="1" fill="hold">
                                          <p:stCondLst>
                                            <p:cond delay="0"/>
                                          </p:stCondLst>
                                        </p:cTn>
                                        <p:tgtEl>
                                          <p:spTgt spid="61"/>
                                        </p:tgtEl>
                                        <p:attrNameLst>
                                          <p:attrName>style.visibility</p:attrName>
                                        </p:attrNameLst>
                                      </p:cBhvr>
                                      <p:to>
                                        <p:strVal val="visible"/>
                                      </p:to>
                                    </p:set>
                                    <p:anim calcmode="lin" valueType="num">
                                      <p:cBhvr>
                                        <p:cTn id="121" dur="500" fill="hold"/>
                                        <p:tgtEl>
                                          <p:spTgt spid="61"/>
                                        </p:tgtEl>
                                        <p:attrNameLst>
                                          <p:attrName>ppt_w</p:attrName>
                                        </p:attrNameLst>
                                      </p:cBhvr>
                                      <p:tavLst>
                                        <p:tav tm="0">
                                          <p:val>
                                            <p:fltVal val="0"/>
                                          </p:val>
                                        </p:tav>
                                        <p:tav tm="100000">
                                          <p:val>
                                            <p:strVal val="#ppt_w"/>
                                          </p:val>
                                        </p:tav>
                                      </p:tavLst>
                                    </p:anim>
                                    <p:anim calcmode="lin" valueType="num">
                                      <p:cBhvr>
                                        <p:cTn id="122" dur="500" fill="hold"/>
                                        <p:tgtEl>
                                          <p:spTgt spid="61"/>
                                        </p:tgtEl>
                                        <p:attrNameLst>
                                          <p:attrName>ppt_h</p:attrName>
                                        </p:attrNameLst>
                                      </p:cBhvr>
                                      <p:tavLst>
                                        <p:tav tm="0">
                                          <p:val>
                                            <p:fltVal val="0"/>
                                          </p:val>
                                        </p:tav>
                                        <p:tav tm="100000">
                                          <p:val>
                                            <p:strVal val="#ppt_h"/>
                                          </p:val>
                                        </p:tav>
                                      </p:tavLst>
                                    </p:anim>
                                    <p:animEffect transition="in" filter="fade">
                                      <p:cBhvr>
                                        <p:cTn id="123" dur="500"/>
                                        <p:tgtEl>
                                          <p:spTgt spid="61"/>
                                        </p:tgtEl>
                                      </p:cBhvr>
                                    </p:animEffect>
                                    <p:anim calcmode="lin" valueType="num">
                                      <p:cBhvr>
                                        <p:cTn id="124" dur="500" fill="hold"/>
                                        <p:tgtEl>
                                          <p:spTgt spid="61"/>
                                        </p:tgtEl>
                                        <p:attrNameLst>
                                          <p:attrName>ppt_x</p:attrName>
                                        </p:attrNameLst>
                                      </p:cBhvr>
                                      <p:tavLst>
                                        <p:tav tm="0">
                                          <p:val>
                                            <p:fltVal val="0.5"/>
                                          </p:val>
                                        </p:tav>
                                        <p:tav tm="100000">
                                          <p:val>
                                            <p:strVal val="#ppt_x"/>
                                          </p:val>
                                        </p:tav>
                                      </p:tavLst>
                                    </p:anim>
                                    <p:anim calcmode="lin" valueType="num">
                                      <p:cBhvr>
                                        <p:cTn id="125" dur="500" fill="hold"/>
                                        <p:tgtEl>
                                          <p:spTgt spid="61"/>
                                        </p:tgtEl>
                                        <p:attrNameLst>
                                          <p:attrName>ppt_y</p:attrName>
                                        </p:attrNameLst>
                                      </p:cBhvr>
                                      <p:tavLst>
                                        <p:tav tm="0">
                                          <p:val>
                                            <p:fltVal val="0.5"/>
                                          </p:val>
                                        </p:tav>
                                        <p:tav tm="100000">
                                          <p:val>
                                            <p:strVal val="#ppt_y"/>
                                          </p:val>
                                        </p:tav>
                                      </p:tavLst>
                                    </p:anim>
                                  </p:childTnLst>
                                </p:cTn>
                              </p:par>
                              <p:par>
                                <p:cTn id="126" presetID="53" presetClass="entr" presetSubtype="528" fill="hold" grpId="0" nodeType="withEffect">
                                  <p:stCondLst>
                                    <p:cond delay="1250"/>
                                  </p:stCondLst>
                                  <p:childTnLst>
                                    <p:set>
                                      <p:cBhvr>
                                        <p:cTn id="127" dur="1" fill="hold">
                                          <p:stCondLst>
                                            <p:cond delay="0"/>
                                          </p:stCondLst>
                                        </p:cTn>
                                        <p:tgtEl>
                                          <p:spTgt spid="55"/>
                                        </p:tgtEl>
                                        <p:attrNameLst>
                                          <p:attrName>style.visibility</p:attrName>
                                        </p:attrNameLst>
                                      </p:cBhvr>
                                      <p:to>
                                        <p:strVal val="visible"/>
                                      </p:to>
                                    </p:set>
                                    <p:anim calcmode="lin" valueType="num">
                                      <p:cBhvr>
                                        <p:cTn id="128" dur="500" fill="hold"/>
                                        <p:tgtEl>
                                          <p:spTgt spid="55"/>
                                        </p:tgtEl>
                                        <p:attrNameLst>
                                          <p:attrName>ppt_w</p:attrName>
                                        </p:attrNameLst>
                                      </p:cBhvr>
                                      <p:tavLst>
                                        <p:tav tm="0">
                                          <p:val>
                                            <p:fltVal val="0"/>
                                          </p:val>
                                        </p:tav>
                                        <p:tav tm="100000">
                                          <p:val>
                                            <p:strVal val="#ppt_w"/>
                                          </p:val>
                                        </p:tav>
                                      </p:tavLst>
                                    </p:anim>
                                    <p:anim calcmode="lin" valueType="num">
                                      <p:cBhvr>
                                        <p:cTn id="129" dur="500" fill="hold"/>
                                        <p:tgtEl>
                                          <p:spTgt spid="55"/>
                                        </p:tgtEl>
                                        <p:attrNameLst>
                                          <p:attrName>ppt_h</p:attrName>
                                        </p:attrNameLst>
                                      </p:cBhvr>
                                      <p:tavLst>
                                        <p:tav tm="0">
                                          <p:val>
                                            <p:fltVal val="0"/>
                                          </p:val>
                                        </p:tav>
                                        <p:tav tm="100000">
                                          <p:val>
                                            <p:strVal val="#ppt_h"/>
                                          </p:val>
                                        </p:tav>
                                      </p:tavLst>
                                    </p:anim>
                                    <p:animEffect transition="in" filter="fade">
                                      <p:cBhvr>
                                        <p:cTn id="130" dur="500"/>
                                        <p:tgtEl>
                                          <p:spTgt spid="55"/>
                                        </p:tgtEl>
                                      </p:cBhvr>
                                    </p:animEffect>
                                    <p:anim calcmode="lin" valueType="num">
                                      <p:cBhvr>
                                        <p:cTn id="131" dur="500" fill="hold"/>
                                        <p:tgtEl>
                                          <p:spTgt spid="55"/>
                                        </p:tgtEl>
                                        <p:attrNameLst>
                                          <p:attrName>ppt_x</p:attrName>
                                        </p:attrNameLst>
                                      </p:cBhvr>
                                      <p:tavLst>
                                        <p:tav tm="0">
                                          <p:val>
                                            <p:fltVal val="0.5"/>
                                          </p:val>
                                        </p:tav>
                                        <p:tav tm="100000">
                                          <p:val>
                                            <p:strVal val="#ppt_x"/>
                                          </p:val>
                                        </p:tav>
                                      </p:tavLst>
                                    </p:anim>
                                    <p:anim calcmode="lin" valueType="num">
                                      <p:cBhvr>
                                        <p:cTn id="132" dur="500" fill="hold"/>
                                        <p:tgtEl>
                                          <p:spTgt spid="55"/>
                                        </p:tgtEl>
                                        <p:attrNameLst>
                                          <p:attrName>ppt_y</p:attrName>
                                        </p:attrNameLst>
                                      </p:cBhvr>
                                      <p:tavLst>
                                        <p:tav tm="0">
                                          <p:val>
                                            <p:fltVal val="0.5"/>
                                          </p:val>
                                        </p:tav>
                                        <p:tav tm="100000">
                                          <p:val>
                                            <p:strVal val="#ppt_y"/>
                                          </p:val>
                                        </p:tav>
                                      </p:tavLst>
                                    </p:anim>
                                  </p:childTnLst>
                                </p:cTn>
                              </p:par>
                              <p:par>
                                <p:cTn id="133" presetID="53" presetClass="entr" presetSubtype="528" fill="hold" grpId="0" nodeType="withEffect">
                                  <p:stCondLst>
                                    <p:cond delay="1500"/>
                                  </p:stCondLst>
                                  <p:childTnLst>
                                    <p:set>
                                      <p:cBhvr>
                                        <p:cTn id="134" dur="1" fill="hold">
                                          <p:stCondLst>
                                            <p:cond delay="0"/>
                                          </p:stCondLst>
                                        </p:cTn>
                                        <p:tgtEl>
                                          <p:spTgt spid="50"/>
                                        </p:tgtEl>
                                        <p:attrNameLst>
                                          <p:attrName>style.visibility</p:attrName>
                                        </p:attrNameLst>
                                      </p:cBhvr>
                                      <p:to>
                                        <p:strVal val="visible"/>
                                      </p:to>
                                    </p:set>
                                    <p:anim calcmode="lin" valueType="num">
                                      <p:cBhvr>
                                        <p:cTn id="135" dur="500" fill="hold"/>
                                        <p:tgtEl>
                                          <p:spTgt spid="50"/>
                                        </p:tgtEl>
                                        <p:attrNameLst>
                                          <p:attrName>ppt_w</p:attrName>
                                        </p:attrNameLst>
                                      </p:cBhvr>
                                      <p:tavLst>
                                        <p:tav tm="0">
                                          <p:val>
                                            <p:fltVal val="0"/>
                                          </p:val>
                                        </p:tav>
                                        <p:tav tm="100000">
                                          <p:val>
                                            <p:strVal val="#ppt_w"/>
                                          </p:val>
                                        </p:tav>
                                      </p:tavLst>
                                    </p:anim>
                                    <p:anim calcmode="lin" valueType="num">
                                      <p:cBhvr>
                                        <p:cTn id="136" dur="500" fill="hold"/>
                                        <p:tgtEl>
                                          <p:spTgt spid="50"/>
                                        </p:tgtEl>
                                        <p:attrNameLst>
                                          <p:attrName>ppt_h</p:attrName>
                                        </p:attrNameLst>
                                      </p:cBhvr>
                                      <p:tavLst>
                                        <p:tav tm="0">
                                          <p:val>
                                            <p:fltVal val="0"/>
                                          </p:val>
                                        </p:tav>
                                        <p:tav tm="100000">
                                          <p:val>
                                            <p:strVal val="#ppt_h"/>
                                          </p:val>
                                        </p:tav>
                                      </p:tavLst>
                                    </p:anim>
                                    <p:animEffect transition="in" filter="fade">
                                      <p:cBhvr>
                                        <p:cTn id="137" dur="500"/>
                                        <p:tgtEl>
                                          <p:spTgt spid="50"/>
                                        </p:tgtEl>
                                      </p:cBhvr>
                                    </p:animEffect>
                                    <p:anim calcmode="lin" valueType="num">
                                      <p:cBhvr>
                                        <p:cTn id="138" dur="500" fill="hold"/>
                                        <p:tgtEl>
                                          <p:spTgt spid="50"/>
                                        </p:tgtEl>
                                        <p:attrNameLst>
                                          <p:attrName>ppt_x</p:attrName>
                                        </p:attrNameLst>
                                      </p:cBhvr>
                                      <p:tavLst>
                                        <p:tav tm="0">
                                          <p:val>
                                            <p:fltVal val="0.5"/>
                                          </p:val>
                                        </p:tav>
                                        <p:tav tm="100000">
                                          <p:val>
                                            <p:strVal val="#ppt_x"/>
                                          </p:val>
                                        </p:tav>
                                      </p:tavLst>
                                    </p:anim>
                                    <p:anim calcmode="lin" valueType="num">
                                      <p:cBhvr>
                                        <p:cTn id="139" dur="500" fill="hold"/>
                                        <p:tgtEl>
                                          <p:spTgt spid="50"/>
                                        </p:tgtEl>
                                        <p:attrNameLst>
                                          <p:attrName>ppt_y</p:attrName>
                                        </p:attrNameLst>
                                      </p:cBhvr>
                                      <p:tavLst>
                                        <p:tav tm="0">
                                          <p:val>
                                            <p:fltVal val="0.5"/>
                                          </p:val>
                                        </p:tav>
                                        <p:tav tm="100000">
                                          <p:val>
                                            <p:strVal val="#ppt_y"/>
                                          </p:val>
                                        </p:tav>
                                      </p:tavLst>
                                    </p:anim>
                                  </p:childTnLst>
                                </p:cTn>
                              </p:par>
                              <p:par>
                                <p:cTn id="140" presetID="53" presetClass="entr" presetSubtype="528" fill="hold" grpId="0" nodeType="withEffect">
                                  <p:stCondLst>
                                    <p:cond delay="1750"/>
                                  </p:stCondLst>
                                  <p:childTnLst>
                                    <p:set>
                                      <p:cBhvr>
                                        <p:cTn id="141" dur="1" fill="hold">
                                          <p:stCondLst>
                                            <p:cond delay="0"/>
                                          </p:stCondLst>
                                        </p:cTn>
                                        <p:tgtEl>
                                          <p:spTgt spid="59"/>
                                        </p:tgtEl>
                                        <p:attrNameLst>
                                          <p:attrName>style.visibility</p:attrName>
                                        </p:attrNameLst>
                                      </p:cBhvr>
                                      <p:to>
                                        <p:strVal val="visible"/>
                                      </p:to>
                                    </p:set>
                                    <p:anim calcmode="lin" valueType="num">
                                      <p:cBhvr>
                                        <p:cTn id="142" dur="500" fill="hold"/>
                                        <p:tgtEl>
                                          <p:spTgt spid="59"/>
                                        </p:tgtEl>
                                        <p:attrNameLst>
                                          <p:attrName>ppt_w</p:attrName>
                                        </p:attrNameLst>
                                      </p:cBhvr>
                                      <p:tavLst>
                                        <p:tav tm="0">
                                          <p:val>
                                            <p:fltVal val="0"/>
                                          </p:val>
                                        </p:tav>
                                        <p:tav tm="100000">
                                          <p:val>
                                            <p:strVal val="#ppt_w"/>
                                          </p:val>
                                        </p:tav>
                                      </p:tavLst>
                                    </p:anim>
                                    <p:anim calcmode="lin" valueType="num">
                                      <p:cBhvr>
                                        <p:cTn id="143" dur="500" fill="hold"/>
                                        <p:tgtEl>
                                          <p:spTgt spid="59"/>
                                        </p:tgtEl>
                                        <p:attrNameLst>
                                          <p:attrName>ppt_h</p:attrName>
                                        </p:attrNameLst>
                                      </p:cBhvr>
                                      <p:tavLst>
                                        <p:tav tm="0">
                                          <p:val>
                                            <p:fltVal val="0"/>
                                          </p:val>
                                        </p:tav>
                                        <p:tav tm="100000">
                                          <p:val>
                                            <p:strVal val="#ppt_h"/>
                                          </p:val>
                                        </p:tav>
                                      </p:tavLst>
                                    </p:anim>
                                    <p:animEffect transition="in" filter="fade">
                                      <p:cBhvr>
                                        <p:cTn id="144" dur="500"/>
                                        <p:tgtEl>
                                          <p:spTgt spid="59"/>
                                        </p:tgtEl>
                                      </p:cBhvr>
                                    </p:animEffect>
                                    <p:anim calcmode="lin" valueType="num">
                                      <p:cBhvr>
                                        <p:cTn id="145" dur="500" fill="hold"/>
                                        <p:tgtEl>
                                          <p:spTgt spid="59"/>
                                        </p:tgtEl>
                                        <p:attrNameLst>
                                          <p:attrName>ppt_x</p:attrName>
                                        </p:attrNameLst>
                                      </p:cBhvr>
                                      <p:tavLst>
                                        <p:tav tm="0">
                                          <p:val>
                                            <p:fltVal val="0.5"/>
                                          </p:val>
                                        </p:tav>
                                        <p:tav tm="100000">
                                          <p:val>
                                            <p:strVal val="#ppt_x"/>
                                          </p:val>
                                        </p:tav>
                                      </p:tavLst>
                                    </p:anim>
                                    <p:anim calcmode="lin" valueType="num">
                                      <p:cBhvr>
                                        <p:cTn id="146" dur="500" fill="hold"/>
                                        <p:tgtEl>
                                          <p:spTgt spid="59"/>
                                        </p:tgtEl>
                                        <p:attrNameLst>
                                          <p:attrName>ppt_y</p:attrName>
                                        </p:attrNameLst>
                                      </p:cBhvr>
                                      <p:tavLst>
                                        <p:tav tm="0">
                                          <p:val>
                                            <p:fltVal val="0.5"/>
                                          </p:val>
                                        </p:tav>
                                        <p:tav tm="100000">
                                          <p:val>
                                            <p:strVal val="#ppt_y"/>
                                          </p:val>
                                        </p:tav>
                                      </p:tavLst>
                                    </p:anim>
                                  </p:childTnLst>
                                </p:cTn>
                              </p:par>
                              <p:par>
                                <p:cTn id="147" presetID="53" presetClass="entr" presetSubtype="528" fill="hold" grpId="0" nodeType="withEffect">
                                  <p:stCondLst>
                                    <p:cond delay="2000"/>
                                  </p:stCondLst>
                                  <p:childTnLst>
                                    <p:set>
                                      <p:cBhvr>
                                        <p:cTn id="148" dur="1" fill="hold">
                                          <p:stCondLst>
                                            <p:cond delay="0"/>
                                          </p:stCondLst>
                                        </p:cTn>
                                        <p:tgtEl>
                                          <p:spTgt spid="58"/>
                                        </p:tgtEl>
                                        <p:attrNameLst>
                                          <p:attrName>style.visibility</p:attrName>
                                        </p:attrNameLst>
                                      </p:cBhvr>
                                      <p:to>
                                        <p:strVal val="visible"/>
                                      </p:to>
                                    </p:set>
                                    <p:anim calcmode="lin" valueType="num">
                                      <p:cBhvr>
                                        <p:cTn id="149" dur="500" fill="hold"/>
                                        <p:tgtEl>
                                          <p:spTgt spid="58"/>
                                        </p:tgtEl>
                                        <p:attrNameLst>
                                          <p:attrName>ppt_w</p:attrName>
                                        </p:attrNameLst>
                                      </p:cBhvr>
                                      <p:tavLst>
                                        <p:tav tm="0">
                                          <p:val>
                                            <p:fltVal val="0"/>
                                          </p:val>
                                        </p:tav>
                                        <p:tav tm="100000">
                                          <p:val>
                                            <p:strVal val="#ppt_w"/>
                                          </p:val>
                                        </p:tav>
                                      </p:tavLst>
                                    </p:anim>
                                    <p:anim calcmode="lin" valueType="num">
                                      <p:cBhvr>
                                        <p:cTn id="150" dur="500" fill="hold"/>
                                        <p:tgtEl>
                                          <p:spTgt spid="58"/>
                                        </p:tgtEl>
                                        <p:attrNameLst>
                                          <p:attrName>ppt_h</p:attrName>
                                        </p:attrNameLst>
                                      </p:cBhvr>
                                      <p:tavLst>
                                        <p:tav tm="0">
                                          <p:val>
                                            <p:fltVal val="0"/>
                                          </p:val>
                                        </p:tav>
                                        <p:tav tm="100000">
                                          <p:val>
                                            <p:strVal val="#ppt_h"/>
                                          </p:val>
                                        </p:tav>
                                      </p:tavLst>
                                    </p:anim>
                                    <p:animEffect transition="in" filter="fade">
                                      <p:cBhvr>
                                        <p:cTn id="151" dur="500"/>
                                        <p:tgtEl>
                                          <p:spTgt spid="58"/>
                                        </p:tgtEl>
                                      </p:cBhvr>
                                    </p:animEffect>
                                    <p:anim calcmode="lin" valueType="num">
                                      <p:cBhvr>
                                        <p:cTn id="152" dur="500" fill="hold"/>
                                        <p:tgtEl>
                                          <p:spTgt spid="58"/>
                                        </p:tgtEl>
                                        <p:attrNameLst>
                                          <p:attrName>ppt_x</p:attrName>
                                        </p:attrNameLst>
                                      </p:cBhvr>
                                      <p:tavLst>
                                        <p:tav tm="0">
                                          <p:val>
                                            <p:fltVal val="0.5"/>
                                          </p:val>
                                        </p:tav>
                                        <p:tav tm="100000">
                                          <p:val>
                                            <p:strVal val="#ppt_x"/>
                                          </p:val>
                                        </p:tav>
                                      </p:tavLst>
                                    </p:anim>
                                    <p:anim calcmode="lin" valueType="num">
                                      <p:cBhvr>
                                        <p:cTn id="153" dur="500" fill="hold"/>
                                        <p:tgtEl>
                                          <p:spTgt spid="58"/>
                                        </p:tgtEl>
                                        <p:attrNameLst>
                                          <p:attrName>ppt_y</p:attrName>
                                        </p:attrNameLst>
                                      </p:cBhvr>
                                      <p:tavLst>
                                        <p:tav tm="0">
                                          <p:val>
                                            <p:fltVal val="0.5"/>
                                          </p:val>
                                        </p:tav>
                                        <p:tav tm="100000">
                                          <p:val>
                                            <p:strVal val="#ppt_y"/>
                                          </p:val>
                                        </p:tav>
                                      </p:tavLst>
                                    </p:anim>
                                  </p:childTnLst>
                                </p:cTn>
                              </p:par>
                              <p:par>
                                <p:cTn id="154" presetID="53" presetClass="entr" presetSubtype="528" fill="hold" grpId="0" nodeType="withEffect">
                                  <p:stCondLst>
                                    <p:cond delay="2250"/>
                                  </p:stCondLst>
                                  <p:childTnLst>
                                    <p:set>
                                      <p:cBhvr>
                                        <p:cTn id="155" dur="1" fill="hold">
                                          <p:stCondLst>
                                            <p:cond delay="0"/>
                                          </p:stCondLst>
                                        </p:cTn>
                                        <p:tgtEl>
                                          <p:spTgt spid="60"/>
                                        </p:tgtEl>
                                        <p:attrNameLst>
                                          <p:attrName>style.visibility</p:attrName>
                                        </p:attrNameLst>
                                      </p:cBhvr>
                                      <p:to>
                                        <p:strVal val="visible"/>
                                      </p:to>
                                    </p:set>
                                    <p:anim calcmode="lin" valueType="num">
                                      <p:cBhvr>
                                        <p:cTn id="156" dur="500" fill="hold"/>
                                        <p:tgtEl>
                                          <p:spTgt spid="60"/>
                                        </p:tgtEl>
                                        <p:attrNameLst>
                                          <p:attrName>ppt_w</p:attrName>
                                        </p:attrNameLst>
                                      </p:cBhvr>
                                      <p:tavLst>
                                        <p:tav tm="0">
                                          <p:val>
                                            <p:fltVal val="0"/>
                                          </p:val>
                                        </p:tav>
                                        <p:tav tm="100000">
                                          <p:val>
                                            <p:strVal val="#ppt_w"/>
                                          </p:val>
                                        </p:tav>
                                      </p:tavLst>
                                    </p:anim>
                                    <p:anim calcmode="lin" valueType="num">
                                      <p:cBhvr>
                                        <p:cTn id="157" dur="500" fill="hold"/>
                                        <p:tgtEl>
                                          <p:spTgt spid="60"/>
                                        </p:tgtEl>
                                        <p:attrNameLst>
                                          <p:attrName>ppt_h</p:attrName>
                                        </p:attrNameLst>
                                      </p:cBhvr>
                                      <p:tavLst>
                                        <p:tav tm="0">
                                          <p:val>
                                            <p:fltVal val="0"/>
                                          </p:val>
                                        </p:tav>
                                        <p:tav tm="100000">
                                          <p:val>
                                            <p:strVal val="#ppt_h"/>
                                          </p:val>
                                        </p:tav>
                                      </p:tavLst>
                                    </p:anim>
                                    <p:animEffect transition="in" filter="fade">
                                      <p:cBhvr>
                                        <p:cTn id="158" dur="500"/>
                                        <p:tgtEl>
                                          <p:spTgt spid="60"/>
                                        </p:tgtEl>
                                      </p:cBhvr>
                                    </p:animEffect>
                                    <p:anim calcmode="lin" valueType="num">
                                      <p:cBhvr>
                                        <p:cTn id="159" dur="500" fill="hold"/>
                                        <p:tgtEl>
                                          <p:spTgt spid="60"/>
                                        </p:tgtEl>
                                        <p:attrNameLst>
                                          <p:attrName>ppt_x</p:attrName>
                                        </p:attrNameLst>
                                      </p:cBhvr>
                                      <p:tavLst>
                                        <p:tav tm="0">
                                          <p:val>
                                            <p:fltVal val="0.5"/>
                                          </p:val>
                                        </p:tav>
                                        <p:tav tm="100000">
                                          <p:val>
                                            <p:strVal val="#ppt_x"/>
                                          </p:val>
                                        </p:tav>
                                      </p:tavLst>
                                    </p:anim>
                                    <p:anim calcmode="lin" valueType="num">
                                      <p:cBhvr>
                                        <p:cTn id="160" dur="500" fill="hold"/>
                                        <p:tgtEl>
                                          <p:spTgt spid="60"/>
                                        </p:tgtEl>
                                        <p:attrNameLst>
                                          <p:attrName>ppt_y</p:attrName>
                                        </p:attrNameLst>
                                      </p:cBhvr>
                                      <p:tavLst>
                                        <p:tav tm="0">
                                          <p:val>
                                            <p:fltVal val="0.5"/>
                                          </p:val>
                                        </p:tav>
                                        <p:tav tm="100000">
                                          <p:val>
                                            <p:strVal val="#ppt_y"/>
                                          </p:val>
                                        </p:tav>
                                      </p:tavLst>
                                    </p:anim>
                                  </p:childTnLst>
                                </p:cTn>
                              </p:par>
                            </p:childTnLst>
                          </p:cTn>
                        </p:par>
                        <p:par>
                          <p:cTn id="161" fill="hold">
                            <p:stCondLst>
                              <p:cond delay="9001"/>
                            </p:stCondLst>
                            <p:childTnLst>
                              <p:par>
                                <p:cTn id="162" presetID="53" presetClass="entr" presetSubtype="528" fill="hold" grpId="0" nodeType="afterEffect">
                                  <p:stCondLst>
                                    <p:cond delay="0"/>
                                  </p:stCondLst>
                                  <p:childTnLst>
                                    <p:set>
                                      <p:cBhvr>
                                        <p:cTn id="163" dur="1" fill="hold">
                                          <p:stCondLst>
                                            <p:cond delay="0"/>
                                          </p:stCondLst>
                                        </p:cTn>
                                        <p:tgtEl>
                                          <p:spTgt spid="52"/>
                                        </p:tgtEl>
                                        <p:attrNameLst>
                                          <p:attrName>style.visibility</p:attrName>
                                        </p:attrNameLst>
                                      </p:cBhvr>
                                      <p:to>
                                        <p:strVal val="visible"/>
                                      </p:to>
                                    </p:set>
                                    <p:anim calcmode="lin" valueType="num">
                                      <p:cBhvr>
                                        <p:cTn id="164" dur="500" fill="hold"/>
                                        <p:tgtEl>
                                          <p:spTgt spid="52"/>
                                        </p:tgtEl>
                                        <p:attrNameLst>
                                          <p:attrName>ppt_w</p:attrName>
                                        </p:attrNameLst>
                                      </p:cBhvr>
                                      <p:tavLst>
                                        <p:tav tm="0">
                                          <p:val>
                                            <p:fltVal val="0"/>
                                          </p:val>
                                        </p:tav>
                                        <p:tav tm="100000">
                                          <p:val>
                                            <p:strVal val="#ppt_w"/>
                                          </p:val>
                                        </p:tav>
                                      </p:tavLst>
                                    </p:anim>
                                    <p:anim calcmode="lin" valueType="num">
                                      <p:cBhvr>
                                        <p:cTn id="165" dur="500" fill="hold"/>
                                        <p:tgtEl>
                                          <p:spTgt spid="52"/>
                                        </p:tgtEl>
                                        <p:attrNameLst>
                                          <p:attrName>ppt_h</p:attrName>
                                        </p:attrNameLst>
                                      </p:cBhvr>
                                      <p:tavLst>
                                        <p:tav tm="0">
                                          <p:val>
                                            <p:fltVal val="0"/>
                                          </p:val>
                                        </p:tav>
                                        <p:tav tm="100000">
                                          <p:val>
                                            <p:strVal val="#ppt_h"/>
                                          </p:val>
                                        </p:tav>
                                      </p:tavLst>
                                    </p:anim>
                                    <p:animEffect transition="in" filter="fade">
                                      <p:cBhvr>
                                        <p:cTn id="166" dur="500"/>
                                        <p:tgtEl>
                                          <p:spTgt spid="52"/>
                                        </p:tgtEl>
                                      </p:cBhvr>
                                    </p:animEffect>
                                    <p:anim calcmode="lin" valueType="num">
                                      <p:cBhvr>
                                        <p:cTn id="167" dur="500" fill="hold"/>
                                        <p:tgtEl>
                                          <p:spTgt spid="52"/>
                                        </p:tgtEl>
                                        <p:attrNameLst>
                                          <p:attrName>ppt_x</p:attrName>
                                        </p:attrNameLst>
                                      </p:cBhvr>
                                      <p:tavLst>
                                        <p:tav tm="0">
                                          <p:val>
                                            <p:fltVal val="0.5"/>
                                          </p:val>
                                        </p:tav>
                                        <p:tav tm="100000">
                                          <p:val>
                                            <p:strVal val="#ppt_x"/>
                                          </p:val>
                                        </p:tav>
                                      </p:tavLst>
                                    </p:anim>
                                    <p:anim calcmode="lin" valueType="num">
                                      <p:cBhvr>
                                        <p:cTn id="168" dur="500" fill="hold"/>
                                        <p:tgtEl>
                                          <p:spTgt spid="52"/>
                                        </p:tgtEl>
                                        <p:attrNameLst>
                                          <p:attrName>ppt_y</p:attrName>
                                        </p:attrNameLst>
                                      </p:cBhvr>
                                      <p:tavLst>
                                        <p:tav tm="0">
                                          <p:val>
                                            <p:fltVal val="0.5"/>
                                          </p:val>
                                        </p:tav>
                                        <p:tav tm="100000">
                                          <p:val>
                                            <p:strVal val="#ppt_y"/>
                                          </p:val>
                                        </p:tav>
                                      </p:tavLst>
                                    </p:anim>
                                  </p:childTnLst>
                                </p:cTn>
                              </p:par>
                              <p:par>
                                <p:cTn id="169" presetID="53" presetClass="entr" presetSubtype="528" fill="hold" grpId="0" nodeType="withEffect">
                                  <p:stCondLst>
                                    <p:cond delay="250"/>
                                  </p:stCondLst>
                                  <p:childTnLst>
                                    <p:set>
                                      <p:cBhvr>
                                        <p:cTn id="170" dur="1" fill="hold">
                                          <p:stCondLst>
                                            <p:cond delay="0"/>
                                          </p:stCondLst>
                                        </p:cTn>
                                        <p:tgtEl>
                                          <p:spTgt spid="57"/>
                                        </p:tgtEl>
                                        <p:attrNameLst>
                                          <p:attrName>style.visibility</p:attrName>
                                        </p:attrNameLst>
                                      </p:cBhvr>
                                      <p:to>
                                        <p:strVal val="visible"/>
                                      </p:to>
                                    </p:set>
                                    <p:anim calcmode="lin" valueType="num">
                                      <p:cBhvr>
                                        <p:cTn id="171" dur="500" fill="hold"/>
                                        <p:tgtEl>
                                          <p:spTgt spid="57"/>
                                        </p:tgtEl>
                                        <p:attrNameLst>
                                          <p:attrName>ppt_w</p:attrName>
                                        </p:attrNameLst>
                                      </p:cBhvr>
                                      <p:tavLst>
                                        <p:tav tm="0">
                                          <p:val>
                                            <p:fltVal val="0"/>
                                          </p:val>
                                        </p:tav>
                                        <p:tav tm="100000">
                                          <p:val>
                                            <p:strVal val="#ppt_w"/>
                                          </p:val>
                                        </p:tav>
                                      </p:tavLst>
                                    </p:anim>
                                    <p:anim calcmode="lin" valueType="num">
                                      <p:cBhvr>
                                        <p:cTn id="172" dur="500" fill="hold"/>
                                        <p:tgtEl>
                                          <p:spTgt spid="57"/>
                                        </p:tgtEl>
                                        <p:attrNameLst>
                                          <p:attrName>ppt_h</p:attrName>
                                        </p:attrNameLst>
                                      </p:cBhvr>
                                      <p:tavLst>
                                        <p:tav tm="0">
                                          <p:val>
                                            <p:fltVal val="0"/>
                                          </p:val>
                                        </p:tav>
                                        <p:tav tm="100000">
                                          <p:val>
                                            <p:strVal val="#ppt_h"/>
                                          </p:val>
                                        </p:tav>
                                      </p:tavLst>
                                    </p:anim>
                                    <p:animEffect transition="in" filter="fade">
                                      <p:cBhvr>
                                        <p:cTn id="173" dur="500"/>
                                        <p:tgtEl>
                                          <p:spTgt spid="57"/>
                                        </p:tgtEl>
                                      </p:cBhvr>
                                    </p:animEffect>
                                    <p:anim calcmode="lin" valueType="num">
                                      <p:cBhvr>
                                        <p:cTn id="174" dur="500" fill="hold"/>
                                        <p:tgtEl>
                                          <p:spTgt spid="57"/>
                                        </p:tgtEl>
                                        <p:attrNameLst>
                                          <p:attrName>ppt_x</p:attrName>
                                        </p:attrNameLst>
                                      </p:cBhvr>
                                      <p:tavLst>
                                        <p:tav tm="0">
                                          <p:val>
                                            <p:fltVal val="0.5"/>
                                          </p:val>
                                        </p:tav>
                                        <p:tav tm="100000">
                                          <p:val>
                                            <p:strVal val="#ppt_x"/>
                                          </p:val>
                                        </p:tav>
                                      </p:tavLst>
                                    </p:anim>
                                    <p:anim calcmode="lin" valueType="num">
                                      <p:cBhvr>
                                        <p:cTn id="175" dur="500" fill="hold"/>
                                        <p:tgtEl>
                                          <p:spTgt spid="57"/>
                                        </p:tgtEl>
                                        <p:attrNameLst>
                                          <p:attrName>ppt_y</p:attrName>
                                        </p:attrNameLst>
                                      </p:cBhvr>
                                      <p:tavLst>
                                        <p:tav tm="0">
                                          <p:val>
                                            <p:fltVal val="0.5"/>
                                          </p:val>
                                        </p:tav>
                                        <p:tav tm="100000">
                                          <p:val>
                                            <p:strVal val="#ppt_y"/>
                                          </p:val>
                                        </p:tav>
                                      </p:tavLst>
                                    </p:anim>
                                  </p:childTnLst>
                                </p:cTn>
                              </p:par>
                              <p:par>
                                <p:cTn id="176" presetID="53" presetClass="entr" presetSubtype="528" fill="hold" grpId="0" nodeType="withEffect">
                                  <p:stCondLst>
                                    <p:cond delay="500"/>
                                  </p:stCondLst>
                                  <p:childTnLst>
                                    <p:set>
                                      <p:cBhvr>
                                        <p:cTn id="177" dur="1" fill="hold">
                                          <p:stCondLst>
                                            <p:cond delay="0"/>
                                          </p:stCondLst>
                                        </p:cTn>
                                        <p:tgtEl>
                                          <p:spTgt spid="51"/>
                                        </p:tgtEl>
                                        <p:attrNameLst>
                                          <p:attrName>style.visibility</p:attrName>
                                        </p:attrNameLst>
                                      </p:cBhvr>
                                      <p:to>
                                        <p:strVal val="visible"/>
                                      </p:to>
                                    </p:set>
                                    <p:anim calcmode="lin" valueType="num">
                                      <p:cBhvr>
                                        <p:cTn id="178" dur="500" fill="hold"/>
                                        <p:tgtEl>
                                          <p:spTgt spid="51"/>
                                        </p:tgtEl>
                                        <p:attrNameLst>
                                          <p:attrName>ppt_w</p:attrName>
                                        </p:attrNameLst>
                                      </p:cBhvr>
                                      <p:tavLst>
                                        <p:tav tm="0">
                                          <p:val>
                                            <p:fltVal val="0"/>
                                          </p:val>
                                        </p:tav>
                                        <p:tav tm="100000">
                                          <p:val>
                                            <p:strVal val="#ppt_w"/>
                                          </p:val>
                                        </p:tav>
                                      </p:tavLst>
                                    </p:anim>
                                    <p:anim calcmode="lin" valueType="num">
                                      <p:cBhvr>
                                        <p:cTn id="179" dur="500" fill="hold"/>
                                        <p:tgtEl>
                                          <p:spTgt spid="51"/>
                                        </p:tgtEl>
                                        <p:attrNameLst>
                                          <p:attrName>ppt_h</p:attrName>
                                        </p:attrNameLst>
                                      </p:cBhvr>
                                      <p:tavLst>
                                        <p:tav tm="0">
                                          <p:val>
                                            <p:fltVal val="0"/>
                                          </p:val>
                                        </p:tav>
                                        <p:tav tm="100000">
                                          <p:val>
                                            <p:strVal val="#ppt_h"/>
                                          </p:val>
                                        </p:tav>
                                      </p:tavLst>
                                    </p:anim>
                                    <p:animEffect transition="in" filter="fade">
                                      <p:cBhvr>
                                        <p:cTn id="180" dur="500"/>
                                        <p:tgtEl>
                                          <p:spTgt spid="51"/>
                                        </p:tgtEl>
                                      </p:cBhvr>
                                    </p:animEffect>
                                    <p:anim calcmode="lin" valueType="num">
                                      <p:cBhvr>
                                        <p:cTn id="181" dur="500" fill="hold"/>
                                        <p:tgtEl>
                                          <p:spTgt spid="51"/>
                                        </p:tgtEl>
                                        <p:attrNameLst>
                                          <p:attrName>ppt_x</p:attrName>
                                        </p:attrNameLst>
                                      </p:cBhvr>
                                      <p:tavLst>
                                        <p:tav tm="0">
                                          <p:val>
                                            <p:fltVal val="0.5"/>
                                          </p:val>
                                        </p:tav>
                                        <p:tav tm="100000">
                                          <p:val>
                                            <p:strVal val="#ppt_x"/>
                                          </p:val>
                                        </p:tav>
                                      </p:tavLst>
                                    </p:anim>
                                    <p:anim calcmode="lin" valueType="num">
                                      <p:cBhvr>
                                        <p:cTn id="182" dur="500" fill="hold"/>
                                        <p:tgtEl>
                                          <p:spTgt spid="51"/>
                                        </p:tgtEl>
                                        <p:attrNameLst>
                                          <p:attrName>ppt_y</p:attrName>
                                        </p:attrNameLst>
                                      </p:cBhvr>
                                      <p:tavLst>
                                        <p:tav tm="0">
                                          <p:val>
                                            <p:fltVal val="0.5"/>
                                          </p:val>
                                        </p:tav>
                                        <p:tav tm="100000">
                                          <p:val>
                                            <p:strVal val="#ppt_y"/>
                                          </p:val>
                                        </p:tav>
                                      </p:tavLst>
                                    </p:anim>
                                  </p:childTnLst>
                                </p:cTn>
                              </p:par>
                              <p:par>
                                <p:cTn id="183" presetID="53" presetClass="entr" presetSubtype="528" fill="hold" grpId="0" nodeType="withEffect">
                                  <p:stCondLst>
                                    <p:cond delay="750"/>
                                  </p:stCondLst>
                                  <p:childTnLst>
                                    <p:set>
                                      <p:cBhvr>
                                        <p:cTn id="184" dur="1" fill="hold">
                                          <p:stCondLst>
                                            <p:cond delay="0"/>
                                          </p:stCondLst>
                                        </p:cTn>
                                        <p:tgtEl>
                                          <p:spTgt spid="49"/>
                                        </p:tgtEl>
                                        <p:attrNameLst>
                                          <p:attrName>style.visibility</p:attrName>
                                        </p:attrNameLst>
                                      </p:cBhvr>
                                      <p:to>
                                        <p:strVal val="visible"/>
                                      </p:to>
                                    </p:set>
                                    <p:anim calcmode="lin" valueType="num">
                                      <p:cBhvr>
                                        <p:cTn id="185" dur="500" fill="hold"/>
                                        <p:tgtEl>
                                          <p:spTgt spid="49"/>
                                        </p:tgtEl>
                                        <p:attrNameLst>
                                          <p:attrName>ppt_w</p:attrName>
                                        </p:attrNameLst>
                                      </p:cBhvr>
                                      <p:tavLst>
                                        <p:tav tm="0">
                                          <p:val>
                                            <p:fltVal val="0"/>
                                          </p:val>
                                        </p:tav>
                                        <p:tav tm="100000">
                                          <p:val>
                                            <p:strVal val="#ppt_w"/>
                                          </p:val>
                                        </p:tav>
                                      </p:tavLst>
                                    </p:anim>
                                    <p:anim calcmode="lin" valueType="num">
                                      <p:cBhvr>
                                        <p:cTn id="186" dur="500" fill="hold"/>
                                        <p:tgtEl>
                                          <p:spTgt spid="49"/>
                                        </p:tgtEl>
                                        <p:attrNameLst>
                                          <p:attrName>ppt_h</p:attrName>
                                        </p:attrNameLst>
                                      </p:cBhvr>
                                      <p:tavLst>
                                        <p:tav tm="0">
                                          <p:val>
                                            <p:fltVal val="0"/>
                                          </p:val>
                                        </p:tav>
                                        <p:tav tm="100000">
                                          <p:val>
                                            <p:strVal val="#ppt_h"/>
                                          </p:val>
                                        </p:tav>
                                      </p:tavLst>
                                    </p:anim>
                                    <p:animEffect transition="in" filter="fade">
                                      <p:cBhvr>
                                        <p:cTn id="187" dur="500"/>
                                        <p:tgtEl>
                                          <p:spTgt spid="49"/>
                                        </p:tgtEl>
                                      </p:cBhvr>
                                    </p:animEffect>
                                    <p:anim calcmode="lin" valueType="num">
                                      <p:cBhvr>
                                        <p:cTn id="188" dur="500" fill="hold"/>
                                        <p:tgtEl>
                                          <p:spTgt spid="49"/>
                                        </p:tgtEl>
                                        <p:attrNameLst>
                                          <p:attrName>ppt_x</p:attrName>
                                        </p:attrNameLst>
                                      </p:cBhvr>
                                      <p:tavLst>
                                        <p:tav tm="0">
                                          <p:val>
                                            <p:fltVal val="0.5"/>
                                          </p:val>
                                        </p:tav>
                                        <p:tav tm="100000">
                                          <p:val>
                                            <p:strVal val="#ppt_x"/>
                                          </p:val>
                                        </p:tav>
                                      </p:tavLst>
                                    </p:anim>
                                    <p:anim calcmode="lin" valueType="num">
                                      <p:cBhvr>
                                        <p:cTn id="189" dur="500" fill="hold"/>
                                        <p:tgtEl>
                                          <p:spTgt spid="49"/>
                                        </p:tgtEl>
                                        <p:attrNameLst>
                                          <p:attrName>ppt_y</p:attrName>
                                        </p:attrNameLst>
                                      </p:cBhvr>
                                      <p:tavLst>
                                        <p:tav tm="0">
                                          <p:val>
                                            <p:fltVal val="0.5"/>
                                          </p:val>
                                        </p:tav>
                                        <p:tav tm="100000">
                                          <p:val>
                                            <p:strVal val="#ppt_y"/>
                                          </p:val>
                                        </p:tav>
                                      </p:tavLst>
                                    </p:anim>
                                  </p:childTnLst>
                                </p:cTn>
                              </p:par>
                            </p:childTnLst>
                          </p:cTn>
                        </p:par>
                        <p:par>
                          <p:cTn id="190" fill="hold">
                            <p:stCondLst>
                              <p:cond delay="9501"/>
                            </p:stCondLst>
                            <p:childTnLst>
                              <p:par>
                                <p:cTn id="191" presetID="53" presetClass="entr" presetSubtype="16" fill="hold" nodeType="afterEffect">
                                  <p:stCondLst>
                                    <p:cond delay="0"/>
                                  </p:stCondLst>
                                  <p:childTnLst>
                                    <p:set>
                                      <p:cBhvr>
                                        <p:cTn id="192" dur="1" fill="hold">
                                          <p:stCondLst>
                                            <p:cond delay="0"/>
                                          </p:stCondLst>
                                        </p:cTn>
                                        <p:tgtEl>
                                          <p:spTgt spid="2"/>
                                        </p:tgtEl>
                                        <p:attrNameLst>
                                          <p:attrName>style.visibility</p:attrName>
                                        </p:attrNameLst>
                                      </p:cBhvr>
                                      <p:to>
                                        <p:strVal val="visible"/>
                                      </p:to>
                                    </p:set>
                                    <p:anim calcmode="lin" valueType="num">
                                      <p:cBhvr>
                                        <p:cTn id="193" dur="500" fill="hold"/>
                                        <p:tgtEl>
                                          <p:spTgt spid="2"/>
                                        </p:tgtEl>
                                        <p:attrNameLst>
                                          <p:attrName>ppt_w</p:attrName>
                                        </p:attrNameLst>
                                      </p:cBhvr>
                                      <p:tavLst>
                                        <p:tav tm="0">
                                          <p:val>
                                            <p:fltVal val="0"/>
                                          </p:val>
                                        </p:tav>
                                        <p:tav tm="100000">
                                          <p:val>
                                            <p:strVal val="#ppt_w"/>
                                          </p:val>
                                        </p:tav>
                                      </p:tavLst>
                                    </p:anim>
                                    <p:anim calcmode="lin" valueType="num">
                                      <p:cBhvr>
                                        <p:cTn id="194" dur="500" fill="hold"/>
                                        <p:tgtEl>
                                          <p:spTgt spid="2"/>
                                        </p:tgtEl>
                                        <p:attrNameLst>
                                          <p:attrName>ppt_h</p:attrName>
                                        </p:attrNameLst>
                                      </p:cBhvr>
                                      <p:tavLst>
                                        <p:tav tm="0">
                                          <p:val>
                                            <p:fltVal val="0"/>
                                          </p:val>
                                        </p:tav>
                                        <p:tav tm="100000">
                                          <p:val>
                                            <p:strVal val="#ppt_h"/>
                                          </p:val>
                                        </p:tav>
                                      </p:tavLst>
                                    </p:anim>
                                    <p:animEffect transition="in" filter="fade">
                                      <p:cBhvr>
                                        <p:cTn id="19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196" repeatCount="indefinite" fill="remove" display="0">
                  <p:stCondLst>
                    <p:cond delay="indefinite"/>
                  </p:stCondLst>
                  <p:endCondLst>
                    <p:cond evt="onStopAudio" delay="0">
                      <p:tgtEl>
                        <p:sldTgt/>
                      </p:tgtEl>
                    </p:cond>
                  </p:endCondLst>
                </p:cTn>
                <p:tgtEl>
                  <p:spTgt spid="3"/>
                </p:tgtEl>
              </p:cMediaNode>
            </p:audio>
          </p:childTnLst>
        </p:cTn>
      </p:par>
    </p:tnLst>
    <p:bldLst>
      <p:bldP spid="33" grpId="0" animBg="1"/>
      <p:bldP spid="34" grpId="0" animBg="1"/>
      <p:bldP spid="35" grpId="0" animBg="1"/>
      <p:bldP spid="36" grpId="0" animBg="1"/>
      <p:bldP spid="37" grpId="0" animBg="1"/>
      <p:bldP spid="38" grpId="0" animBg="1"/>
      <p:bldP spid="39" grpId="0" animBg="1"/>
      <p:bldP spid="40" grpId="0" animBg="1"/>
      <p:bldP spid="41" grpId="0" animBg="1"/>
      <p:bldP spid="43" grpId="0"/>
      <p:bldP spid="44" grpId="0"/>
      <p:bldP spid="45" grpId="0"/>
      <p:bldP spid="46" grpId="0" bldLvl="0" animBg="1"/>
      <p:bldP spid="46" grpId="1" bldLvl="0" animBg="1"/>
      <p:bldP spid="46" grpId="2" bldLvl="0" animBg="1"/>
      <p:bldP spid="48" grpId="0" animBg="1"/>
      <p:bldP spid="49" grpId="0" animBg="1"/>
      <p:bldP spid="50" grpId="0" animBg="1"/>
      <p:bldP spid="51" grpId="0" animBg="1"/>
      <p:bldP spid="52" grpId="0" animBg="1"/>
      <p:bldP spid="53" grpId="0" animBg="1"/>
      <p:bldP spid="54" grpId="0" animBg="1"/>
      <p:bldP spid="55" grpId="0" animBg="1"/>
      <p:bldP spid="56" grpId="0" animBg="1"/>
      <p:bldP spid="57" grpId="0" animBg="1"/>
      <p:bldP spid="58" grpId="0" animBg="1"/>
      <p:bldP spid="59" grpId="0" animBg="1"/>
      <p:bldP spid="60" grpId="0" animBg="1"/>
      <p:bldP spid="61"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菱形 3"/>
          <p:cNvSpPr/>
          <p:nvPr/>
        </p:nvSpPr>
        <p:spPr>
          <a:xfrm>
            <a:off x="4755150" y="1200084"/>
            <a:ext cx="3043071" cy="3043071"/>
          </a:xfrm>
          <a:prstGeom prst="diamond">
            <a:avLst/>
          </a:prstGeom>
          <a:solidFill>
            <a:schemeClr val="accent1"/>
          </a:solidFill>
          <a:ln w="38100">
            <a:gradFill flip="none" rotWithShape="1">
              <a:gsLst>
                <a:gs pos="0">
                  <a:schemeClr val="bg1">
                    <a:lumMod val="75000"/>
                  </a:schemeClr>
                </a:gs>
                <a:gs pos="100000">
                  <a:schemeClr val="bg1"/>
                </a:gs>
              </a:gsLst>
              <a:lin ang="8100000" scaled="1"/>
              <a:tileRect/>
            </a:gradFill>
          </a:ln>
          <a:effectLst>
            <a:innerShdw blurRad="63500" dist="254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5" name="菱形 4"/>
          <p:cNvSpPr/>
          <p:nvPr/>
        </p:nvSpPr>
        <p:spPr>
          <a:xfrm>
            <a:off x="4631928" y="685763"/>
            <a:ext cx="3289516" cy="3289516"/>
          </a:xfrm>
          <a:prstGeom prst="diamond">
            <a:avLst/>
          </a:prstGeom>
          <a:solidFill>
            <a:schemeClr val="bg1"/>
          </a:solidFill>
          <a:ln>
            <a:noFill/>
          </a:ln>
          <a:effectLst>
            <a:outerShdw blurRad="50800" dist="38100" dir="8100000" algn="tr" rotWithShape="0">
              <a:prstClr val="black">
                <a:alpha val="40000"/>
              </a:prstClr>
            </a:outerShdw>
          </a:effectLst>
          <a:scene3d>
            <a:camera prst="orthographicFront"/>
            <a:lightRig rig="threePt" dir="t">
              <a:rot lat="0" lon="0" rev="4800000"/>
            </a:lightRig>
          </a:scene3d>
          <a:sp3d>
            <a:bevelT w="63500" h="254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6" name="文本框 5"/>
          <p:cNvSpPr txBox="1"/>
          <p:nvPr/>
        </p:nvSpPr>
        <p:spPr>
          <a:xfrm>
            <a:off x="5636401" y="1617970"/>
            <a:ext cx="1280566" cy="481799"/>
          </a:xfrm>
          <a:prstGeom prst="rect">
            <a:avLst/>
          </a:prstGeom>
          <a:noFill/>
        </p:spPr>
        <p:txBody>
          <a:bodyPr wrap="square" rtlCol="0">
            <a:spAutoFit/>
          </a:bodyPr>
          <a:lstStyle/>
          <a:p>
            <a:r>
              <a:rPr lang="en-US" altLang="zh-CN" sz="2530" dirty="0" smtClean="0">
                <a:solidFill>
                  <a:schemeClr val="accent1"/>
                </a:solidFill>
                <a:latin typeface="微软雅黑" panose="020B0503020204020204" pitchFamily="34" charset="-122"/>
                <a:ea typeface="微软雅黑" panose="020B0503020204020204" pitchFamily="34" charset="-122"/>
              </a:rPr>
              <a:t>Part2</a:t>
            </a:r>
            <a:endParaRPr lang="zh-CN" altLang="en-US" sz="2530" dirty="0">
              <a:solidFill>
                <a:schemeClr val="accent1"/>
              </a:solidFill>
              <a:latin typeface="微软雅黑" panose="020B0503020204020204" pitchFamily="34" charset="-122"/>
              <a:ea typeface="微软雅黑" panose="020B0503020204020204" pitchFamily="34" charset="-122"/>
            </a:endParaRPr>
          </a:p>
        </p:txBody>
      </p:sp>
      <p:sp>
        <p:nvSpPr>
          <p:cNvPr id="7" name="矩形 6"/>
          <p:cNvSpPr/>
          <p:nvPr/>
        </p:nvSpPr>
        <p:spPr>
          <a:xfrm>
            <a:off x="4848489" y="2005930"/>
            <a:ext cx="2781531" cy="611706"/>
          </a:xfrm>
          <a:prstGeom prst="rect">
            <a:avLst/>
          </a:prstGeom>
        </p:spPr>
        <p:txBody>
          <a:bodyPr wrap="none">
            <a:spAutoFit/>
          </a:bodyPr>
          <a:lstStyle/>
          <a:p>
            <a:r>
              <a:rPr lang="zh-CN" altLang="en-US" sz="3375" b="1" dirty="0">
                <a:solidFill>
                  <a:schemeClr val="accent1"/>
                </a:solidFill>
                <a:effectLst>
                  <a:innerShdw blurRad="63500" dist="50800" dir="18900000">
                    <a:prstClr val="black">
                      <a:alpha val="50000"/>
                    </a:prstClr>
                  </a:innerShdw>
                </a:effectLst>
                <a:latin typeface="微软雅黑" panose="020B0503020204020204" pitchFamily="34" charset="-122"/>
                <a:ea typeface="微软雅黑" panose="020B0503020204020204" pitchFamily="34" charset="-122"/>
              </a:rPr>
              <a:t>单击添加标题</a:t>
            </a:r>
            <a:endParaRPr lang="zh-CN" altLang="en-US" sz="3375" b="1" dirty="0">
              <a:solidFill>
                <a:schemeClr val="accent1"/>
              </a:solidFill>
              <a:effectLst>
                <a:innerShdw blurRad="63500" dist="50800" dir="18900000">
                  <a:prstClr val="black">
                    <a:alpha val="50000"/>
                  </a:prstClr>
                </a:innerShdw>
              </a:effectLst>
              <a:latin typeface="微软雅黑" panose="020B0503020204020204" pitchFamily="34" charset="-122"/>
              <a:ea typeface="微软雅黑" panose="020B0503020204020204" pitchFamily="34" charset="-122"/>
            </a:endParaRPr>
          </a:p>
        </p:txBody>
      </p:sp>
      <p:sp>
        <p:nvSpPr>
          <p:cNvPr id="8" name="KSO_Shape"/>
          <p:cNvSpPr/>
          <p:nvPr/>
        </p:nvSpPr>
        <p:spPr bwMode="auto">
          <a:xfrm>
            <a:off x="6135443" y="2760590"/>
            <a:ext cx="282480" cy="564959"/>
          </a:xfrm>
          <a:custGeom>
            <a:avLst/>
            <a:gdLst/>
            <a:ahLst/>
            <a:cxnLst/>
            <a:rect l="0" t="0" r="r" b="b"/>
            <a:pathLst>
              <a:path w="725488" h="1450976">
                <a:moveTo>
                  <a:pt x="180975" y="543686"/>
                </a:moveTo>
                <a:lnTo>
                  <a:pt x="544513" y="543686"/>
                </a:lnTo>
                <a:lnTo>
                  <a:pt x="544513" y="785648"/>
                </a:lnTo>
                <a:lnTo>
                  <a:pt x="544248" y="794903"/>
                </a:lnTo>
                <a:lnTo>
                  <a:pt x="543187" y="804158"/>
                </a:lnTo>
                <a:lnTo>
                  <a:pt x="542392" y="813149"/>
                </a:lnTo>
                <a:lnTo>
                  <a:pt x="540536" y="822140"/>
                </a:lnTo>
                <a:lnTo>
                  <a:pt x="538679" y="830867"/>
                </a:lnTo>
                <a:lnTo>
                  <a:pt x="536293" y="839329"/>
                </a:lnTo>
                <a:lnTo>
                  <a:pt x="533111" y="847791"/>
                </a:lnTo>
                <a:lnTo>
                  <a:pt x="530194" y="856253"/>
                </a:lnTo>
                <a:lnTo>
                  <a:pt x="526482" y="864186"/>
                </a:lnTo>
                <a:lnTo>
                  <a:pt x="522504" y="871855"/>
                </a:lnTo>
                <a:lnTo>
                  <a:pt x="517997" y="879523"/>
                </a:lnTo>
                <a:lnTo>
                  <a:pt x="513224" y="886928"/>
                </a:lnTo>
                <a:lnTo>
                  <a:pt x="508186" y="893803"/>
                </a:lnTo>
                <a:lnTo>
                  <a:pt x="502882" y="900943"/>
                </a:lnTo>
                <a:lnTo>
                  <a:pt x="497049" y="907290"/>
                </a:lnTo>
                <a:lnTo>
                  <a:pt x="490950" y="913636"/>
                </a:lnTo>
                <a:lnTo>
                  <a:pt x="484851" y="919718"/>
                </a:lnTo>
                <a:lnTo>
                  <a:pt x="478222" y="925271"/>
                </a:lnTo>
                <a:lnTo>
                  <a:pt x="471328" y="930825"/>
                </a:lnTo>
                <a:lnTo>
                  <a:pt x="464169" y="935849"/>
                </a:lnTo>
                <a:lnTo>
                  <a:pt x="456744" y="940609"/>
                </a:lnTo>
                <a:lnTo>
                  <a:pt x="449054" y="944840"/>
                </a:lnTo>
                <a:lnTo>
                  <a:pt x="441630" y="949071"/>
                </a:lnTo>
                <a:lnTo>
                  <a:pt x="433145" y="952773"/>
                </a:lnTo>
                <a:lnTo>
                  <a:pt x="424925" y="955682"/>
                </a:lnTo>
                <a:lnTo>
                  <a:pt x="416705" y="958855"/>
                </a:lnTo>
                <a:lnTo>
                  <a:pt x="407954" y="961235"/>
                </a:lnTo>
                <a:lnTo>
                  <a:pt x="399204" y="963086"/>
                </a:lnTo>
                <a:lnTo>
                  <a:pt x="390188" y="964673"/>
                </a:lnTo>
                <a:lnTo>
                  <a:pt x="380908" y="965730"/>
                </a:lnTo>
                <a:lnTo>
                  <a:pt x="371892" y="966788"/>
                </a:lnTo>
                <a:lnTo>
                  <a:pt x="362612" y="966788"/>
                </a:lnTo>
                <a:lnTo>
                  <a:pt x="353331" y="966788"/>
                </a:lnTo>
                <a:lnTo>
                  <a:pt x="344050" y="965730"/>
                </a:lnTo>
                <a:lnTo>
                  <a:pt x="334770" y="964673"/>
                </a:lnTo>
                <a:lnTo>
                  <a:pt x="326019" y="963086"/>
                </a:lnTo>
                <a:lnTo>
                  <a:pt x="317269" y="961235"/>
                </a:lnTo>
                <a:lnTo>
                  <a:pt x="308518" y="958855"/>
                </a:lnTo>
                <a:lnTo>
                  <a:pt x="300033" y="955682"/>
                </a:lnTo>
                <a:lnTo>
                  <a:pt x="291813" y="952773"/>
                </a:lnTo>
                <a:lnTo>
                  <a:pt x="283858" y="949071"/>
                </a:lnTo>
                <a:lnTo>
                  <a:pt x="275903" y="944840"/>
                </a:lnTo>
                <a:lnTo>
                  <a:pt x="268214" y="940609"/>
                </a:lnTo>
                <a:lnTo>
                  <a:pt x="261054" y="935849"/>
                </a:lnTo>
                <a:lnTo>
                  <a:pt x="253895" y="930825"/>
                </a:lnTo>
                <a:lnTo>
                  <a:pt x="247001" y="925271"/>
                </a:lnTo>
                <a:lnTo>
                  <a:pt x="240372" y="919718"/>
                </a:lnTo>
                <a:lnTo>
                  <a:pt x="234008" y="913636"/>
                </a:lnTo>
                <a:lnTo>
                  <a:pt x="228174" y="907290"/>
                </a:lnTo>
                <a:lnTo>
                  <a:pt x="222341" y="900943"/>
                </a:lnTo>
                <a:lnTo>
                  <a:pt x="217037" y="893803"/>
                </a:lnTo>
                <a:lnTo>
                  <a:pt x="211999" y="886928"/>
                </a:lnTo>
                <a:lnTo>
                  <a:pt x="207226" y="879523"/>
                </a:lnTo>
                <a:lnTo>
                  <a:pt x="202984" y="871855"/>
                </a:lnTo>
                <a:lnTo>
                  <a:pt x="199006" y="864186"/>
                </a:lnTo>
                <a:lnTo>
                  <a:pt x="195294" y="856253"/>
                </a:lnTo>
                <a:lnTo>
                  <a:pt x="191847" y="847791"/>
                </a:lnTo>
                <a:lnTo>
                  <a:pt x="189195" y="839329"/>
                </a:lnTo>
                <a:lnTo>
                  <a:pt x="186809" y="830867"/>
                </a:lnTo>
                <a:lnTo>
                  <a:pt x="184422" y="822140"/>
                </a:lnTo>
                <a:lnTo>
                  <a:pt x="183097" y="813149"/>
                </a:lnTo>
                <a:lnTo>
                  <a:pt x="181771" y="804158"/>
                </a:lnTo>
                <a:lnTo>
                  <a:pt x="181240" y="794903"/>
                </a:lnTo>
                <a:lnTo>
                  <a:pt x="180975" y="785648"/>
                </a:lnTo>
                <a:lnTo>
                  <a:pt x="180975" y="543686"/>
                </a:lnTo>
                <a:close/>
                <a:moveTo>
                  <a:pt x="60589" y="484188"/>
                </a:moveTo>
                <a:lnTo>
                  <a:pt x="66675" y="484453"/>
                </a:lnTo>
                <a:lnTo>
                  <a:pt x="72760" y="485510"/>
                </a:lnTo>
                <a:lnTo>
                  <a:pt x="78581" y="487096"/>
                </a:lnTo>
                <a:lnTo>
                  <a:pt x="84137" y="488947"/>
                </a:lnTo>
                <a:lnTo>
                  <a:pt x="89429" y="491591"/>
                </a:lnTo>
                <a:lnTo>
                  <a:pt x="94191" y="494499"/>
                </a:lnTo>
                <a:lnTo>
                  <a:pt x="99219" y="497935"/>
                </a:lnTo>
                <a:lnTo>
                  <a:pt x="103452" y="501901"/>
                </a:lnTo>
                <a:lnTo>
                  <a:pt x="107421" y="506131"/>
                </a:lnTo>
                <a:lnTo>
                  <a:pt x="110596" y="510889"/>
                </a:lnTo>
                <a:lnTo>
                  <a:pt x="113771" y="515912"/>
                </a:lnTo>
                <a:lnTo>
                  <a:pt x="116152" y="521200"/>
                </a:lnTo>
                <a:lnTo>
                  <a:pt x="118269" y="526487"/>
                </a:lnTo>
                <a:lnTo>
                  <a:pt x="119856" y="532303"/>
                </a:lnTo>
                <a:lnTo>
                  <a:pt x="120650" y="538383"/>
                </a:lnTo>
                <a:lnTo>
                  <a:pt x="121179" y="544464"/>
                </a:lnTo>
                <a:lnTo>
                  <a:pt x="121179" y="786095"/>
                </a:lnTo>
                <a:lnTo>
                  <a:pt x="121179" y="793233"/>
                </a:lnTo>
                <a:lnTo>
                  <a:pt x="121973" y="803807"/>
                </a:lnTo>
                <a:lnTo>
                  <a:pt x="123560" y="817554"/>
                </a:lnTo>
                <a:lnTo>
                  <a:pt x="124619" y="825750"/>
                </a:lnTo>
                <a:lnTo>
                  <a:pt x="126206" y="834209"/>
                </a:lnTo>
                <a:lnTo>
                  <a:pt x="128058" y="843462"/>
                </a:lnTo>
                <a:lnTo>
                  <a:pt x="130175" y="853244"/>
                </a:lnTo>
                <a:lnTo>
                  <a:pt x="132821" y="863290"/>
                </a:lnTo>
                <a:lnTo>
                  <a:pt x="136260" y="873600"/>
                </a:lnTo>
                <a:lnTo>
                  <a:pt x="139964" y="883910"/>
                </a:lnTo>
                <a:lnTo>
                  <a:pt x="144198" y="894485"/>
                </a:lnTo>
                <a:lnTo>
                  <a:pt x="149225" y="905588"/>
                </a:lnTo>
                <a:lnTo>
                  <a:pt x="154517" y="916163"/>
                </a:lnTo>
                <a:lnTo>
                  <a:pt x="160867" y="927002"/>
                </a:lnTo>
                <a:lnTo>
                  <a:pt x="164306" y="932289"/>
                </a:lnTo>
                <a:lnTo>
                  <a:pt x="167746" y="937577"/>
                </a:lnTo>
                <a:lnTo>
                  <a:pt x="171714" y="942864"/>
                </a:lnTo>
                <a:lnTo>
                  <a:pt x="175683" y="947887"/>
                </a:lnTo>
                <a:lnTo>
                  <a:pt x="179652" y="953174"/>
                </a:lnTo>
                <a:lnTo>
                  <a:pt x="184150" y="957933"/>
                </a:lnTo>
                <a:lnTo>
                  <a:pt x="188384" y="962956"/>
                </a:lnTo>
                <a:lnTo>
                  <a:pt x="193411" y="967714"/>
                </a:lnTo>
                <a:lnTo>
                  <a:pt x="198438" y="972209"/>
                </a:lnTo>
                <a:lnTo>
                  <a:pt x="203730" y="976967"/>
                </a:lnTo>
                <a:lnTo>
                  <a:pt x="209286" y="981197"/>
                </a:lnTo>
                <a:lnTo>
                  <a:pt x="214577" y="985427"/>
                </a:lnTo>
                <a:lnTo>
                  <a:pt x="220663" y="989657"/>
                </a:lnTo>
                <a:lnTo>
                  <a:pt x="226748" y="993622"/>
                </a:lnTo>
                <a:lnTo>
                  <a:pt x="233363" y="997323"/>
                </a:lnTo>
                <a:lnTo>
                  <a:pt x="239977" y="1001025"/>
                </a:lnTo>
                <a:lnTo>
                  <a:pt x="246857" y="1004461"/>
                </a:lnTo>
                <a:lnTo>
                  <a:pt x="254000" y="1007634"/>
                </a:lnTo>
                <a:lnTo>
                  <a:pt x="261673" y="1010542"/>
                </a:lnTo>
                <a:lnTo>
                  <a:pt x="269346" y="1013714"/>
                </a:lnTo>
                <a:lnTo>
                  <a:pt x="277019" y="1016093"/>
                </a:lnTo>
                <a:lnTo>
                  <a:pt x="285750" y="1018473"/>
                </a:lnTo>
                <a:lnTo>
                  <a:pt x="294217" y="1020852"/>
                </a:lnTo>
                <a:lnTo>
                  <a:pt x="302948" y="1022438"/>
                </a:lnTo>
                <a:lnTo>
                  <a:pt x="312209" y="1024024"/>
                </a:lnTo>
                <a:lnTo>
                  <a:pt x="321734" y="1025611"/>
                </a:lnTo>
                <a:lnTo>
                  <a:pt x="331523" y="1026404"/>
                </a:lnTo>
                <a:lnTo>
                  <a:pt x="341842" y="1027461"/>
                </a:lnTo>
                <a:lnTo>
                  <a:pt x="352161" y="1027726"/>
                </a:lnTo>
                <a:lnTo>
                  <a:pt x="362744" y="1027990"/>
                </a:lnTo>
                <a:lnTo>
                  <a:pt x="373857" y="1027726"/>
                </a:lnTo>
                <a:lnTo>
                  <a:pt x="384440" y="1027197"/>
                </a:lnTo>
                <a:lnTo>
                  <a:pt x="394759" y="1026404"/>
                </a:lnTo>
                <a:lnTo>
                  <a:pt x="404813" y="1025346"/>
                </a:lnTo>
                <a:lnTo>
                  <a:pt x="414602" y="1023760"/>
                </a:lnTo>
                <a:lnTo>
                  <a:pt x="424127" y="1022174"/>
                </a:lnTo>
                <a:lnTo>
                  <a:pt x="432859" y="1020059"/>
                </a:lnTo>
                <a:lnTo>
                  <a:pt x="441854" y="1017944"/>
                </a:lnTo>
                <a:lnTo>
                  <a:pt x="450321" y="1015565"/>
                </a:lnTo>
                <a:lnTo>
                  <a:pt x="458523" y="1012921"/>
                </a:lnTo>
                <a:lnTo>
                  <a:pt x="466196" y="1009749"/>
                </a:lnTo>
                <a:lnTo>
                  <a:pt x="473869" y="1006312"/>
                </a:lnTo>
                <a:lnTo>
                  <a:pt x="481013" y="1003140"/>
                </a:lnTo>
                <a:lnTo>
                  <a:pt x="488157" y="999438"/>
                </a:lnTo>
                <a:lnTo>
                  <a:pt x="494771" y="995473"/>
                </a:lnTo>
                <a:lnTo>
                  <a:pt x="501386" y="991507"/>
                </a:lnTo>
                <a:lnTo>
                  <a:pt x="507736" y="987278"/>
                </a:lnTo>
                <a:lnTo>
                  <a:pt x="513821" y="983048"/>
                </a:lnTo>
                <a:lnTo>
                  <a:pt x="519113" y="978289"/>
                </a:lnTo>
                <a:lnTo>
                  <a:pt x="524669" y="973795"/>
                </a:lnTo>
                <a:lnTo>
                  <a:pt x="530225" y="969036"/>
                </a:lnTo>
                <a:lnTo>
                  <a:pt x="534988" y="964013"/>
                </a:lnTo>
                <a:lnTo>
                  <a:pt x="540015" y="959255"/>
                </a:lnTo>
                <a:lnTo>
                  <a:pt x="544248" y="953967"/>
                </a:lnTo>
                <a:lnTo>
                  <a:pt x="548746" y="948944"/>
                </a:lnTo>
                <a:lnTo>
                  <a:pt x="552715" y="943657"/>
                </a:lnTo>
                <a:lnTo>
                  <a:pt x="556684" y="938105"/>
                </a:lnTo>
                <a:lnTo>
                  <a:pt x="560388" y="932554"/>
                </a:lnTo>
                <a:lnTo>
                  <a:pt x="564092" y="927266"/>
                </a:lnTo>
                <a:lnTo>
                  <a:pt x="567267" y="921715"/>
                </a:lnTo>
                <a:lnTo>
                  <a:pt x="573352" y="910876"/>
                </a:lnTo>
                <a:lnTo>
                  <a:pt x="578644" y="899772"/>
                </a:lnTo>
                <a:lnTo>
                  <a:pt x="583407" y="888404"/>
                </a:lnTo>
                <a:lnTo>
                  <a:pt x="587375" y="877830"/>
                </a:lnTo>
                <a:lnTo>
                  <a:pt x="591080" y="867255"/>
                </a:lnTo>
                <a:lnTo>
                  <a:pt x="594255" y="856416"/>
                </a:lnTo>
                <a:lnTo>
                  <a:pt x="596636" y="846899"/>
                </a:lnTo>
                <a:lnTo>
                  <a:pt x="598752" y="837117"/>
                </a:lnTo>
                <a:lnTo>
                  <a:pt x="600605" y="828129"/>
                </a:lnTo>
                <a:lnTo>
                  <a:pt x="601928" y="819934"/>
                </a:lnTo>
                <a:lnTo>
                  <a:pt x="602721" y="812267"/>
                </a:lnTo>
                <a:lnTo>
                  <a:pt x="604044" y="799577"/>
                </a:lnTo>
                <a:lnTo>
                  <a:pt x="604573" y="790853"/>
                </a:lnTo>
                <a:lnTo>
                  <a:pt x="604573" y="786095"/>
                </a:lnTo>
                <a:lnTo>
                  <a:pt x="604573" y="544464"/>
                </a:lnTo>
                <a:lnTo>
                  <a:pt x="604838" y="538383"/>
                </a:lnTo>
                <a:lnTo>
                  <a:pt x="605896" y="532303"/>
                </a:lnTo>
                <a:lnTo>
                  <a:pt x="607219" y="526487"/>
                </a:lnTo>
                <a:lnTo>
                  <a:pt x="609336" y="521200"/>
                </a:lnTo>
                <a:lnTo>
                  <a:pt x="611982" y="515912"/>
                </a:lnTo>
                <a:lnTo>
                  <a:pt x="614892" y="510889"/>
                </a:lnTo>
                <a:lnTo>
                  <a:pt x="618332" y="506131"/>
                </a:lnTo>
                <a:lnTo>
                  <a:pt x="622300" y="501901"/>
                </a:lnTo>
                <a:lnTo>
                  <a:pt x="626534" y="497935"/>
                </a:lnTo>
                <a:lnTo>
                  <a:pt x="631296" y="494499"/>
                </a:lnTo>
                <a:lnTo>
                  <a:pt x="636323" y="491591"/>
                </a:lnTo>
                <a:lnTo>
                  <a:pt x="641350" y="488947"/>
                </a:lnTo>
                <a:lnTo>
                  <a:pt x="646907" y="487096"/>
                </a:lnTo>
                <a:lnTo>
                  <a:pt x="652992" y="485510"/>
                </a:lnTo>
                <a:lnTo>
                  <a:pt x="658813" y="484453"/>
                </a:lnTo>
                <a:lnTo>
                  <a:pt x="664898" y="484188"/>
                </a:lnTo>
                <a:lnTo>
                  <a:pt x="671248" y="484453"/>
                </a:lnTo>
                <a:lnTo>
                  <a:pt x="677069" y="485510"/>
                </a:lnTo>
                <a:lnTo>
                  <a:pt x="682890" y="487096"/>
                </a:lnTo>
                <a:lnTo>
                  <a:pt x="688711" y="488947"/>
                </a:lnTo>
                <a:lnTo>
                  <a:pt x="694003" y="491591"/>
                </a:lnTo>
                <a:lnTo>
                  <a:pt x="698765" y="494499"/>
                </a:lnTo>
                <a:lnTo>
                  <a:pt x="703528" y="497935"/>
                </a:lnTo>
                <a:lnTo>
                  <a:pt x="708026" y="501901"/>
                </a:lnTo>
                <a:lnTo>
                  <a:pt x="711994" y="506131"/>
                </a:lnTo>
                <a:lnTo>
                  <a:pt x="715169" y="510889"/>
                </a:lnTo>
                <a:lnTo>
                  <a:pt x="718344" y="515912"/>
                </a:lnTo>
                <a:lnTo>
                  <a:pt x="720726" y="521200"/>
                </a:lnTo>
                <a:lnTo>
                  <a:pt x="722842" y="526487"/>
                </a:lnTo>
                <a:lnTo>
                  <a:pt x="724430" y="532303"/>
                </a:lnTo>
                <a:lnTo>
                  <a:pt x="725223" y="538383"/>
                </a:lnTo>
                <a:lnTo>
                  <a:pt x="725488" y="544464"/>
                </a:lnTo>
                <a:lnTo>
                  <a:pt x="725488" y="786095"/>
                </a:lnTo>
                <a:lnTo>
                  <a:pt x="725223" y="797462"/>
                </a:lnTo>
                <a:lnTo>
                  <a:pt x="724694" y="809095"/>
                </a:lnTo>
                <a:lnTo>
                  <a:pt x="723636" y="821255"/>
                </a:lnTo>
                <a:lnTo>
                  <a:pt x="722313" y="833681"/>
                </a:lnTo>
                <a:lnTo>
                  <a:pt x="720461" y="846370"/>
                </a:lnTo>
                <a:lnTo>
                  <a:pt x="718080" y="859853"/>
                </a:lnTo>
                <a:lnTo>
                  <a:pt x="714905" y="873336"/>
                </a:lnTo>
                <a:lnTo>
                  <a:pt x="711465" y="886554"/>
                </a:lnTo>
                <a:lnTo>
                  <a:pt x="707496" y="900830"/>
                </a:lnTo>
                <a:lnTo>
                  <a:pt x="702998" y="914312"/>
                </a:lnTo>
                <a:lnTo>
                  <a:pt x="698236" y="928324"/>
                </a:lnTo>
                <a:lnTo>
                  <a:pt x="692415" y="942335"/>
                </a:lnTo>
                <a:lnTo>
                  <a:pt x="686065" y="956347"/>
                </a:lnTo>
                <a:lnTo>
                  <a:pt x="679186" y="970094"/>
                </a:lnTo>
                <a:lnTo>
                  <a:pt x="671513" y="983841"/>
                </a:lnTo>
                <a:lnTo>
                  <a:pt x="663311" y="997323"/>
                </a:lnTo>
                <a:lnTo>
                  <a:pt x="658813" y="1003933"/>
                </a:lnTo>
                <a:lnTo>
                  <a:pt x="654315" y="1010542"/>
                </a:lnTo>
                <a:lnTo>
                  <a:pt x="649552" y="1017151"/>
                </a:lnTo>
                <a:lnTo>
                  <a:pt x="644525" y="1023496"/>
                </a:lnTo>
                <a:lnTo>
                  <a:pt x="639498" y="1029841"/>
                </a:lnTo>
                <a:lnTo>
                  <a:pt x="634207" y="1035921"/>
                </a:lnTo>
                <a:lnTo>
                  <a:pt x="628650" y="1042001"/>
                </a:lnTo>
                <a:lnTo>
                  <a:pt x="623094" y="1048082"/>
                </a:lnTo>
                <a:lnTo>
                  <a:pt x="617009" y="1054162"/>
                </a:lnTo>
                <a:lnTo>
                  <a:pt x="610923" y="1059978"/>
                </a:lnTo>
                <a:lnTo>
                  <a:pt x="604838" y="1065530"/>
                </a:lnTo>
                <a:lnTo>
                  <a:pt x="598488" y="1071082"/>
                </a:lnTo>
                <a:lnTo>
                  <a:pt x="591873" y="1076369"/>
                </a:lnTo>
                <a:lnTo>
                  <a:pt x="584730" y="1081656"/>
                </a:lnTo>
                <a:lnTo>
                  <a:pt x="577850" y="1086944"/>
                </a:lnTo>
                <a:lnTo>
                  <a:pt x="570442" y="1091702"/>
                </a:lnTo>
                <a:lnTo>
                  <a:pt x="563034" y="1096461"/>
                </a:lnTo>
                <a:lnTo>
                  <a:pt x="555096" y="1101219"/>
                </a:lnTo>
                <a:lnTo>
                  <a:pt x="547159" y="1105714"/>
                </a:lnTo>
                <a:lnTo>
                  <a:pt x="538957" y="1109944"/>
                </a:lnTo>
                <a:lnTo>
                  <a:pt x="530755" y="1113909"/>
                </a:lnTo>
                <a:lnTo>
                  <a:pt x="522288" y="1117875"/>
                </a:lnTo>
                <a:lnTo>
                  <a:pt x="513292" y="1121576"/>
                </a:lnTo>
                <a:lnTo>
                  <a:pt x="504296" y="1125277"/>
                </a:lnTo>
                <a:lnTo>
                  <a:pt x="495036" y="1128185"/>
                </a:lnTo>
                <a:lnTo>
                  <a:pt x="485246" y="1131357"/>
                </a:lnTo>
                <a:lnTo>
                  <a:pt x="475721" y="1134001"/>
                </a:lnTo>
                <a:lnTo>
                  <a:pt x="465932" y="1136909"/>
                </a:lnTo>
                <a:lnTo>
                  <a:pt x="455613" y="1139288"/>
                </a:lnTo>
                <a:lnTo>
                  <a:pt x="445029" y="1141139"/>
                </a:lnTo>
                <a:lnTo>
                  <a:pt x="434182" y="1142989"/>
                </a:lnTo>
                <a:lnTo>
                  <a:pt x="423069" y="1144840"/>
                </a:lnTo>
                <a:lnTo>
                  <a:pt x="423069" y="1329896"/>
                </a:lnTo>
                <a:lnTo>
                  <a:pt x="664898" y="1329896"/>
                </a:lnTo>
                <a:lnTo>
                  <a:pt x="671248" y="1330161"/>
                </a:lnTo>
                <a:lnTo>
                  <a:pt x="677069" y="1331218"/>
                </a:lnTo>
                <a:lnTo>
                  <a:pt x="682890" y="1332540"/>
                </a:lnTo>
                <a:lnTo>
                  <a:pt x="688711" y="1334919"/>
                </a:lnTo>
                <a:lnTo>
                  <a:pt x="694003" y="1337299"/>
                </a:lnTo>
                <a:lnTo>
                  <a:pt x="698765" y="1340207"/>
                </a:lnTo>
                <a:lnTo>
                  <a:pt x="703528" y="1343643"/>
                </a:lnTo>
                <a:lnTo>
                  <a:pt x="708026" y="1347609"/>
                </a:lnTo>
                <a:lnTo>
                  <a:pt x="711994" y="1351839"/>
                </a:lnTo>
                <a:lnTo>
                  <a:pt x="715169" y="1356862"/>
                </a:lnTo>
                <a:lnTo>
                  <a:pt x="718344" y="1361620"/>
                </a:lnTo>
                <a:lnTo>
                  <a:pt x="720726" y="1366908"/>
                </a:lnTo>
                <a:lnTo>
                  <a:pt x="722842" y="1372195"/>
                </a:lnTo>
                <a:lnTo>
                  <a:pt x="724430" y="1378011"/>
                </a:lnTo>
                <a:lnTo>
                  <a:pt x="725223" y="1384092"/>
                </a:lnTo>
                <a:lnTo>
                  <a:pt x="725488" y="1390172"/>
                </a:lnTo>
                <a:lnTo>
                  <a:pt x="725223" y="1396517"/>
                </a:lnTo>
                <a:lnTo>
                  <a:pt x="724430" y="1402333"/>
                </a:lnTo>
                <a:lnTo>
                  <a:pt x="722842" y="1408149"/>
                </a:lnTo>
                <a:lnTo>
                  <a:pt x="720726" y="1413965"/>
                </a:lnTo>
                <a:lnTo>
                  <a:pt x="718344" y="1419252"/>
                </a:lnTo>
                <a:lnTo>
                  <a:pt x="715169" y="1424011"/>
                </a:lnTo>
                <a:lnTo>
                  <a:pt x="711994" y="1429034"/>
                </a:lnTo>
                <a:lnTo>
                  <a:pt x="708026" y="1433264"/>
                </a:lnTo>
                <a:lnTo>
                  <a:pt x="703528" y="1436965"/>
                </a:lnTo>
                <a:lnTo>
                  <a:pt x="698765" y="1440402"/>
                </a:lnTo>
                <a:lnTo>
                  <a:pt x="694003" y="1443574"/>
                </a:lnTo>
                <a:lnTo>
                  <a:pt x="688711" y="1445953"/>
                </a:lnTo>
                <a:lnTo>
                  <a:pt x="682890" y="1448068"/>
                </a:lnTo>
                <a:lnTo>
                  <a:pt x="677069" y="1449654"/>
                </a:lnTo>
                <a:lnTo>
                  <a:pt x="671248" y="1450447"/>
                </a:lnTo>
                <a:lnTo>
                  <a:pt x="664898" y="1450976"/>
                </a:lnTo>
                <a:lnTo>
                  <a:pt x="60589" y="1450976"/>
                </a:lnTo>
                <a:lnTo>
                  <a:pt x="54239" y="1450447"/>
                </a:lnTo>
                <a:lnTo>
                  <a:pt x="48419" y="1449654"/>
                </a:lnTo>
                <a:lnTo>
                  <a:pt x="42598" y="1448068"/>
                </a:lnTo>
                <a:lnTo>
                  <a:pt x="37041" y="1445953"/>
                </a:lnTo>
                <a:lnTo>
                  <a:pt x="31750" y="1443574"/>
                </a:lnTo>
                <a:lnTo>
                  <a:pt x="26723" y="1440402"/>
                </a:lnTo>
                <a:lnTo>
                  <a:pt x="21960" y="1436965"/>
                </a:lnTo>
                <a:lnTo>
                  <a:pt x="17727" y="1433264"/>
                </a:lnTo>
                <a:lnTo>
                  <a:pt x="13758" y="1429034"/>
                </a:lnTo>
                <a:lnTo>
                  <a:pt x="10319" y="1424011"/>
                </a:lnTo>
                <a:lnTo>
                  <a:pt x="7408" y="1419252"/>
                </a:lnTo>
                <a:lnTo>
                  <a:pt x="5027" y="1413965"/>
                </a:lnTo>
                <a:lnTo>
                  <a:pt x="2646" y="1408149"/>
                </a:lnTo>
                <a:lnTo>
                  <a:pt x="1323" y="1402333"/>
                </a:lnTo>
                <a:lnTo>
                  <a:pt x="264" y="1396517"/>
                </a:lnTo>
                <a:lnTo>
                  <a:pt x="0" y="1390172"/>
                </a:lnTo>
                <a:lnTo>
                  <a:pt x="264" y="1384092"/>
                </a:lnTo>
                <a:lnTo>
                  <a:pt x="1323" y="1378011"/>
                </a:lnTo>
                <a:lnTo>
                  <a:pt x="2646" y="1372195"/>
                </a:lnTo>
                <a:lnTo>
                  <a:pt x="5027" y="1366908"/>
                </a:lnTo>
                <a:lnTo>
                  <a:pt x="7408" y="1361620"/>
                </a:lnTo>
                <a:lnTo>
                  <a:pt x="10319" y="1356862"/>
                </a:lnTo>
                <a:lnTo>
                  <a:pt x="13758" y="1351839"/>
                </a:lnTo>
                <a:lnTo>
                  <a:pt x="17727" y="1347609"/>
                </a:lnTo>
                <a:lnTo>
                  <a:pt x="21960" y="1343643"/>
                </a:lnTo>
                <a:lnTo>
                  <a:pt x="26723" y="1340207"/>
                </a:lnTo>
                <a:lnTo>
                  <a:pt x="31750" y="1337299"/>
                </a:lnTo>
                <a:lnTo>
                  <a:pt x="37041" y="1334919"/>
                </a:lnTo>
                <a:lnTo>
                  <a:pt x="42598" y="1332540"/>
                </a:lnTo>
                <a:lnTo>
                  <a:pt x="48419" y="1331218"/>
                </a:lnTo>
                <a:lnTo>
                  <a:pt x="54239" y="1330161"/>
                </a:lnTo>
                <a:lnTo>
                  <a:pt x="60589" y="1329896"/>
                </a:lnTo>
                <a:lnTo>
                  <a:pt x="302419" y="1329896"/>
                </a:lnTo>
                <a:lnTo>
                  <a:pt x="302419" y="1144840"/>
                </a:lnTo>
                <a:lnTo>
                  <a:pt x="291571" y="1142989"/>
                </a:lnTo>
                <a:lnTo>
                  <a:pt x="280459" y="1141139"/>
                </a:lnTo>
                <a:lnTo>
                  <a:pt x="270140" y="1139288"/>
                </a:lnTo>
                <a:lnTo>
                  <a:pt x="259821" y="1136909"/>
                </a:lnTo>
                <a:lnTo>
                  <a:pt x="250032" y="1134001"/>
                </a:lnTo>
                <a:lnTo>
                  <a:pt x="240242" y="1131357"/>
                </a:lnTo>
                <a:lnTo>
                  <a:pt x="230452" y="1128185"/>
                </a:lnTo>
                <a:lnTo>
                  <a:pt x="221457" y="1125277"/>
                </a:lnTo>
                <a:lnTo>
                  <a:pt x="212196" y="1121576"/>
                </a:lnTo>
                <a:lnTo>
                  <a:pt x="203465" y="1117875"/>
                </a:lnTo>
                <a:lnTo>
                  <a:pt x="194734" y="1113909"/>
                </a:lnTo>
                <a:lnTo>
                  <a:pt x="186532" y="1109944"/>
                </a:lnTo>
                <a:lnTo>
                  <a:pt x="178329" y="1105714"/>
                </a:lnTo>
                <a:lnTo>
                  <a:pt x="170392" y="1101219"/>
                </a:lnTo>
                <a:lnTo>
                  <a:pt x="162454" y="1096461"/>
                </a:lnTo>
                <a:lnTo>
                  <a:pt x="155310" y="1091702"/>
                </a:lnTo>
                <a:lnTo>
                  <a:pt x="147902" y="1086944"/>
                </a:lnTo>
                <a:lnTo>
                  <a:pt x="140758" y="1081656"/>
                </a:lnTo>
                <a:lnTo>
                  <a:pt x="133879" y="1076369"/>
                </a:lnTo>
                <a:lnTo>
                  <a:pt x="127264" y="1071082"/>
                </a:lnTo>
                <a:lnTo>
                  <a:pt x="120650" y="1065530"/>
                </a:lnTo>
                <a:lnTo>
                  <a:pt x="114564" y="1059978"/>
                </a:lnTo>
                <a:lnTo>
                  <a:pt x="108479" y="1054162"/>
                </a:lnTo>
                <a:lnTo>
                  <a:pt x="102394" y="1048082"/>
                </a:lnTo>
                <a:lnTo>
                  <a:pt x="97102" y="1042001"/>
                </a:lnTo>
                <a:lnTo>
                  <a:pt x="91546" y="1035921"/>
                </a:lnTo>
                <a:lnTo>
                  <a:pt x="85989" y="1029841"/>
                </a:lnTo>
                <a:lnTo>
                  <a:pt x="81227" y="1023496"/>
                </a:lnTo>
                <a:lnTo>
                  <a:pt x="75935" y="1017151"/>
                </a:lnTo>
                <a:lnTo>
                  <a:pt x="71437" y="1010542"/>
                </a:lnTo>
                <a:lnTo>
                  <a:pt x="66675" y="1003933"/>
                </a:lnTo>
                <a:lnTo>
                  <a:pt x="62177" y="997323"/>
                </a:lnTo>
                <a:lnTo>
                  <a:pt x="53975" y="983841"/>
                </a:lnTo>
                <a:lnTo>
                  <a:pt x="46302" y="970094"/>
                </a:lnTo>
                <a:lnTo>
                  <a:pt x="39687" y="956347"/>
                </a:lnTo>
                <a:lnTo>
                  <a:pt x="33337" y="942335"/>
                </a:lnTo>
                <a:lnTo>
                  <a:pt x="27516" y="928324"/>
                </a:lnTo>
                <a:lnTo>
                  <a:pt x="22489" y="914312"/>
                </a:lnTo>
                <a:lnTo>
                  <a:pt x="17991" y="900830"/>
                </a:lnTo>
                <a:lnTo>
                  <a:pt x="14023" y="886554"/>
                </a:lnTo>
                <a:lnTo>
                  <a:pt x="10583" y="873336"/>
                </a:lnTo>
                <a:lnTo>
                  <a:pt x="7673" y="859853"/>
                </a:lnTo>
                <a:lnTo>
                  <a:pt x="5291" y="846370"/>
                </a:lnTo>
                <a:lnTo>
                  <a:pt x="3439" y="833681"/>
                </a:lnTo>
                <a:lnTo>
                  <a:pt x="1852" y="821255"/>
                </a:lnTo>
                <a:lnTo>
                  <a:pt x="1058" y="809095"/>
                </a:lnTo>
                <a:lnTo>
                  <a:pt x="264" y="797462"/>
                </a:lnTo>
                <a:lnTo>
                  <a:pt x="0" y="786095"/>
                </a:lnTo>
                <a:lnTo>
                  <a:pt x="0" y="544464"/>
                </a:lnTo>
                <a:lnTo>
                  <a:pt x="264" y="538383"/>
                </a:lnTo>
                <a:lnTo>
                  <a:pt x="1323" y="532303"/>
                </a:lnTo>
                <a:lnTo>
                  <a:pt x="2646" y="526487"/>
                </a:lnTo>
                <a:lnTo>
                  <a:pt x="5027" y="521200"/>
                </a:lnTo>
                <a:lnTo>
                  <a:pt x="7408" y="515912"/>
                </a:lnTo>
                <a:lnTo>
                  <a:pt x="10319" y="510889"/>
                </a:lnTo>
                <a:lnTo>
                  <a:pt x="13758" y="506131"/>
                </a:lnTo>
                <a:lnTo>
                  <a:pt x="17727" y="501901"/>
                </a:lnTo>
                <a:lnTo>
                  <a:pt x="21960" y="497935"/>
                </a:lnTo>
                <a:lnTo>
                  <a:pt x="26723" y="494499"/>
                </a:lnTo>
                <a:lnTo>
                  <a:pt x="31750" y="491591"/>
                </a:lnTo>
                <a:lnTo>
                  <a:pt x="37041" y="488947"/>
                </a:lnTo>
                <a:lnTo>
                  <a:pt x="42598" y="487096"/>
                </a:lnTo>
                <a:lnTo>
                  <a:pt x="48419" y="485510"/>
                </a:lnTo>
                <a:lnTo>
                  <a:pt x="54239" y="484453"/>
                </a:lnTo>
                <a:lnTo>
                  <a:pt x="60589" y="484188"/>
                </a:lnTo>
                <a:close/>
                <a:moveTo>
                  <a:pt x="362612" y="0"/>
                </a:moveTo>
                <a:lnTo>
                  <a:pt x="372158" y="265"/>
                </a:lnTo>
                <a:lnTo>
                  <a:pt x="381438" y="1058"/>
                </a:lnTo>
                <a:lnTo>
                  <a:pt x="390454" y="2116"/>
                </a:lnTo>
                <a:lnTo>
                  <a:pt x="399204" y="3967"/>
                </a:lnTo>
                <a:lnTo>
                  <a:pt x="408219" y="5553"/>
                </a:lnTo>
                <a:lnTo>
                  <a:pt x="416705" y="8198"/>
                </a:lnTo>
                <a:lnTo>
                  <a:pt x="424925" y="11107"/>
                </a:lnTo>
                <a:lnTo>
                  <a:pt x="433145" y="14280"/>
                </a:lnTo>
                <a:lnTo>
                  <a:pt x="441630" y="17982"/>
                </a:lnTo>
                <a:lnTo>
                  <a:pt x="449054" y="21949"/>
                </a:lnTo>
                <a:lnTo>
                  <a:pt x="456744" y="26444"/>
                </a:lnTo>
                <a:lnTo>
                  <a:pt x="464169" y="30939"/>
                </a:lnTo>
                <a:lnTo>
                  <a:pt x="471328" y="36228"/>
                </a:lnTo>
                <a:lnTo>
                  <a:pt x="478222" y="41253"/>
                </a:lnTo>
                <a:lnTo>
                  <a:pt x="484851" y="47070"/>
                </a:lnTo>
                <a:lnTo>
                  <a:pt x="490950" y="53152"/>
                </a:lnTo>
                <a:lnTo>
                  <a:pt x="497049" y="59234"/>
                </a:lnTo>
                <a:lnTo>
                  <a:pt x="502882" y="66110"/>
                </a:lnTo>
                <a:lnTo>
                  <a:pt x="508186" y="72721"/>
                </a:lnTo>
                <a:lnTo>
                  <a:pt x="513224" y="80125"/>
                </a:lnTo>
                <a:lnTo>
                  <a:pt x="517997" y="87265"/>
                </a:lnTo>
                <a:lnTo>
                  <a:pt x="522504" y="94934"/>
                </a:lnTo>
                <a:lnTo>
                  <a:pt x="526482" y="102602"/>
                </a:lnTo>
                <a:lnTo>
                  <a:pt x="530194" y="110800"/>
                </a:lnTo>
                <a:lnTo>
                  <a:pt x="533111" y="118998"/>
                </a:lnTo>
                <a:lnTo>
                  <a:pt x="536293" y="127195"/>
                </a:lnTo>
                <a:lnTo>
                  <a:pt x="538679" y="136186"/>
                </a:lnTo>
                <a:lnTo>
                  <a:pt x="540536" y="144648"/>
                </a:lnTo>
                <a:lnTo>
                  <a:pt x="542392" y="153903"/>
                </a:lnTo>
                <a:lnTo>
                  <a:pt x="543187" y="162630"/>
                </a:lnTo>
                <a:lnTo>
                  <a:pt x="544248" y="172150"/>
                </a:lnTo>
                <a:lnTo>
                  <a:pt x="544513" y="181141"/>
                </a:lnTo>
                <a:lnTo>
                  <a:pt x="544513" y="483394"/>
                </a:lnTo>
                <a:lnTo>
                  <a:pt x="180975" y="483394"/>
                </a:lnTo>
                <a:lnTo>
                  <a:pt x="180975" y="181141"/>
                </a:lnTo>
                <a:lnTo>
                  <a:pt x="181240" y="172150"/>
                </a:lnTo>
                <a:lnTo>
                  <a:pt x="181771" y="162630"/>
                </a:lnTo>
                <a:lnTo>
                  <a:pt x="183097" y="153903"/>
                </a:lnTo>
                <a:lnTo>
                  <a:pt x="184422" y="144648"/>
                </a:lnTo>
                <a:lnTo>
                  <a:pt x="186809" y="136186"/>
                </a:lnTo>
                <a:lnTo>
                  <a:pt x="189195" y="127195"/>
                </a:lnTo>
                <a:lnTo>
                  <a:pt x="191847" y="118998"/>
                </a:lnTo>
                <a:lnTo>
                  <a:pt x="195294" y="110800"/>
                </a:lnTo>
                <a:lnTo>
                  <a:pt x="199006" y="102602"/>
                </a:lnTo>
                <a:lnTo>
                  <a:pt x="202984" y="94934"/>
                </a:lnTo>
                <a:lnTo>
                  <a:pt x="207226" y="87265"/>
                </a:lnTo>
                <a:lnTo>
                  <a:pt x="211999" y="80125"/>
                </a:lnTo>
                <a:lnTo>
                  <a:pt x="217037" y="72721"/>
                </a:lnTo>
                <a:lnTo>
                  <a:pt x="222341" y="66110"/>
                </a:lnTo>
                <a:lnTo>
                  <a:pt x="228174" y="59234"/>
                </a:lnTo>
                <a:lnTo>
                  <a:pt x="234008" y="53152"/>
                </a:lnTo>
                <a:lnTo>
                  <a:pt x="240372" y="47070"/>
                </a:lnTo>
                <a:lnTo>
                  <a:pt x="247266" y="41253"/>
                </a:lnTo>
                <a:lnTo>
                  <a:pt x="253895" y="36228"/>
                </a:lnTo>
                <a:lnTo>
                  <a:pt x="261054" y="30939"/>
                </a:lnTo>
                <a:lnTo>
                  <a:pt x="268479" y="26444"/>
                </a:lnTo>
                <a:lnTo>
                  <a:pt x="275903" y="21949"/>
                </a:lnTo>
                <a:lnTo>
                  <a:pt x="283858" y="17982"/>
                </a:lnTo>
                <a:lnTo>
                  <a:pt x="291813" y="14280"/>
                </a:lnTo>
                <a:lnTo>
                  <a:pt x="300033" y="11107"/>
                </a:lnTo>
                <a:lnTo>
                  <a:pt x="308518" y="8198"/>
                </a:lnTo>
                <a:lnTo>
                  <a:pt x="317269" y="5553"/>
                </a:lnTo>
                <a:lnTo>
                  <a:pt x="326019" y="3967"/>
                </a:lnTo>
                <a:lnTo>
                  <a:pt x="334770" y="2116"/>
                </a:lnTo>
                <a:lnTo>
                  <a:pt x="344050" y="1058"/>
                </a:lnTo>
                <a:lnTo>
                  <a:pt x="353331" y="265"/>
                </a:lnTo>
                <a:lnTo>
                  <a:pt x="362612" y="0"/>
                </a:lnTo>
                <a:close/>
              </a:path>
            </a:pathLst>
          </a:custGeom>
          <a:solidFill>
            <a:schemeClr val="accent1"/>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latin typeface="微软雅黑" panose="020B0503020204020204" pitchFamily="34" charset="-122"/>
              <a:ea typeface="微软雅黑" panose="020B0503020204020204" pitchFamily="34" charset="-122"/>
            </a:endParaRPr>
          </a:p>
        </p:txBody>
      </p:sp>
      <p:sp>
        <p:nvSpPr>
          <p:cNvPr id="9" name="矩形 8"/>
          <p:cNvSpPr/>
          <p:nvPr/>
        </p:nvSpPr>
        <p:spPr>
          <a:xfrm>
            <a:off x="4311845" y="4430949"/>
            <a:ext cx="1942027" cy="443626"/>
          </a:xfrm>
          <a:prstGeom prst="rect">
            <a:avLst/>
          </a:prstGeom>
        </p:spPr>
        <p:txBody>
          <a:bodyPr wrap="none" lIns="96435" tIns="48218" rIns="96435" bIns="48218">
            <a:spAutoFit/>
          </a:bodyPr>
          <a:lstStyle/>
          <a:p>
            <a:pPr marL="301625" indent="-301625" algn="ctr">
              <a:buFont typeface="Wingdings" panose="05000000000000000000" pitchFamily="2" charset="2"/>
              <a:buChar char="l"/>
            </a:pPr>
            <a:r>
              <a:rPr lang="zh-CN" altLang="en-US" sz="2250" dirty="0">
                <a:solidFill>
                  <a:schemeClr val="bg1">
                    <a:lumMod val="50000"/>
                  </a:schemeClr>
                </a:solidFill>
                <a:latin typeface="微软雅黑" panose="020B0503020204020204" pitchFamily="34" charset="-122"/>
                <a:ea typeface="微软雅黑" panose="020B0503020204020204" pitchFamily="34" charset="-122"/>
              </a:rPr>
              <a:t>添加小标题</a:t>
            </a:r>
            <a:endParaRPr lang="zh-CN" altLang="en-US" sz="225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10" name="矩形 9"/>
          <p:cNvSpPr/>
          <p:nvPr/>
        </p:nvSpPr>
        <p:spPr>
          <a:xfrm>
            <a:off x="6602184" y="4408373"/>
            <a:ext cx="1942027" cy="443626"/>
          </a:xfrm>
          <a:prstGeom prst="rect">
            <a:avLst/>
          </a:prstGeom>
        </p:spPr>
        <p:txBody>
          <a:bodyPr wrap="none" lIns="96435" tIns="48218" rIns="96435" bIns="48218">
            <a:spAutoFit/>
          </a:bodyPr>
          <a:lstStyle/>
          <a:p>
            <a:pPr marL="301625" indent="-301625" algn="ctr">
              <a:buFont typeface="Wingdings" panose="05000000000000000000" pitchFamily="2" charset="2"/>
              <a:buChar char="l"/>
            </a:pPr>
            <a:r>
              <a:rPr lang="zh-CN" altLang="en-US" sz="2250" dirty="0">
                <a:solidFill>
                  <a:schemeClr val="bg1">
                    <a:lumMod val="50000"/>
                  </a:schemeClr>
                </a:solidFill>
                <a:latin typeface="微软雅黑" panose="020B0503020204020204" pitchFamily="34" charset="-122"/>
                <a:ea typeface="微软雅黑" panose="020B0503020204020204" pitchFamily="34" charset="-122"/>
              </a:rPr>
              <a:t>添加小标题</a:t>
            </a:r>
            <a:endParaRPr lang="zh-CN" altLang="en-US" sz="225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11" name="矩形 10"/>
          <p:cNvSpPr/>
          <p:nvPr/>
        </p:nvSpPr>
        <p:spPr>
          <a:xfrm>
            <a:off x="4311845" y="4871891"/>
            <a:ext cx="1942027" cy="443626"/>
          </a:xfrm>
          <a:prstGeom prst="rect">
            <a:avLst/>
          </a:prstGeom>
        </p:spPr>
        <p:txBody>
          <a:bodyPr wrap="none" lIns="96435" tIns="48218" rIns="96435" bIns="48218">
            <a:spAutoFit/>
          </a:bodyPr>
          <a:lstStyle/>
          <a:p>
            <a:pPr marL="301625" indent="-301625" algn="ctr">
              <a:buFont typeface="Wingdings" panose="05000000000000000000" pitchFamily="2" charset="2"/>
              <a:buChar char="l"/>
            </a:pPr>
            <a:r>
              <a:rPr lang="zh-CN" altLang="en-US" sz="2250" dirty="0">
                <a:solidFill>
                  <a:schemeClr val="bg1">
                    <a:lumMod val="50000"/>
                  </a:schemeClr>
                </a:solidFill>
                <a:latin typeface="微软雅黑" panose="020B0503020204020204" pitchFamily="34" charset="-122"/>
                <a:ea typeface="微软雅黑" panose="020B0503020204020204" pitchFamily="34" charset="-122"/>
              </a:rPr>
              <a:t>添加小标题</a:t>
            </a:r>
            <a:endParaRPr lang="zh-CN" altLang="en-US" sz="225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12" name="矩形 11"/>
          <p:cNvSpPr/>
          <p:nvPr/>
        </p:nvSpPr>
        <p:spPr>
          <a:xfrm>
            <a:off x="6602184" y="4849314"/>
            <a:ext cx="1942027" cy="443626"/>
          </a:xfrm>
          <a:prstGeom prst="rect">
            <a:avLst/>
          </a:prstGeom>
        </p:spPr>
        <p:txBody>
          <a:bodyPr wrap="none" lIns="96435" tIns="48218" rIns="96435" bIns="48218">
            <a:spAutoFit/>
          </a:bodyPr>
          <a:lstStyle/>
          <a:p>
            <a:pPr marL="301625" indent="-301625" algn="ctr">
              <a:buFont typeface="Wingdings" panose="05000000000000000000" pitchFamily="2" charset="2"/>
              <a:buChar char="l"/>
            </a:pPr>
            <a:r>
              <a:rPr lang="zh-CN" altLang="en-US" sz="2250" dirty="0">
                <a:solidFill>
                  <a:schemeClr val="bg1">
                    <a:lumMod val="50000"/>
                  </a:schemeClr>
                </a:solidFill>
                <a:latin typeface="微软雅黑" panose="020B0503020204020204" pitchFamily="34" charset="-122"/>
                <a:ea typeface="微软雅黑" panose="020B0503020204020204" pitchFamily="34" charset="-122"/>
              </a:rPr>
              <a:t>添加小标题</a:t>
            </a:r>
            <a:endParaRPr lang="zh-CN" altLang="en-US" sz="2250" dirty="0">
              <a:solidFill>
                <a:schemeClr val="bg1">
                  <a:lumMod val="50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600" advTm="0">
        <p14:gallery dir="l"/>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par>
                          <p:cTn id="8" fill="hold">
                            <p:stCondLst>
                              <p:cond delay="500"/>
                            </p:stCondLst>
                            <p:childTnLst>
                              <p:par>
                                <p:cTn id="9" presetID="37"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1000"/>
                                        <p:tgtEl>
                                          <p:spTgt spid="5"/>
                                        </p:tgtEl>
                                      </p:cBhvr>
                                    </p:animEffect>
                                    <p:anim calcmode="lin" valueType="num">
                                      <p:cBhvr>
                                        <p:cTn id="12" dur="1000" fill="hold"/>
                                        <p:tgtEl>
                                          <p:spTgt spid="5"/>
                                        </p:tgtEl>
                                        <p:attrNameLst>
                                          <p:attrName>ppt_x</p:attrName>
                                        </p:attrNameLst>
                                      </p:cBhvr>
                                      <p:tavLst>
                                        <p:tav tm="0">
                                          <p:val>
                                            <p:strVal val="#ppt_x"/>
                                          </p:val>
                                        </p:tav>
                                        <p:tav tm="100000">
                                          <p:val>
                                            <p:strVal val="#ppt_x"/>
                                          </p:val>
                                        </p:tav>
                                      </p:tavLst>
                                    </p:anim>
                                    <p:anim calcmode="lin" valueType="num">
                                      <p:cBhvr>
                                        <p:cTn id="13" dur="900" decel="100000" fill="hold"/>
                                        <p:tgtEl>
                                          <p:spTgt spid="5"/>
                                        </p:tgtEl>
                                        <p:attrNameLst>
                                          <p:attrName>ppt_y</p:attrName>
                                        </p:attrNameLst>
                                      </p:cBhvr>
                                      <p:tavLst>
                                        <p:tav tm="0">
                                          <p:val>
                                            <p:strVal val="#ppt_y+1"/>
                                          </p:val>
                                        </p:tav>
                                        <p:tav tm="100000">
                                          <p:val>
                                            <p:strVal val="#ppt_y-.03"/>
                                          </p:val>
                                        </p:tav>
                                      </p:tavLst>
                                    </p:anim>
                                    <p:anim calcmode="lin" valueType="num">
                                      <p:cBhvr>
                                        <p:cTn id="14" dur="100" accel="100000" fill="hold">
                                          <p:stCondLst>
                                            <p:cond delay="900"/>
                                          </p:stCondLst>
                                        </p:cTn>
                                        <p:tgtEl>
                                          <p:spTgt spid="5"/>
                                        </p:tgtEl>
                                        <p:attrNameLst>
                                          <p:attrName>ppt_y</p:attrName>
                                        </p:attrNameLst>
                                      </p:cBhvr>
                                      <p:tavLst>
                                        <p:tav tm="0">
                                          <p:val>
                                            <p:strVal val="#ppt_y-.03"/>
                                          </p:val>
                                        </p:tav>
                                        <p:tav tm="100000">
                                          <p:val>
                                            <p:strVal val="#ppt_y"/>
                                          </p:val>
                                        </p:tav>
                                      </p:tavLst>
                                    </p:anim>
                                  </p:childTnLst>
                                </p:cTn>
                              </p:par>
                            </p:childTnLst>
                          </p:cTn>
                        </p:par>
                        <p:par>
                          <p:cTn id="15" fill="hold">
                            <p:stCondLst>
                              <p:cond delay="1500"/>
                            </p:stCondLst>
                            <p:childTnLst>
                              <p:par>
                                <p:cTn id="16" presetID="42" presetClass="entr" presetSubtype="0" fill="hold" grpId="0" nodeType="after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1000"/>
                                        <p:tgtEl>
                                          <p:spTgt spid="6"/>
                                        </p:tgtEl>
                                      </p:cBhvr>
                                    </p:animEffect>
                                    <p:anim calcmode="lin" valueType="num">
                                      <p:cBhvr>
                                        <p:cTn id="19" dur="1000" fill="hold"/>
                                        <p:tgtEl>
                                          <p:spTgt spid="6"/>
                                        </p:tgtEl>
                                        <p:attrNameLst>
                                          <p:attrName>ppt_x</p:attrName>
                                        </p:attrNameLst>
                                      </p:cBhvr>
                                      <p:tavLst>
                                        <p:tav tm="0">
                                          <p:val>
                                            <p:strVal val="#ppt_x"/>
                                          </p:val>
                                        </p:tav>
                                        <p:tav tm="100000">
                                          <p:val>
                                            <p:strVal val="#ppt_x"/>
                                          </p:val>
                                        </p:tav>
                                      </p:tavLst>
                                    </p:anim>
                                    <p:anim calcmode="lin" valueType="num">
                                      <p:cBhvr>
                                        <p:cTn id="20" dur="1000" fill="hold"/>
                                        <p:tgtEl>
                                          <p:spTgt spid="6"/>
                                        </p:tgtEl>
                                        <p:attrNameLst>
                                          <p:attrName>ppt_y</p:attrName>
                                        </p:attrNameLst>
                                      </p:cBhvr>
                                      <p:tavLst>
                                        <p:tav tm="0">
                                          <p:val>
                                            <p:strVal val="#ppt_y+.1"/>
                                          </p:val>
                                        </p:tav>
                                        <p:tav tm="100000">
                                          <p:val>
                                            <p:strVal val="#ppt_y"/>
                                          </p:val>
                                        </p:tav>
                                      </p:tavLst>
                                    </p:anim>
                                  </p:childTnLst>
                                </p:cTn>
                              </p:par>
                            </p:childTnLst>
                          </p:cTn>
                        </p:par>
                        <p:par>
                          <p:cTn id="21" fill="hold">
                            <p:stCondLst>
                              <p:cond delay="2500"/>
                            </p:stCondLst>
                            <p:childTnLst>
                              <p:par>
                                <p:cTn id="22" presetID="49" presetClass="entr" presetSubtype="0" decel="100000" fill="hold" grpId="0" nodeType="afterEffect">
                                  <p:stCondLst>
                                    <p:cond delay="0"/>
                                  </p:stCondLst>
                                  <p:childTnLst>
                                    <p:set>
                                      <p:cBhvr>
                                        <p:cTn id="23" dur="1" fill="hold">
                                          <p:stCondLst>
                                            <p:cond delay="0"/>
                                          </p:stCondLst>
                                        </p:cTn>
                                        <p:tgtEl>
                                          <p:spTgt spid="7"/>
                                        </p:tgtEl>
                                        <p:attrNameLst>
                                          <p:attrName>style.visibility</p:attrName>
                                        </p:attrNameLst>
                                      </p:cBhvr>
                                      <p:to>
                                        <p:strVal val="visible"/>
                                      </p:to>
                                    </p:set>
                                    <p:anim calcmode="lin" valueType="num">
                                      <p:cBhvr>
                                        <p:cTn id="24" dur="500" fill="hold"/>
                                        <p:tgtEl>
                                          <p:spTgt spid="7"/>
                                        </p:tgtEl>
                                        <p:attrNameLst>
                                          <p:attrName>ppt_w</p:attrName>
                                        </p:attrNameLst>
                                      </p:cBhvr>
                                      <p:tavLst>
                                        <p:tav tm="0">
                                          <p:val>
                                            <p:fltVal val="0"/>
                                          </p:val>
                                        </p:tav>
                                        <p:tav tm="100000">
                                          <p:val>
                                            <p:strVal val="#ppt_w"/>
                                          </p:val>
                                        </p:tav>
                                      </p:tavLst>
                                    </p:anim>
                                    <p:anim calcmode="lin" valueType="num">
                                      <p:cBhvr>
                                        <p:cTn id="25" dur="500" fill="hold"/>
                                        <p:tgtEl>
                                          <p:spTgt spid="7"/>
                                        </p:tgtEl>
                                        <p:attrNameLst>
                                          <p:attrName>ppt_h</p:attrName>
                                        </p:attrNameLst>
                                      </p:cBhvr>
                                      <p:tavLst>
                                        <p:tav tm="0">
                                          <p:val>
                                            <p:fltVal val="0"/>
                                          </p:val>
                                        </p:tav>
                                        <p:tav tm="100000">
                                          <p:val>
                                            <p:strVal val="#ppt_h"/>
                                          </p:val>
                                        </p:tav>
                                      </p:tavLst>
                                    </p:anim>
                                    <p:anim calcmode="lin" valueType="num">
                                      <p:cBhvr>
                                        <p:cTn id="26" dur="500" fill="hold"/>
                                        <p:tgtEl>
                                          <p:spTgt spid="7"/>
                                        </p:tgtEl>
                                        <p:attrNameLst>
                                          <p:attrName>style.rotation</p:attrName>
                                        </p:attrNameLst>
                                      </p:cBhvr>
                                      <p:tavLst>
                                        <p:tav tm="0">
                                          <p:val>
                                            <p:fltVal val="360"/>
                                          </p:val>
                                        </p:tav>
                                        <p:tav tm="100000">
                                          <p:val>
                                            <p:fltVal val="0"/>
                                          </p:val>
                                        </p:tav>
                                      </p:tavLst>
                                    </p:anim>
                                    <p:animEffect transition="in" filter="fade">
                                      <p:cBhvr>
                                        <p:cTn id="27" dur="500"/>
                                        <p:tgtEl>
                                          <p:spTgt spid="7"/>
                                        </p:tgtEl>
                                      </p:cBhvr>
                                    </p:animEffect>
                                  </p:childTnLst>
                                </p:cTn>
                              </p:par>
                            </p:childTnLst>
                          </p:cTn>
                        </p:par>
                        <p:par>
                          <p:cTn id="28" fill="hold">
                            <p:stCondLst>
                              <p:cond delay="3000"/>
                            </p:stCondLst>
                            <p:childTnLst>
                              <p:par>
                                <p:cTn id="29" presetID="53" presetClass="entr" presetSubtype="16" fill="hold" grpId="0" nodeType="after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p:cTn id="31" dur="500" fill="hold"/>
                                        <p:tgtEl>
                                          <p:spTgt spid="8"/>
                                        </p:tgtEl>
                                        <p:attrNameLst>
                                          <p:attrName>ppt_w</p:attrName>
                                        </p:attrNameLst>
                                      </p:cBhvr>
                                      <p:tavLst>
                                        <p:tav tm="0">
                                          <p:val>
                                            <p:fltVal val="0"/>
                                          </p:val>
                                        </p:tav>
                                        <p:tav tm="100000">
                                          <p:val>
                                            <p:strVal val="#ppt_w"/>
                                          </p:val>
                                        </p:tav>
                                      </p:tavLst>
                                    </p:anim>
                                    <p:anim calcmode="lin" valueType="num">
                                      <p:cBhvr>
                                        <p:cTn id="32" dur="500" fill="hold"/>
                                        <p:tgtEl>
                                          <p:spTgt spid="8"/>
                                        </p:tgtEl>
                                        <p:attrNameLst>
                                          <p:attrName>ppt_h</p:attrName>
                                        </p:attrNameLst>
                                      </p:cBhvr>
                                      <p:tavLst>
                                        <p:tav tm="0">
                                          <p:val>
                                            <p:fltVal val="0"/>
                                          </p:val>
                                        </p:tav>
                                        <p:tav tm="100000">
                                          <p:val>
                                            <p:strVal val="#ppt_h"/>
                                          </p:val>
                                        </p:tav>
                                      </p:tavLst>
                                    </p:anim>
                                    <p:animEffect transition="in" filter="fade">
                                      <p:cBhvr>
                                        <p:cTn id="33" dur="500"/>
                                        <p:tgtEl>
                                          <p:spTgt spid="8"/>
                                        </p:tgtEl>
                                      </p:cBhvr>
                                    </p:animEffect>
                                  </p:childTnLst>
                                </p:cTn>
                              </p:par>
                            </p:childTnLst>
                          </p:cTn>
                        </p:par>
                        <p:par>
                          <p:cTn id="34" fill="hold">
                            <p:stCondLst>
                              <p:cond delay="3500"/>
                            </p:stCondLst>
                            <p:childTnLst>
                              <p:par>
                                <p:cTn id="35" presetID="50" presetClass="entr" presetSubtype="0" decel="100000" fill="hold" grpId="0" nodeType="afterEffect">
                                  <p:stCondLst>
                                    <p:cond delay="0"/>
                                  </p:stCondLst>
                                  <p:childTnLst>
                                    <p:set>
                                      <p:cBhvr>
                                        <p:cTn id="36" dur="1" fill="hold">
                                          <p:stCondLst>
                                            <p:cond delay="0"/>
                                          </p:stCondLst>
                                        </p:cTn>
                                        <p:tgtEl>
                                          <p:spTgt spid="9"/>
                                        </p:tgtEl>
                                        <p:attrNameLst>
                                          <p:attrName>style.visibility</p:attrName>
                                        </p:attrNameLst>
                                      </p:cBhvr>
                                      <p:to>
                                        <p:strVal val="visible"/>
                                      </p:to>
                                    </p:set>
                                    <p:anim calcmode="lin" valueType="num">
                                      <p:cBhvr>
                                        <p:cTn id="37" dur="1000" fill="hold"/>
                                        <p:tgtEl>
                                          <p:spTgt spid="9"/>
                                        </p:tgtEl>
                                        <p:attrNameLst>
                                          <p:attrName>ppt_w</p:attrName>
                                        </p:attrNameLst>
                                      </p:cBhvr>
                                      <p:tavLst>
                                        <p:tav tm="0">
                                          <p:val>
                                            <p:strVal val="#ppt_w+.3"/>
                                          </p:val>
                                        </p:tav>
                                        <p:tav tm="100000">
                                          <p:val>
                                            <p:strVal val="#ppt_w"/>
                                          </p:val>
                                        </p:tav>
                                      </p:tavLst>
                                    </p:anim>
                                    <p:anim calcmode="lin" valueType="num">
                                      <p:cBhvr>
                                        <p:cTn id="38" dur="1000" fill="hold"/>
                                        <p:tgtEl>
                                          <p:spTgt spid="9"/>
                                        </p:tgtEl>
                                        <p:attrNameLst>
                                          <p:attrName>ppt_h</p:attrName>
                                        </p:attrNameLst>
                                      </p:cBhvr>
                                      <p:tavLst>
                                        <p:tav tm="0">
                                          <p:val>
                                            <p:strVal val="#ppt_h"/>
                                          </p:val>
                                        </p:tav>
                                        <p:tav tm="100000">
                                          <p:val>
                                            <p:strVal val="#ppt_h"/>
                                          </p:val>
                                        </p:tav>
                                      </p:tavLst>
                                    </p:anim>
                                    <p:animEffect transition="in" filter="fade">
                                      <p:cBhvr>
                                        <p:cTn id="39" dur="1000"/>
                                        <p:tgtEl>
                                          <p:spTgt spid="9"/>
                                        </p:tgtEl>
                                      </p:cBhvr>
                                    </p:animEffect>
                                  </p:childTnLst>
                                </p:cTn>
                              </p:par>
                              <p:par>
                                <p:cTn id="40" presetID="50" presetClass="entr" presetSubtype="0" decel="100000" fill="hold" grpId="0" nodeType="withEffect">
                                  <p:stCondLst>
                                    <p:cond delay="450"/>
                                  </p:stCondLst>
                                  <p:childTnLst>
                                    <p:set>
                                      <p:cBhvr>
                                        <p:cTn id="41" dur="1" fill="hold">
                                          <p:stCondLst>
                                            <p:cond delay="0"/>
                                          </p:stCondLst>
                                        </p:cTn>
                                        <p:tgtEl>
                                          <p:spTgt spid="10"/>
                                        </p:tgtEl>
                                        <p:attrNameLst>
                                          <p:attrName>style.visibility</p:attrName>
                                        </p:attrNameLst>
                                      </p:cBhvr>
                                      <p:to>
                                        <p:strVal val="visible"/>
                                      </p:to>
                                    </p:set>
                                    <p:anim calcmode="lin" valueType="num">
                                      <p:cBhvr>
                                        <p:cTn id="42" dur="1000" fill="hold"/>
                                        <p:tgtEl>
                                          <p:spTgt spid="10"/>
                                        </p:tgtEl>
                                        <p:attrNameLst>
                                          <p:attrName>ppt_w</p:attrName>
                                        </p:attrNameLst>
                                      </p:cBhvr>
                                      <p:tavLst>
                                        <p:tav tm="0">
                                          <p:val>
                                            <p:strVal val="#ppt_w+.3"/>
                                          </p:val>
                                        </p:tav>
                                        <p:tav tm="100000">
                                          <p:val>
                                            <p:strVal val="#ppt_w"/>
                                          </p:val>
                                        </p:tav>
                                      </p:tavLst>
                                    </p:anim>
                                    <p:anim calcmode="lin" valueType="num">
                                      <p:cBhvr>
                                        <p:cTn id="43" dur="1000" fill="hold"/>
                                        <p:tgtEl>
                                          <p:spTgt spid="10"/>
                                        </p:tgtEl>
                                        <p:attrNameLst>
                                          <p:attrName>ppt_h</p:attrName>
                                        </p:attrNameLst>
                                      </p:cBhvr>
                                      <p:tavLst>
                                        <p:tav tm="0">
                                          <p:val>
                                            <p:strVal val="#ppt_h"/>
                                          </p:val>
                                        </p:tav>
                                        <p:tav tm="100000">
                                          <p:val>
                                            <p:strVal val="#ppt_h"/>
                                          </p:val>
                                        </p:tav>
                                      </p:tavLst>
                                    </p:anim>
                                    <p:animEffect transition="in" filter="fade">
                                      <p:cBhvr>
                                        <p:cTn id="44" dur="1000"/>
                                        <p:tgtEl>
                                          <p:spTgt spid="10"/>
                                        </p:tgtEl>
                                      </p:cBhvr>
                                    </p:animEffect>
                                  </p:childTnLst>
                                </p:cTn>
                              </p:par>
                              <p:par>
                                <p:cTn id="45" presetID="50" presetClass="entr" presetSubtype="0" decel="100000" fill="hold" grpId="0" nodeType="withEffect">
                                  <p:stCondLst>
                                    <p:cond delay="850"/>
                                  </p:stCondLst>
                                  <p:childTnLst>
                                    <p:set>
                                      <p:cBhvr>
                                        <p:cTn id="46" dur="1" fill="hold">
                                          <p:stCondLst>
                                            <p:cond delay="0"/>
                                          </p:stCondLst>
                                        </p:cTn>
                                        <p:tgtEl>
                                          <p:spTgt spid="11"/>
                                        </p:tgtEl>
                                        <p:attrNameLst>
                                          <p:attrName>style.visibility</p:attrName>
                                        </p:attrNameLst>
                                      </p:cBhvr>
                                      <p:to>
                                        <p:strVal val="visible"/>
                                      </p:to>
                                    </p:set>
                                    <p:anim calcmode="lin" valueType="num">
                                      <p:cBhvr>
                                        <p:cTn id="47" dur="1000" fill="hold"/>
                                        <p:tgtEl>
                                          <p:spTgt spid="11"/>
                                        </p:tgtEl>
                                        <p:attrNameLst>
                                          <p:attrName>ppt_w</p:attrName>
                                        </p:attrNameLst>
                                      </p:cBhvr>
                                      <p:tavLst>
                                        <p:tav tm="0">
                                          <p:val>
                                            <p:strVal val="#ppt_w+.3"/>
                                          </p:val>
                                        </p:tav>
                                        <p:tav tm="100000">
                                          <p:val>
                                            <p:strVal val="#ppt_w"/>
                                          </p:val>
                                        </p:tav>
                                      </p:tavLst>
                                    </p:anim>
                                    <p:anim calcmode="lin" valueType="num">
                                      <p:cBhvr>
                                        <p:cTn id="48" dur="1000" fill="hold"/>
                                        <p:tgtEl>
                                          <p:spTgt spid="11"/>
                                        </p:tgtEl>
                                        <p:attrNameLst>
                                          <p:attrName>ppt_h</p:attrName>
                                        </p:attrNameLst>
                                      </p:cBhvr>
                                      <p:tavLst>
                                        <p:tav tm="0">
                                          <p:val>
                                            <p:strVal val="#ppt_h"/>
                                          </p:val>
                                        </p:tav>
                                        <p:tav tm="100000">
                                          <p:val>
                                            <p:strVal val="#ppt_h"/>
                                          </p:val>
                                        </p:tav>
                                      </p:tavLst>
                                    </p:anim>
                                    <p:animEffect transition="in" filter="fade">
                                      <p:cBhvr>
                                        <p:cTn id="49" dur="1000"/>
                                        <p:tgtEl>
                                          <p:spTgt spid="11"/>
                                        </p:tgtEl>
                                      </p:cBhvr>
                                    </p:animEffect>
                                  </p:childTnLst>
                                </p:cTn>
                              </p:par>
                              <p:par>
                                <p:cTn id="50" presetID="50" presetClass="entr" presetSubtype="0" decel="100000" fill="hold" grpId="0" nodeType="withEffect">
                                  <p:stCondLst>
                                    <p:cond delay="1250"/>
                                  </p:stCondLst>
                                  <p:childTnLst>
                                    <p:set>
                                      <p:cBhvr>
                                        <p:cTn id="51" dur="1" fill="hold">
                                          <p:stCondLst>
                                            <p:cond delay="0"/>
                                          </p:stCondLst>
                                        </p:cTn>
                                        <p:tgtEl>
                                          <p:spTgt spid="12"/>
                                        </p:tgtEl>
                                        <p:attrNameLst>
                                          <p:attrName>style.visibility</p:attrName>
                                        </p:attrNameLst>
                                      </p:cBhvr>
                                      <p:to>
                                        <p:strVal val="visible"/>
                                      </p:to>
                                    </p:set>
                                    <p:anim calcmode="lin" valueType="num">
                                      <p:cBhvr>
                                        <p:cTn id="52" dur="1000" fill="hold"/>
                                        <p:tgtEl>
                                          <p:spTgt spid="12"/>
                                        </p:tgtEl>
                                        <p:attrNameLst>
                                          <p:attrName>ppt_w</p:attrName>
                                        </p:attrNameLst>
                                      </p:cBhvr>
                                      <p:tavLst>
                                        <p:tav tm="0">
                                          <p:val>
                                            <p:strVal val="#ppt_w+.3"/>
                                          </p:val>
                                        </p:tav>
                                        <p:tav tm="100000">
                                          <p:val>
                                            <p:strVal val="#ppt_w"/>
                                          </p:val>
                                        </p:tav>
                                      </p:tavLst>
                                    </p:anim>
                                    <p:anim calcmode="lin" valueType="num">
                                      <p:cBhvr>
                                        <p:cTn id="53" dur="1000" fill="hold"/>
                                        <p:tgtEl>
                                          <p:spTgt spid="12"/>
                                        </p:tgtEl>
                                        <p:attrNameLst>
                                          <p:attrName>ppt_h</p:attrName>
                                        </p:attrNameLst>
                                      </p:cBhvr>
                                      <p:tavLst>
                                        <p:tav tm="0">
                                          <p:val>
                                            <p:strVal val="#ppt_h"/>
                                          </p:val>
                                        </p:tav>
                                        <p:tav tm="100000">
                                          <p:val>
                                            <p:strVal val="#ppt_h"/>
                                          </p:val>
                                        </p:tav>
                                      </p:tavLst>
                                    </p:anim>
                                    <p:animEffect transition="in" filter="fade">
                                      <p:cBhvr>
                                        <p:cTn id="54"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P spid="7" grpId="0"/>
      <p:bldP spid="8" grpId="0" animBg="1"/>
      <p:bldP spid="9" grpId="0"/>
      <p:bldP spid="10" grpId="0"/>
      <p:bldP spid="11" grpId="0"/>
      <p:bldP spid="1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Group 35"/>
          <p:cNvGrpSpPr/>
          <p:nvPr/>
        </p:nvGrpSpPr>
        <p:grpSpPr>
          <a:xfrm>
            <a:off x="2165111" y="1901016"/>
            <a:ext cx="7079265" cy="4119383"/>
            <a:chOff x="2052624" y="1802544"/>
            <a:chExt cx="6712560" cy="3906000"/>
          </a:xfrm>
        </p:grpSpPr>
        <p:grpSp>
          <p:nvGrpSpPr>
            <p:cNvPr id="28" name="Group 27"/>
            <p:cNvGrpSpPr/>
            <p:nvPr/>
          </p:nvGrpSpPr>
          <p:grpSpPr>
            <a:xfrm>
              <a:off x="3779189" y="1804928"/>
              <a:ext cx="1318772" cy="860284"/>
              <a:chOff x="3779189" y="1804928"/>
              <a:chExt cx="1318772" cy="860284"/>
            </a:xfrm>
          </p:grpSpPr>
          <p:sp>
            <p:nvSpPr>
              <p:cNvPr id="4" name="Shape 231"/>
              <p:cNvSpPr/>
              <p:nvPr/>
            </p:nvSpPr>
            <p:spPr>
              <a:xfrm>
                <a:off x="3779189" y="1804928"/>
                <a:ext cx="1318772" cy="86028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lumMod val="60000"/>
                  <a:lumOff val="40000"/>
                </a:schemeClr>
              </a:solidFill>
              <a:ln w="12700" cap="flat">
                <a:noFill/>
                <a:miter lim="400000"/>
              </a:ln>
              <a:effectLst/>
            </p:spPr>
            <p:txBody>
              <a:bodyPr wrap="square" lIns="53575" tIns="53575" rIns="53575" bIns="53575" numCol="1" anchor="ctr">
                <a:noAutofit/>
              </a:bodyPr>
              <a:lstStyle/>
              <a:p>
                <a:pPr lvl="0">
                  <a:defRPr sz="3200">
                    <a:solidFill>
                      <a:srgbClr val="FFFFFF"/>
                    </a:solidFill>
                    <a:latin typeface="+mn-lt"/>
                    <a:ea typeface="+mn-ea"/>
                    <a:cs typeface="+mn-cs"/>
                    <a:sym typeface="Helvetica Light"/>
                  </a:defRPr>
                </a:pPr>
                <a:endParaRPr sz="3375">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2" name="Text Placeholder 2"/>
              <p:cNvSpPr txBox="1"/>
              <p:nvPr/>
            </p:nvSpPr>
            <p:spPr>
              <a:xfrm>
                <a:off x="3779189" y="2024157"/>
                <a:ext cx="1318772" cy="311441"/>
              </a:xfrm>
              <a:prstGeom prst="rect">
                <a:avLst/>
              </a:prstGeom>
              <a:noFill/>
            </p:spPr>
            <p:txBody>
              <a:bodyPr vert="horz" lIns="96435" tIns="48218" rIns="96435" bIns="48218" rtlCol="0" anchor="ctr">
                <a:noAutofit/>
              </a:bodyPr>
              <a:lstStyle>
                <a:defPPr>
                  <a:defRPr lang="en-US"/>
                </a:defPPr>
                <a:lvl1pPr marL="0" algn="ctr" defTabSz="913765" rtl="0" eaLnBrk="1" latinLnBrk="0" hangingPunct="1">
                  <a:defRPr sz="1200" kern="1200">
                    <a:solidFill>
                      <a:schemeClr val="tx1">
                        <a:tint val="75000"/>
                      </a:schemeClr>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3200" algn="l" defTabSz="913765" rtl="0" eaLnBrk="1" latinLnBrk="0" hangingPunct="1">
                  <a:defRPr sz="1800" kern="1200">
                    <a:solidFill>
                      <a:schemeClr val="tx1"/>
                    </a:solidFill>
                    <a:latin typeface="+mn-lt"/>
                    <a:ea typeface="+mn-ea"/>
                    <a:cs typeface="+mn-cs"/>
                  </a:defRPr>
                </a:lvl7pPr>
                <a:lvl8pPr marL="3200400" algn="l" defTabSz="913765" rtl="0" eaLnBrk="1" latinLnBrk="0" hangingPunct="1">
                  <a:defRPr sz="1800" kern="1200">
                    <a:solidFill>
                      <a:schemeClr val="tx1"/>
                    </a:solidFill>
                    <a:latin typeface="+mn-lt"/>
                    <a:ea typeface="+mn-ea"/>
                    <a:cs typeface="+mn-cs"/>
                  </a:defRPr>
                </a:lvl8pPr>
                <a:lvl9pPr marL="3657600" algn="l" defTabSz="913765" rtl="0" eaLnBrk="1" latinLnBrk="0" hangingPunct="1">
                  <a:defRPr sz="1800" kern="1200">
                    <a:solidFill>
                      <a:schemeClr val="tx1"/>
                    </a:solidFill>
                    <a:latin typeface="+mn-lt"/>
                    <a:ea typeface="+mn-ea"/>
                    <a:cs typeface="+mn-cs"/>
                  </a:defRPr>
                </a:lvl9pPr>
              </a:lstStyle>
              <a:p>
                <a:r>
                  <a:rPr lang="en-GB" sz="1265" b="1">
                    <a:solidFill>
                      <a:schemeClr val="bg1"/>
                    </a:solidFill>
                    <a:latin typeface="Times New Roman" panose="02020603050405020304" pitchFamily="18" charset="0"/>
                    <a:ea typeface="微软雅黑" panose="020B0503020204020204" pitchFamily="34" charset="-122"/>
                    <a:cs typeface="Open Sans" panose="020B0606030504020204" pitchFamily="34" charset="0"/>
                    <a:sym typeface="Times New Roman" panose="02020603050405020304" pitchFamily="18" charset="0"/>
                  </a:rPr>
                  <a:t>Existing </a:t>
                </a:r>
                <a:endParaRPr lang="en-GB" sz="1265" b="1">
                  <a:solidFill>
                    <a:schemeClr val="bg1"/>
                  </a:solidFill>
                  <a:latin typeface="Times New Roman" panose="02020603050405020304" pitchFamily="18" charset="0"/>
                  <a:ea typeface="微软雅黑" panose="020B0503020204020204" pitchFamily="34" charset="-122"/>
                  <a:cs typeface="Open Sans" panose="020B0606030504020204" pitchFamily="34" charset="0"/>
                  <a:sym typeface="Times New Roman" panose="02020603050405020304" pitchFamily="18" charset="0"/>
                </a:endParaRPr>
              </a:p>
              <a:p>
                <a:r>
                  <a:rPr lang="en-GB" sz="1265" b="1">
                    <a:solidFill>
                      <a:schemeClr val="bg1"/>
                    </a:solidFill>
                    <a:latin typeface="Times New Roman" panose="02020603050405020304" pitchFamily="18" charset="0"/>
                    <a:ea typeface="微软雅黑" panose="020B0503020204020204" pitchFamily="34" charset="-122"/>
                    <a:cs typeface="Open Sans" panose="020B0606030504020204" pitchFamily="34" charset="0"/>
                    <a:sym typeface="Times New Roman" panose="02020603050405020304" pitchFamily="18" charset="0"/>
                  </a:rPr>
                  <a:t>Products</a:t>
                </a:r>
                <a:endParaRPr lang="en-GB" sz="1265" b="1">
                  <a:solidFill>
                    <a:schemeClr val="bg1"/>
                  </a:solidFill>
                  <a:latin typeface="Times New Roman" panose="02020603050405020304" pitchFamily="18" charset="0"/>
                  <a:ea typeface="微软雅黑" panose="020B0503020204020204" pitchFamily="34" charset="-122"/>
                  <a:cs typeface="Open Sans" panose="020B0606030504020204" pitchFamily="34" charset="0"/>
                  <a:sym typeface="Times New Roman" panose="02020603050405020304" pitchFamily="18" charset="0"/>
                </a:endParaRPr>
              </a:p>
            </p:txBody>
          </p:sp>
        </p:grpSp>
        <p:grpSp>
          <p:nvGrpSpPr>
            <p:cNvPr id="30" name="Group 29"/>
            <p:cNvGrpSpPr/>
            <p:nvPr/>
          </p:nvGrpSpPr>
          <p:grpSpPr>
            <a:xfrm>
              <a:off x="7446411" y="1802544"/>
              <a:ext cx="1318773" cy="865052"/>
              <a:chOff x="7446411" y="1802544"/>
              <a:chExt cx="1318773" cy="865052"/>
            </a:xfrm>
          </p:grpSpPr>
          <p:sp>
            <p:nvSpPr>
              <p:cNvPr id="5" name="Shape 234"/>
              <p:cNvSpPr/>
              <p:nvPr/>
            </p:nvSpPr>
            <p:spPr>
              <a:xfrm>
                <a:off x="7446412" y="1802544"/>
                <a:ext cx="1318772" cy="86505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2">
                  <a:lumMod val="60000"/>
                  <a:lumOff val="40000"/>
                </a:schemeClr>
              </a:solidFill>
              <a:ln w="12700" cap="flat">
                <a:noFill/>
                <a:miter lim="400000"/>
              </a:ln>
              <a:effectLst/>
            </p:spPr>
            <p:txBody>
              <a:bodyPr wrap="square" lIns="53575" tIns="53575" rIns="53575" bIns="53575" numCol="1" anchor="ctr">
                <a:noAutofit/>
              </a:bodyPr>
              <a:lstStyle/>
              <a:p>
                <a:pPr lvl="0">
                  <a:defRPr sz="3200">
                    <a:solidFill>
                      <a:srgbClr val="FFFFFF"/>
                    </a:solidFill>
                    <a:latin typeface="+mn-lt"/>
                    <a:ea typeface="+mn-ea"/>
                    <a:cs typeface="+mn-cs"/>
                    <a:sym typeface="Helvetica Light"/>
                  </a:defRPr>
                </a:pPr>
                <a:endParaRPr sz="3375">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3" name="Text Placeholder 2"/>
              <p:cNvSpPr txBox="1"/>
              <p:nvPr/>
            </p:nvSpPr>
            <p:spPr>
              <a:xfrm>
                <a:off x="7446411" y="2019658"/>
                <a:ext cx="1318772" cy="311441"/>
              </a:xfrm>
              <a:prstGeom prst="rect">
                <a:avLst/>
              </a:prstGeom>
              <a:noFill/>
            </p:spPr>
            <p:txBody>
              <a:bodyPr vert="horz" lIns="96435" tIns="48218" rIns="96435" bIns="48218" rtlCol="0" anchor="ctr">
                <a:noAutofit/>
              </a:bodyPr>
              <a:lstStyle>
                <a:defPPr>
                  <a:defRPr lang="en-US"/>
                </a:defPPr>
                <a:lvl1pPr marL="0" algn="ctr" defTabSz="913765" rtl="0" eaLnBrk="1" latinLnBrk="0" hangingPunct="1">
                  <a:defRPr sz="1200" kern="1200">
                    <a:solidFill>
                      <a:schemeClr val="tx1">
                        <a:tint val="75000"/>
                      </a:schemeClr>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3200" algn="l" defTabSz="913765" rtl="0" eaLnBrk="1" latinLnBrk="0" hangingPunct="1">
                  <a:defRPr sz="1800" kern="1200">
                    <a:solidFill>
                      <a:schemeClr val="tx1"/>
                    </a:solidFill>
                    <a:latin typeface="+mn-lt"/>
                    <a:ea typeface="+mn-ea"/>
                    <a:cs typeface="+mn-cs"/>
                  </a:defRPr>
                </a:lvl7pPr>
                <a:lvl8pPr marL="3200400" algn="l" defTabSz="913765" rtl="0" eaLnBrk="1" latinLnBrk="0" hangingPunct="1">
                  <a:defRPr sz="1800" kern="1200">
                    <a:solidFill>
                      <a:schemeClr val="tx1"/>
                    </a:solidFill>
                    <a:latin typeface="+mn-lt"/>
                    <a:ea typeface="+mn-ea"/>
                    <a:cs typeface="+mn-cs"/>
                  </a:defRPr>
                </a:lvl8pPr>
                <a:lvl9pPr marL="3657600" algn="l" defTabSz="913765" rtl="0" eaLnBrk="1" latinLnBrk="0" hangingPunct="1">
                  <a:defRPr sz="1800" kern="1200">
                    <a:solidFill>
                      <a:schemeClr val="tx1"/>
                    </a:solidFill>
                    <a:latin typeface="+mn-lt"/>
                    <a:ea typeface="+mn-ea"/>
                    <a:cs typeface="+mn-cs"/>
                  </a:defRPr>
                </a:lvl9pPr>
              </a:lstStyle>
              <a:p>
                <a:r>
                  <a:rPr lang="en-GB" sz="1265" b="1">
                    <a:solidFill>
                      <a:schemeClr val="bg1"/>
                    </a:solidFill>
                    <a:latin typeface="Times New Roman" panose="02020603050405020304" pitchFamily="18" charset="0"/>
                    <a:ea typeface="微软雅黑" panose="020B0503020204020204" pitchFamily="34" charset="-122"/>
                    <a:cs typeface="Open Sans" panose="020B0606030504020204" pitchFamily="34" charset="0"/>
                    <a:sym typeface="Times New Roman" panose="02020603050405020304" pitchFamily="18" charset="0"/>
                  </a:rPr>
                  <a:t>New </a:t>
                </a:r>
                <a:endParaRPr lang="en-GB" sz="1265" b="1">
                  <a:solidFill>
                    <a:schemeClr val="bg1"/>
                  </a:solidFill>
                  <a:latin typeface="Times New Roman" panose="02020603050405020304" pitchFamily="18" charset="0"/>
                  <a:ea typeface="微软雅黑" panose="020B0503020204020204" pitchFamily="34" charset="-122"/>
                  <a:cs typeface="Open Sans" panose="020B0606030504020204" pitchFamily="34" charset="0"/>
                  <a:sym typeface="Times New Roman" panose="02020603050405020304" pitchFamily="18" charset="0"/>
                </a:endParaRPr>
              </a:p>
              <a:p>
                <a:r>
                  <a:rPr lang="en-GB" sz="1265" b="1">
                    <a:solidFill>
                      <a:schemeClr val="bg1"/>
                    </a:solidFill>
                    <a:latin typeface="Times New Roman" panose="02020603050405020304" pitchFamily="18" charset="0"/>
                    <a:ea typeface="微软雅黑" panose="020B0503020204020204" pitchFamily="34" charset="-122"/>
                    <a:cs typeface="Open Sans" panose="020B0606030504020204" pitchFamily="34" charset="0"/>
                    <a:sym typeface="Times New Roman" panose="02020603050405020304" pitchFamily="18" charset="0"/>
                  </a:rPr>
                  <a:t>Products</a:t>
                </a:r>
                <a:endParaRPr lang="en-GB" sz="1265" b="1">
                  <a:solidFill>
                    <a:schemeClr val="bg1"/>
                  </a:solidFill>
                  <a:latin typeface="Times New Roman" panose="02020603050405020304" pitchFamily="18" charset="0"/>
                  <a:ea typeface="微软雅黑" panose="020B0503020204020204" pitchFamily="34" charset="-122"/>
                  <a:cs typeface="Open Sans" panose="020B0606030504020204" pitchFamily="34" charset="0"/>
                  <a:sym typeface="Times New Roman" panose="02020603050405020304" pitchFamily="18" charset="0"/>
                </a:endParaRPr>
              </a:p>
            </p:txBody>
          </p:sp>
        </p:grpSp>
        <p:grpSp>
          <p:nvGrpSpPr>
            <p:cNvPr id="18" name="Group 17"/>
            <p:cNvGrpSpPr/>
            <p:nvPr/>
          </p:nvGrpSpPr>
          <p:grpSpPr>
            <a:xfrm>
              <a:off x="2057393" y="4389771"/>
              <a:ext cx="860284" cy="1318773"/>
              <a:chOff x="2057393" y="4389771"/>
              <a:chExt cx="860284" cy="1318773"/>
            </a:xfrm>
          </p:grpSpPr>
          <p:sp>
            <p:nvSpPr>
              <p:cNvPr id="6" name="Shape 238"/>
              <p:cNvSpPr/>
              <p:nvPr/>
            </p:nvSpPr>
            <p:spPr>
              <a:xfrm rot="16200000">
                <a:off x="1828149" y="4619015"/>
                <a:ext cx="1318772" cy="86028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4">
                  <a:lumMod val="60000"/>
                  <a:lumOff val="40000"/>
                </a:schemeClr>
              </a:solidFill>
              <a:ln w="12700" cap="flat">
                <a:noFill/>
                <a:miter lim="400000"/>
              </a:ln>
              <a:effectLst/>
            </p:spPr>
            <p:txBody>
              <a:bodyPr wrap="square" lIns="53575" tIns="53575" rIns="53575" bIns="53575" numCol="1" anchor="ctr">
                <a:noAutofit/>
              </a:bodyPr>
              <a:lstStyle/>
              <a:p>
                <a:pPr lvl="0">
                  <a:defRPr sz="3200">
                    <a:solidFill>
                      <a:srgbClr val="FFFFFF"/>
                    </a:solidFill>
                    <a:latin typeface="+mn-lt"/>
                    <a:ea typeface="+mn-ea"/>
                    <a:cs typeface="+mn-cs"/>
                    <a:sym typeface="Helvetica Light"/>
                  </a:defRPr>
                </a:pPr>
                <a:endParaRPr sz="3375">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4" name="Text Placeholder 2"/>
              <p:cNvSpPr txBox="1"/>
              <p:nvPr/>
            </p:nvSpPr>
            <p:spPr>
              <a:xfrm rot="16200000">
                <a:off x="1758529" y="4893437"/>
                <a:ext cx="1318772" cy="311441"/>
              </a:xfrm>
              <a:prstGeom prst="rect">
                <a:avLst/>
              </a:prstGeom>
              <a:noFill/>
            </p:spPr>
            <p:txBody>
              <a:bodyPr vert="horz" lIns="96435" tIns="48218" rIns="96435" bIns="48218" rtlCol="0" anchor="ctr">
                <a:noAutofit/>
              </a:bodyPr>
              <a:lstStyle>
                <a:defPPr>
                  <a:defRPr lang="en-US"/>
                </a:defPPr>
                <a:lvl1pPr marL="0" algn="ctr" defTabSz="913765" rtl="0" eaLnBrk="1" latinLnBrk="0" hangingPunct="1">
                  <a:defRPr sz="1200" kern="1200">
                    <a:solidFill>
                      <a:schemeClr val="tx1">
                        <a:tint val="75000"/>
                      </a:schemeClr>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3200" algn="l" defTabSz="913765" rtl="0" eaLnBrk="1" latinLnBrk="0" hangingPunct="1">
                  <a:defRPr sz="1800" kern="1200">
                    <a:solidFill>
                      <a:schemeClr val="tx1"/>
                    </a:solidFill>
                    <a:latin typeface="+mn-lt"/>
                    <a:ea typeface="+mn-ea"/>
                    <a:cs typeface="+mn-cs"/>
                  </a:defRPr>
                </a:lvl7pPr>
                <a:lvl8pPr marL="3200400" algn="l" defTabSz="913765" rtl="0" eaLnBrk="1" latinLnBrk="0" hangingPunct="1">
                  <a:defRPr sz="1800" kern="1200">
                    <a:solidFill>
                      <a:schemeClr val="tx1"/>
                    </a:solidFill>
                    <a:latin typeface="+mn-lt"/>
                    <a:ea typeface="+mn-ea"/>
                    <a:cs typeface="+mn-cs"/>
                  </a:defRPr>
                </a:lvl8pPr>
                <a:lvl9pPr marL="3657600" algn="l" defTabSz="913765" rtl="0" eaLnBrk="1" latinLnBrk="0" hangingPunct="1">
                  <a:defRPr sz="1800" kern="1200">
                    <a:solidFill>
                      <a:schemeClr val="tx1"/>
                    </a:solidFill>
                    <a:latin typeface="+mn-lt"/>
                    <a:ea typeface="+mn-ea"/>
                    <a:cs typeface="+mn-cs"/>
                  </a:defRPr>
                </a:lvl9pPr>
              </a:lstStyle>
              <a:p>
                <a:r>
                  <a:rPr lang="en-GB" sz="1265" b="1">
                    <a:solidFill>
                      <a:schemeClr val="bg1"/>
                    </a:solidFill>
                    <a:latin typeface="Times New Roman" panose="02020603050405020304" pitchFamily="18" charset="0"/>
                    <a:ea typeface="微软雅黑" panose="020B0503020204020204" pitchFamily="34" charset="-122"/>
                    <a:cs typeface="Open Sans" panose="020B0606030504020204" pitchFamily="34" charset="0"/>
                    <a:sym typeface="Times New Roman" panose="02020603050405020304" pitchFamily="18" charset="0"/>
                  </a:rPr>
                  <a:t>New</a:t>
                </a:r>
                <a:endParaRPr lang="en-GB" sz="1265" b="1">
                  <a:solidFill>
                    <a:schemeClr val="bg1"/>
                  </a:solidFill>
                  <a:latin typeface="Times New Roman" panose="02020603050405020304" pitchFamily="18" charset="0"/>
                  <a:ea typeface="微软雅黑" panose="020B0503020204020204" pitchFamily="34" charset="-122"/>
                  <a:cs typeface="Open Sans" panose="020B0606030504020204" pitchFamily="34" charset="0"/>
                  <a:sym typeface="Times New Roman" panose="02020603050405020304" pitchFamily="18" charset="0"/>
                </a:endParaRPr>
              </a:p>
              <a:p>
                <a:r>
                  <a:rPr lang="en-GB" sz="1265" b="1">
                    <a:solidFill>
                      <a:schemeClr val="bg1"/>
                    </a:solidFill>
                    <a:latin typeface="Times New Roman" panose="02020603050405020304" pitchFamily="18" charset="0"/>
                    <a:ea typeface="微软雅黑" panose="020B0503020204020204" pitchFamily="34" charset="-122"/>
                    <a:cs typeface="Open Sans" panose="020B0606030504020204" pitchFamily="34" charset="0"/>
                    <a:sym typeface="Times New Roman" panose="02020603050405020304" pitchFamily="18" charset="0"/>
                  </a:rPr>
                  <a:t>Markets</a:t>
                </a:r>
                <a:endParaRPr lang="en-GB" sz="1265" b="1">
                  <a:solidFill>
                    <a:schemeClr val="bg1"/>
                  </a:solidFill>
                  <a:latin typeface="Times New Roman" panose="02020603050405020304" pitchFamily="18" charset="0"/>
                  <a:ea typeface="微软雅黑" panose="020B0503020204020204" pitchFamily="34" charset="-122"/>
                  <a:cs typeface="Open Sans" panose="020B0606030504020204" pitchFamily="34" charset="0"/>
                  <a:sym typeface="Times New Roman" panose="02020603050405020304" pitchFamily="18" charset="0"/>
                </a:endParaRPr>
              </a:p>
            </p:txBody>
          </p:sp>
        </p:grpSp>
        <p:grpSp>
          <p:nvGrpSpPr>
            <p:cNvPr id="19" name="Group 18"/>
            <p:cNvGrpSpPr/>
            <p:nvPr/>
          </p:nvGrpSpPr>
          <p:grpSpPr>
            <a:xfrm>
              <a:off x="2052624" y="2586358"/>
              <a:ext cx="865052" cy="1318774"/>
              <a:chOff x="2052624" y="2586358"/>
              <a:chExt cx="865052" cy="1318774"/>
            </a:xfrm>
          </p:grpSpPr>
          <p:sp>
            <p:nvSpPr>
              <p:cNvPr id="7" name="Shape 241"/>
              <p:cNvSpPr/>
              <p:nvPr/>
            </p:nvSpPr>
            <p:spPr>
              <a:xfrm rot="16200000">
                <a:off x="1825764" y="2813220"/>
                <a:ext cx="1318772" cy="86505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lumMod val="60000"/>
                  <a:lumOff val="40000"/>
                </a:schemeClr>
              </a:solidFill>
              <a:ln w="12700" cap="flat">
                <a:noFill/>
                <a:miter lim="400000"/>
              </a:ln>
              <a:effectLst/>
            </p:spPr>
            <p:txBody>
              <a:bodyPr wrap="square" lIns="53575" tIns="53575" rIns="53575" bIns="53575" numCol="1" anchor="ctr">
                <a:noAutofit/>
              </a:bodyPr>
              <a:lstStyle/>
              <a:p>
                <a:pPr lvl="0">
                  <a:defRPr sz="3200">
                    <a:solidFill>
                      <a:srgbClr val="FFFFFF"/>
                    </a:solidFill>
                    <a:latin typeface="+mn-lt"/>
                    <a:ea typeface="+mn-ea"/>
                    <a:cs typeface="+mn-cs"/>
                    <a:sym typeface="Helvetica Light"/>
                  </a:defRPr>
                </a:pPr>
                <a:endParaRPr sz="3375">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5" name="Text Placeholder 2"/>
              <p:cNvSpPr txBox="1"/>
              <p:nvPr/>
            </p:nvSpPr>
            <p:spPr>
              <a:xfrm rot="16200000">
                <a:off x="1758529" y="3090023"/>
                <a:ext cx="1318772" cy="311441"/>
              </a:xfrm>
              <a:prstGeom prst="rect">
                <a:avLst/>
              </a:prstGeom>
              <a:noFill/>
            </p:spPr>
            <p:txBody>
              <a:bodyPr vert="horz" lIns="96435" tIns="48218" rIns="96435" bIns="48218" rtlCol="0" anchor="ctr">
                <a:noAutofit/>
              </a:bodyPr>
              <a:lstStyle>
                <a:defPPr>
                  <a:defRPr lang="en-US"/>
                </a:defPPr>
                <a:lvl1pPr marL="0" algn="ctr" defTabSz="913765" rtl="0" eaLnBrk="1" latinLnBrk="0" hangingPunct="1">
                  <a:defRPr sz="1200" kern="1200">
                    <a:solidFill>
                      <a:schemeClr val="tx1">
                        <a:tint val="75000"/>
                      </a:schemeClr>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3200" algn="l" defTabSz="913765" rtl="0" eaLnBrk="1" latinLnBrk="0" hangingPunct="1">
                  <a:defRPr sz="1800" kern="1200">
                    <a:solidFill>
                      <a:schemeClr val="tx1"/>
                    </a:solidFill>
                    <a:latin typeface="+mn-lt"/>
                    <a:ea typeface="+mn-ea"/>
                    <a:cs typeface="+mn-cs"/>
                  </a:defRPr>
                </a:lvl7pPr>
                <a:lvl8pPr marL="3200400" algn="l" defTabSz="913765" rtl="0" eaLnBrk="1" latinLnBrk="0" hangingPunct="1">
                  <a:defRPr sz="1800" kern="1200">
                    <a:solidFill>
                      <a:schemeClr val="tx1"/>
                    </a:solidFill>
                    <a:latin typeface="+mn-lt"/>
                    <a:ea typeface="+mn-ea"/>
                    <a:cs typeface="+mn-cs"/>
                  </a:defRPr>
                </a:lvl8pPr>
                <a:lvl9pPr marL="3657600" algn="l" defTabSz="913765" rtl="0" eaLnBrk="1" latinLnBrk="0" hangingPunct="1">
                  <a:defRPr sz="1800" kern="1200">
                    <a:solidFill>
                      <a:schemeClr val="tx1"/>
                    </a:solidFill>
                    <a:latin typeface="+mn-lt"/>
                    <a:ea typeface="+mn-ea"/>
                    <a:cs typeface="+mn-cs"/>
                  </a:defRPr>
                </a:lvl9pPr>
              </a:lstStyle>
              <a:p>
                <a:r>
                  <a:rPr lang="en-GB" sz="1265" b="1">
                    <a:solidFill>
                      <a:schemeClr val="bg1"/>
                    </a:solidFill>
                    <a:latin typeface="Times New Roman" panose="02020603050405020304" pitchFamily="18" charset="0"/>
                    <a:ea typeface="微软雅黑" panose="020B0503020204020204" pitchFamily="34" charset="-122"/>
                    <a:cs typeface="Open Sans" panose="020B0606030504020204" pitchFamily="34" charset="0"/>
                    <a:sym typeface="Times New Roman" panose="02020603050405020304" pitchFamily="18" charset="0"/>
                  </a:rPr>
                  <a:t>Existing </a:t>
                </a:r>
                <a:endParaRPr lang="en-GB" sz="1265" b="1">
                  <a:solidFill>
                    <a:schemeClr val="bg1"/>
                  </a:solidFill>
                  <a:latin typeface="Times New Roman" panose="02020603050405020304" pitchFamily="18" charset="0"/>
                  <a:ea typeface="微软雅黑" panose="020B0503020204020204" pitchFamily="34" charset="-122"/>
                  <a:cs typeface="Open Sans" panose="020B0606030504020204" pitchFamily="34" charset="0"/>
                  <a:sym typeface="Times New Roman" panose="02020603050405020304" pitchFamily="18" charset="0"/>
                </a:endParaRPr>
              </a:p>
              <a:p>
                <a:r>
                  <a:rPr lang="en-GB" sz="1265" b="1">
                    <a:solidFill>
                      <a:schemeClr val="bg1"/>
                    </a:solidFill>
                    <a:latin typeface="Times New Roman" panose="02020603050405020304" pitchFamily="18" charset="0"/>
                    <a:ea typeface="微软雅黑" panose="020B0503020204020204" pitchFamily="34" charset="-122"/>
                    <a:cs typeface="Open Sans" panose="020B0606030504020204" pitchFamily="34" charset="0"/>
                    <a:sym typeface="Times New Roman" panose="02020603050405020304" pitchFamily="18" charset="0"/>
                  </a:rPr>
                  <a:t>Markets</a:t>
                </a:r>
                <a:endParaRPr lang="en-GB" sz="1265" b="1">
                  <a:solidFill>
                    <a:schemeClr val="bg1"/>
                  </a:solidFill>
                  <a:latin typeface="Times New Roman" panose="02020603050405020304" pitchFamily="18" charset="0"/>
                  <a:ea typeface="微软雅黑" panose="020B0503020204020204" pitchFamily="34" charset="-122"/>
                  <a:cs typeface="Open Sans" panose="020B0606030504020204" pitchFamily="34" charset="0"/>
                  <a:sym typeface="Times New Roman" panose="02020603050405020304" pitchFamily="18" charset="0"/>
                </a:endParaRPr>
              </a:p>
            </p:txBody>
          </p:sp>
        </p:grpSp>
      </p:grpSp>
      <p:grpSp>
        <p:nvGrpSpPr>
          <p:cNvPr id="2" name="Group 1"/>
          <p:cNvGrpSpPr/>
          <p:nvPr/>
        </p:nvGrpSpPr>
        <p:grpSpPr>
          <a:xfrm>
            <a:off x="2877163" y="2607766"/>
            <a:ext cx="3608484" cy="1630593"/>
            <a:chOff x="2727792" y="2472683"/>
            <a:chExt cx="3421565" cy="1546129"/>
          </a:xfrm>
        </p:grpSpPr>
        <p:sp>
          <p:nvSpPr>
            <p:cNvPr id="8" name="Shape 247"/>
            <p:cNvSpPr/>
            <p:nvPr/>
          </p:nvSpPr>
          <p:spPr>
            <a:xfrm>
              <a:off x="2727792" y="2472683"/>
              <a:ext cx="3421565" cy="1546129"/>
            </a:xfrm>
            <a:prstGeom prst="roundRect">
              <a:avLst>
                <a:gd name="adj" fmla="val 25183"/>
              </a:avLst>
            </a:prstGeom>
            <a:solidFill>
              <a:schemeClr val="accent1"/>
            </a:solidFill>
            <a:ln w="12700" cap="flat">
              <a:noFill/>
              <a:miter lim="400000"/>
            </a:ln>
            <a:effectLst/>
          </p:spPr>
          <p:txBody>
            <a:bodyPr wrap="square" lIns="53575" tIns="53575" rIns="53575" bIns="53575" numCol="1" anchor="ctr">
              <a:noAutofit/>
            </a:bodyPr>
            <a:lstStyle/>
            <a:p>
              <a:pPr lvl="0">
                <a:defRPr sz="3200">
                  <a:solidFill>
                    <a:srgbClr val="FFFFFF"/>
                  </a:solidFill>
                  <a:latin typeface="+mn-lt"/>
                  <a:ea typeface="+mn-ea"/>
                  <a:cs typeface="+mn-cs"/>
                  <a:sym typeface="Helvetica Light"/>
                </a:defRPr>
              </a:pPr>
              <a:endParaRPr sz="3375">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20" name="Text Placeholder 2"/>
            <p:cNvSpPr txBox="1"/>
            <p:nvPr/>
          </p:nvSpPr>
          <p:spPr>
            <a:xfrm>
              <a:off x="3401320" y="2818157"/>
              <a:ext cx="2067076" cy="295275"/>
            </a:xfrm>
            <a:prstGeom prst="rect">
              <a:avLst/>
            </a:prstGeom>
            <a:noFill/>
          </p:spPr>
          <p:txBody>
            <a:bodyPr vert="horz" lIns="96435" tIns="48218" rIns="96435" bIns="48218" rtlCol="0" anchor="ctr">
              <a:noAutofit/>
            </a:bodyPr>
            <a:lstStyle>
              <a:defPPr>
                <a:defRPr lang="en-US"/>
              </a:defPPr>
              <a:lvl1pPr marL="0" algn="ctr" defTabSz="913765" rtl="0" eaLnBrk="1" latinLnBrk="0" hangingPunct="1">
                <a:defRPr sz="1200" kern="1200">
                  <a:solidFill>
                    <a:schemeClr val="tx1">
                      <a:tint val="75000"/>
                    </a:schemeClr>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3200" algn="l" defTabSz="913765" rtl="0" eaLnBrk="1" latinLnBrk="0" hangingPunct="1">
                <a:defRPr sz="1800" kern="1200">
                  <a:solidFill>
                    <a:schemeClr val="tx1"/>
                  </a:solidFill>
                  <a:latin typeface="+mn-lt"/>
                  <a:ea typeface="+mn-ea"/>
                  <a:cs typeface="+mn-cs"/>
                </a:defRPr>
              </a:lvl7pPr>
              <a:lvl8pPr marL="3200400" algn="l" defTabSz="913765" rtl="0" eaLnBrk="1" latinLnBrk="0" hangingPunct="1">
                <a:defRPr sz="1800" kern="1200">
                  <a:solidFill>
                    <a:schemeClr val="tx1"/>
                  </a:solidFill>
                  <a:latin typeface="+mn-lt"/>
                  <a:ea typeface="+mn-ea"/>
                  <a:cs typeface="+mn-cs"/>
                </a:defRPr>
              </a:lvl8pPr>
              <a:lvl9pPr marL="3657600" algn="l" defTabSz="913765" rtl="0" eaLnBrk="1" latinLnBrk="0" hangingPunct="1">
                <a:defRPr sz="1800" kern="1200">
                  <a:solidFill>
                    <a:schemeClr val="tx1"/>
                  </a:solidFill>
                  <a:latin typeface="+mn-lt"/>
                  <a:ea typeface="+mn-ea"/>
                  <a:cs typeface="+mn-cs"/>
                </a:defRPr>
              </a:lvl9pPr>
            </a:lstStyle>
            <a:p>
              <a:r>
                <a:rPr lang="en-GB" sz="1685">
                  <a:solidFill>
                    <a:schemeClr val="bg1"/>
                  </a:solidFill>
                  <a:latin typeface="Times New Roman" panose="02020603050405020304" pitchFamily="18" charset="0"/>
                  <a:ea typeface="微软雅黑" panose="020B0503020204020204" pitchFamily="34" charset="-122"/>
                  <a:cs typeface="Clear Sans" panose="020B0503030202020304" pitchFamily="34" charset="0"/>
                  <a:sym typeface="Times New Roman" panose="02020603050405020304" pitchFamily="18" charset="0"/>
                </a:rPr>
                <a:t>Market Penetration</a:t>
              </a:r>
              <a:endParaRPr lang="en-GB" sz="1685">
                <a:solidFill>
                  <a:schemeClr val="bg1"/>
                </a:solidFill>
                <a:latin typeface="Times New Roman" panose="02020603050405020304" pitchFamily="18" charset="0"/>
                <a:ea typeface="微软雅黑" panose="020B0503020204020204" pitchFamily="34" charset="-122"/>
                <a:cs typeface="Clear Sans" panose="020B0503030202020304" pitchFamily="34" charset="0"/>
                <a:sym typeface="Times New Roman" panose="02020603050405020304" pitchFamily="18" charset="0"/>
              </a:endParaRPr>
            </a:p>
          </p:txBody>
        </p:sp>
        <p:sp>
          <p:nvSpPr>
            <p:cNvPr id="21" name="TextBox 20"/>
            <p:cNvSpPr txBox="1"/>
            <p:nvPr/>
          </p:nvSpPr>
          <p:spPr>
            <a:xfrm>
              <a:off x="3047222" y="3150607"/>
              <a:ext cx="2775272" cy="549377"/>
            </a:xfrm>
            <a:prstGeom prst="rect">
              <a:avLst/>
            </a:prstGeom>
            <a:noFill/>
          </p:spPr>
          <p:txBody>
            <a:bodyPr wrap="square" rtlCol="0">
              <a:spAutoFit/>
            </a:bodyPr>
            <a:lstStyle/>
            <a:p>
              <a:pPr algn="ctr"/>
              <a:r>
                <a:rPr lang="en-US" sz="1055" err="1">
                  <a:solidFill>
                    <a:schemeClr val="bg1"/>
                  </a:solidFill>
                  <a:latin typeface="Times New Roman" panose="02020603050405020304" pitchFamily="18" charset="0"/>
                  <a:ea typeface="微软雅黑" panose="020B0503020204020204" pitchFamily="34" charset="-122"/>
                  <a:cs typeface="Open Sans" panose="020B0606030504020204" pitchFamily="34" charset="0"/>
                  <a:sym typeface="Times New Roman" panose="02020603050405020304" pitchFamily="18" charset="0"/>
                </a:rPr>
                <a:t>Denima</a:t>
              </a:r>
              <a:r>
                <a:rPr lang="en-US" sz="1055">
                  <a:solidFill>
                    <a:schemeClr val="bg1"/>
                  </a:solidFill>
                  <a:latin typeface="Times New Roman" panose="02020603050405020304" pitchFamily="18" charset="0"/>
                  <a:ea typeface="微软雅黑" panose="020B0503020204020204" pitchFamily="34" charset="-122"/>
                  <a:cs typeface="Open Sans" panose="020B0606030504020204" pitchFamily="34" charset="0"/>
                  <a:sym typeface="Times New Roman" panose="02020603050405020304" pitchFamily="18" charset="0"/>
                </a:rPr>
                <a:t> </a:t>
              </a:r>
              <a:r>
                <a:rPr lang="en-US" sz="1055" err="1">
                  <a:solidFill>
                    <a:schemeClr val="bg1"/>
                  </a:solidFill>
                  <a:latin typeface="Times New Roman" panose="02020603050405020304" pitchFamily="18" charset="0"/>
                  <a:ea typeface="微软雅黑" panose="020B0503020204020204" pitchFamily="34" charset="-122"/>
                  <a:cs typeface="Open Sans" panose="020B0606030504020204" pitchFamily="34" charset="0"/>
                  <a:sym typeface="Times New Roman" panose="02020603050405020304" pitchFamily="18" charset="0"/>
                </a:rPr>
                <a:t>ustebus</a:t>
              </a:r>
              <a:r>
                <a:rPr lang="en-US" sz="1055">
                  <a:solidFill>
                    <a:schemeClr val="bg1"/>
                  </a:solidFill>
                  <a:latin typeface="Times New Roman" panose="02020603050405020304" pitchFamily="18" charset="0"/>
                  <a:ea typeface="微软雅黑" panose="020B0503020204020204" pitchFamily="34" charset="-122"/>
                  <a:cs typeface="Open Sans" panose="020B0606030504020204" pitchFamily="34" charset="0"/>
                  <a:sym typeface="Times New Roman" panose="02020603050405020304" pitchFamily="18" charset="0"/>
                </a:rPr>
                <a:t> </a:t>
              </a:r>
              <a:r>
                <a:rPr lang="en-US" sz="1055" err="1">
                  <a:solidFill>
                    <a:schemeClr val="bg1"/>
                  </a:solidFill>
                  <a:latin typeface="Times New Roman" panose="02020603050405020304" pitchFamily="18" charset="0"/>
                  <a:ea typeface="微软雅黑" panose="020B0503020204020204" pitchFamily="34" charset="-122"/>
                  <a:cs typeface="Open Sans" panose="020B0606030504020204" pitchFamily="34" charset="0"/>
                  <a:sym typeface="Times New Roman" panose="02020603050405020304" pitchFamily="18" charset="0"/>
                </a:rPr>
                <a:t>danaime</a:t>
              </a:r>
              <a:r>
                <a:rPr lang="en-US" sz="1055">
                  <a:solidFill>
                    <a:schemeClr val="bg1"/>
                  </a:solidFill>
                  <a:latin typeface="Times New Roman" panose="02020603050405020304" pitchFamily="18" charset="0"/>
                  <a:ea typeface="微软雅黑" panose="020B0503020204020204" pitchFamily="34" charset="-122"/>
                  <a:cs typeface="Open Sans" panose="020B0606030504020204" pitchFamily="34" charset="0"/>
                  <a:sym typeface="Times New Roman" panose="02020603050405020304" pitchFamily="18" charset="0"/>
                </a:rPr>
                <a:t> </a:t>
              </a:r>
              <a:r>
                <a:rPr lang="en-US" sz="1055" err="1">
                  <a:solidFill>
                    <a:schemeClr val="bg1"/>
                  </a:solidFill>
                  <a:latin typeface="Times New Roman" panose="02020603050405020304" pitchFamily="18" charset="0"/>
                  <a:ea typeface="微软雅黑" panose="020B0503020204020204" pitchFamily="34" charset="-122"/>
                  <a:cs typeface="Open Sans" panose="020B0606030504020204" pitchFamily="34" charset="0"/>
                  <a:sym typeface="Times New Roman" panose="02020603050405020304" pitchFamily="18" charset="0"/>
                </a:rPr>
                <a:t>lovera</a:t>
              </a:r>
              <a:r>
                <a:rPr lang="en-US" sz="1055">
                  <a:solidFill>
                    <a:schemeClr val="bg1"/>
                  </a:solidFill>
                  <a:latin typeface="Times New Roman" panose="02020603050405020304" pitchFamily="18" charset="0"/>
                  <a:ea typeface="微软雅黑" panose="020B0503020204020204" pitchFamily="34" charset="-122"/>
                  <a:cs typeface="Open Sans" panose="020B0606030504020204" pitchFamily="34" charset="0"/>
                  <a:sym typeface="Times New Roman" panose="02020603050405020304" pitchFamily="18" charset="0"/>
                </a:rPr>
                <a:t> </a:t>
              </a:r>
              <a:r>
                <a:rPr lang="en-US" sz="1055" err="1">
                  <a:solidFill>
                    <a:schemeClr val="bg1"/>
                  </a:solidFill>
                  <a:latin typeface="Times New Roman" panose="02020603050405020304" pitchFamily="18" charset="0"/>
                  <a:ea typeface="微软雅黑" panose="020B0503020204020204" pitchFamily="34" charset="-122"/>
                  <a:cs typeface="Open Sans" panose="020B0606030504020204" pitchFamily="34" charset="0"/>
                  <a:sym typeface="Times New Roman" panose="02020603050405020304" pitchFamily="18" charset="0"/>
                </a:rPr>
                <a:t>donWakamare</a:t>
              </a:r>
              <a:r>
                <a:rPr lang="en-US" sz="1055">
                  <a:solidFill>
                    <a:schemeClr val="bg1"/>
                  </a:solidFill>
                  <a:latin typeface="Times New Roman" panose="02020603050405020304" pitchFamily="18" charset="0"/>
                  <a:ea typeface="微软雅黑" panose="020B0503020204020204" pitchFamily="34" charset="-122"/>
                  <a:cs typeface="Open Sans" panose="020B0606030504020204" pitchFamily="34" charset="0"/>
                  <a:sym typeface="Times New Roman" panose="02020603050405020304" pitchFamily="18" charset="0"/>
                </a:rPr>
                <a:t> </a:t>
              </a:r>
              <a:r>
                <a:rPr lang="en-US" sz="1055" err="1">
                  <a:solidFill>
                    <a:schemeClr val="bg1"/>
                  </a:solidFill>
                  <a:latin typeface="Times New Roman" panose="02020603050405020304" pitchFamily="18" charset="0"/>
                  <a:ea typeface="微软雅黑" panose="020B0503020204020204" pitchFamily="34" charset="-122"/>
                  <a:cs typeface="Open Sans" panose="020B0606030504020204" pitchFamily="34" charset="0"/>
                  <a:sym typeface="Times New Roman" panose="02020603050405020304" pitchFamily="18" charset="0"/>
                </a:rPr>
                <a:t>dimasa</a:t>
              </a:r>
              <a:r>
                <a:rPr lang="en-US" sz="1055">
                  <a:solidFill>
                    <a:schemeClr val="bg1"/>
                  </a:solidFill>
                  <a:latin typeface="Times New Roman" panose="02020603050405020304" pitchFamily="18" charset="0"/>
                  <a:ea typeface="微软雅黑" panose="020B0503020204020204" pitchFamily="34" charset="-122"/>
                  <a:cs typeface="Open Sans" panose="020B0606030504020204" pitchFamily="34" charset="0"/>
                  <a:sym typeface="Times New Roman" panose="02020603050405020304" pitchFamily="18" charset="0"/>
                </a:rPr>
                <a:t> </a:t>
              </a:r>
              <a:r>
                <a:rPr lang="en-US" sz="1055" err="1">
                  <a:solidFill>
                    <a:schemeClr val="bg1"/>
                  </a:solidFill>
                  <a:latin typeface="Times New Roman" panose="02020603050405020304" pitchFamily="18" charset="0"/>
                  <a:ea typeface="微软雅黑" panose="020B0503020204020204" pitchFamily="34" charset="-122"/>
                  <a:cs typeface="Open Sans" panose="020B0606030504020204" pitchFamily="34" charset="0"/>
                  <a:sym typeface="Times New Roman" panose="02020603050405020304" pitchFamily="18" charset="0"/>
                </a:rPr>
                <a:t>quosam</a:t>
              </a:r>
              <a:r>
                <a:rPr lang="en-US" sz="1055">
                  <a:solidFill>
                    <a:schemeClr val="bg1"/>
                  </a:solidFill>
                  <a:latin typeface="Times New Roman" panose="02020603050405020304" pitchFamily="18" charset="0"/>
                  <a:ea typeface="微软雅黑" panose="020B0503020204020204" pitchFamily="34" charset="-122"/>
                  <a:cs typeface="Open Sans" panose="020B0606030504020204" pitchFamily="34" charset="0"/>
                  <a:sym typeface="Times New Roman" panose="02020603050405020304" pitchFamily="18" charset="0"/>
                </a:rPr>
                <a:t> </a:t>
              </a:r>
              <a:r>
                <a:rPr lang="en-US" sz="1055" err="1">
                  <a:solidFill>
                    <a:schemeClr val="bg1"/>
                  </a:solidFill>
                  <a:latin typeface="Times New Roman" panose="02020603050405020304" pitchFamily="18" charset="0"/>
                  <a:ea typeface="微软雅黑" panose="020B0503020204020204" pitchFamily="34" charset="-122"/>
                  <a:cs typeface="Open Sans" panose="020B0606030504020204" pitchFamily="34" charset="0"/>
                  <a:sym typeface="Times New Roman" panose="02020603050405020304" pitchFamily="18" charset="0"/>
                </a:rPr>
                <a:t>santLoirem</a:t>
              </a:r>
              <a:r>
                <a:rPr lang="en-US" sz="1055">
                  <a:solidFill>
                    <a:schemeClr val="bg1"/>
                  </a:solidFill>
                  <a:latin typeface="Times New Roman" panose="02020603050405020304" pitchFamily="18" charset="0"/>
                  <a:ea typeface="微软雅黑" panose="020B0503020204020204" pitchFamily="34" charset="-122"/>
                  <a:cs typeface="Open Sans" panose="020B0606030504020204" pitchFamily="34" charset="0"/>
                  <a:sym typeface="Times New Roman" panose="02020603050405020304" pitchFamily="18" charset="0"/>
                </a:rPr>
                <a:t> </a:t>
              </a:r>
              <a:r>
                <a:rPr lang="en-US" sz="1055" err="1">
                  <a:solidFill>
                    <a:schemeClr val="bg1"/>
                  </a:solidFill>
                  <a:latin typeface="Times New Roman" panose="02020603050405020304" pitchFamily="18" charset="0"/>
                  <a:ea typeface="微软雅黑" panose="020B0503020204020204" pitchFamily="34" charset="-122"/>
                  <a:cs typeface="Open Sans" panose="020B0606030504020204" pitchFamily="34" charset="0"/>
                  <a:sym typeface="Times New Roman" panose="02020603050405020304" pitchFamily="18" charset="0"/>
                </a:rPr>
                <a:t>ipsume</a:t>
              </a:r>
              <a:r>
                <a:rPr lang="en-US" sz="1055">
                  <a:solidFill>
                    <a:schemeClr val="bg1"/>
                  </a:solidFill>
                  <a:latin typeface="Times New Roman" panose="02020603050405020304" pitchFamily="18" charset="0"/>
                  <a:ea typeface="微软雅黑" panose="020B0503020204020204" pitchFamily="34" charset="-122"/>
                  <a:cs typeface="Open Sans" panose="020B0606030504020204" pitchFamily="34" charset="0"/>
                  <a:sym typeface="Times New Roman" panose="02020603050405020304" pitchFamily="18" charset="0"/>
                </a:rPr>
                <a:t> </a:t>
              </a:r>
              <a:r>
                <a:rPr lang="en-US" sz="1055" err="1">
                  <a:solidFill>
                    <a:schemeClr val="bg1"/>
                  </a:solidFill>
                  <a:latin typeface="Times New Roman" panose="02020603050405020304" pitchFamily="18" charset="0"/>
                  <a:ea typeface="微软雅黑" panose="020B0503020204020204" pitchFamily="34" charset="-122"/>
                  <a:cs typeface="Open Sans" panose="020B0606030504020204" pitchFamily="34" charset="0"/>
                  <a:sym typeface="Times New Roman" panose="02020603050405020304" pitchFamily="18" charset="0"/>
                </a:rPr>
                <a:t>koler</a:t>
              </a:r>
              <a:r>
                <a:rPr lang="en-US" sz="1055">
                  <a:solidFill>
                    <a:schemeClr val="bg1"/>
                  </a:solidFill>
                  <a:latin typeface="Times New Roman" panose="02020603050405020304" pitchFamily="18" charset="0"/>
                  <a:ea typeface="微软雅黑" panose="020B0503020204020204" pitchFamily="34" charset="-122"/>
                  <a:cs typeface="Open Sans" panose="020B0606030504020204" pitchFamily="34" charset="0"/>
                  <a:sym typeface="Times New Roman" panose="02020603050405020304" pitchFamily="18" charset="0"/>
                </a:rPr>
                <a:t> sit </a:t>
              </a:r>
              <a:r>
                <a:rPr lang="en-US" sz="1055" err="1">
                  <a:solidFill>
                    <a:schemeClr val="bg1"/>
                  </a:solidFill>
                  <a:latin typeface="Times New Roman" panose="02020603050405020304" pitchFamily="18" charset="0"/>
                  <a:ea typeface="微软雅黑" panose="020B0503020204020204" pitchFamily="34" charset="-122"/>
                  <a:cs typeface="Open Sans" panose="020B0606030504020204" pitchFamily="34" charset="0"/>
                  <a:sym typeface="Times New Roman" panose="02020603050405020304" pitchFamily="18" charset="0"/>
                </a:rPr>
                <a:t>denimaOstebus</a:t>
              </a:r>
              <a:endParaRPr lang="id-ID" sz="1055">
                <a:solidFill>
                  <a:schemeClr val="bg1"/>
                </a:solidFill>
                <a:latin typeface="Times New Roman" panose="02020603050405020304" pitchFamily="18" charset="0"/>
                <a:ea typeface="微软雅黑" panose="020B0503020204020204" pitchFamily="34" charset="-122"/>
                <a:cs typeface="Open Sans" panose="020B0606030504020204" pitchFamily="34" charset="0"/>
                <a:sym typeface="Times New Roman" panose="02020603050405020304" pitchFamily="18" charset="0"/>
              </a:endParaRPr>
            </a:p>
          </p:txBody>
        </p:sp>
      </p:grpSp>
      <p:grpSp>
        <p:nvGrpSpPr>
          <p:cNvPr id="3" name="Group 2"/>
          <p:cNvGrpSpPr/>
          <p:nvPr/>
        </p:nvGrpSpPr>
        <p:grpSpPr>
          <a:xfrm>
            <a:off x="6744726" y="2607766"/>
            <a:ext cx="3608484" cy="1630593"/>
            <a:chOff x="6395015" y="2472683"/>
            <a:chExt cx="3421565" cy="1546129"/>
          </a:xfrm>
        </p:grpSpPr>
        <p:sp>
          <p:nvSpPr>
            <p:cNvPr id="9" name="Shape 254"/>
            <p:cNvSpPr/>
            <p:nvPr/>
          </p:nvSpPr>
          <p:spPr>
            <a:xfrm>
              <a:off x="6395015" y="2472683"/>
              <a:ext cx="3421565" cy="1546129"/>
            </a:xfrm>
            <a:prstGeom prst="roundRect">
              <a:avLst>
                <a:gd name="adj" fmla="val 25183"/>
              </a:avLst>
            </a:prstGeom>
            <a:solidFill>
              <a:schemeClr val="accent2"/>
            </a:solidFill>
            <a:ln w="12700" cap="flat">
              <a:noFill/>
              <a:miter lim="400000"/>
            </a:ln>
            <a:effectLst/>
          </p:spPr>
          <p:txBody>
            <a:bodyPr wrap="square" lIns="53575" tIns="53575" rIns="53575" bIns="53575" numCol="1" anchor="ctr">
              <a:noAutofit/>
            </a:bodyPr>
            <a:lstStyle/>
            <a:p>
              <a:pPr lvl="0">
                <a:defRPr sz="3200">
                  <a:solidFill>
                    <a:srgbClr val="FFFFFF"/>
                  </a:solidFill>
                  <a:latin typeface="+mn-lt"/>
                  <a:ea typeface="+mn-ea"/>
                  <a:cs typeface="+mn-cs"/>
                  <a:sym typeface="Helvetica Light"/>
                </a:defRPr>
              </a:pPr>
              <a:endParaRPr sz="3375">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22" name="Text Placeholder 2"/>
            <p:cNvSpPr txBox="1"/>
            <p:nvPr/>
          </p:nvSpPr>
          <p:spPr>
            <a:xfrm>
              <a:off x="6976817" y="2814672"/>
              <a:ext cx="2276507" cy="295275"/>
            </a:xfrm>
            <a:prstGeom prst="rect">
              <a:avLst/>
            </a:prstGeom>
            <a:noFill/>
          </p:spPr>
          <p:txBody>
            <a:bodyPr vert="horz" lIns="96435" tIns="48218" rIns="96435" bIns="48218" rtlCol="0" anchor="ctr">
              <a:noAutofit/>
            </a:bodyPr>
            <a:lstStyle>
              <a:defPPr>
                <a:defRPr lang="en-US"/>
              </a:defPPr>
              <a:lvl1pPr marL="0" algn="ctr" defTabSz="913765" rtl="0" eaLnBrk="1" latinLnBrk="0" hangingPunct="1">
                <a:defRPr sz="1200" kern="1200">
                  <a:solidFill>
                    <a:schemeClr val="tx1">
                      <a:tint val="75000"/>
                    </a:schemeClr>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3200" algn="l" defTabSz="913765" rtl="0" eaLnBrk="1" latinLnBrk="0" hangingPunct="1">
                <a:defRPr sz="1800" kern="1200">
                  <a:solidFill>
                    <a:schemeClr val="tx1"/>
                  </a:solidFill>
                  <a:latin typeface="+mn-lt"/>
                  <a:ea typeface="+mn-ea"/>
                  <a:cs typeface="+mn-cs"/>
                </a:defRPr>
              </a:lvl7pPr>
              <a:lvl8pPr marL="3200400" algn="l" defTabSz="913765" rtl="0" eaLnBrk="1" latinLnBrk="0" hangingPunct="1">
                <a:defRPr sz="1800" kern="1200">
                  <a:solidFill>
                    <a:schemeClr val="tx1"/>
                  </a:solidFill>
                  <a:latin typeface="+mn-lt"/>
                  <a:ea typeface="+mn-ea"/>
                  <a:cs typeface="+mn-cs"/>
                </a:defRPr>
              </a:lvl8pPr>
              <a:lvl9pPr marL="3657600" algn="l" defTabSz="913765" rtl="0" eaLnBrk="1" latinLnBrk="0" hangingPunct="1">
                <a:defRPr sz="1800" kern="1200">
                  <a:solidFill>
                    <a:schemeClr val="tx1"/>
                  </a:solidFill>
                  <a:latin typeface="+mn-lt"/>
                  <a:ea typeface="+mn-ea"/>
                  <a:cs typeface="+mn-cs"/>
                </a:defRPr>
              </a:lvl9pPr>
            </a:lstStyle>
            <a:p>
              <a:r>
                <a:rPr lang="en-GB" sz="1685">
                  <a:solidFill>
                    <a:schemeClr val="bg1"/>
                  </a:solidFill>
                  <a:latin typeface="Times New Roman" panose="02020603050405020304" pitchFamily="18" charset="0"/>
                  <a:ea typeface="微软雅黑" panose="020B0503020204020204" pitchFamily="34" charset="-122"/>
                  <a:cs typeface="Clear Sans" panose="020B0503030202020304" pitchFamily="34" charset="0"/>
                  <a:sym typeface="Times New Roman" panose="02020603050405020304" pitchFamily="18" charset="0"/>
                </a:rPr>
                <a:t>Product Development</a:t>
              </a:r>
              <a:endParaRPr lang="en-GB" sz="1685">
                <a:solidFill>
                  <a:schemeClr val="bg1"/>
                </a:solidFill>
                <a:latin typeface="Times New Roman" panose="02020603050405020304" pitchFamily="18" charset="0"/>
                <a:ea typeface="微软雅黑" panose="020B0503020204020204" pitchFamily="34" charset="-122"/>
                <a:cs typeface="Clear Sans" panose="020B0503030202020304" pitchFamily="34" charset="0"/>
                <a:sym typeface="Times New Roman" panose="02020603050405020304" pitchFamily="18" charset="0"/>
              </a:endParaRPr>
            </a:p>
          </p:txBody>
        </p:sp>
        <p:sp>
          <p:nvSpPr>
            <p:cNvPr id="23" name="TextBox 22"/>
            <p:cNvSpPr txBox="1"/>
            <p:nvPr/>
          </p:nvSpPr>
          <p:spPr>
            <a:xfrm>
              <a:off x="6727435" y="3158147"/>
              <a:ext cx="2775272" cy="549377"/>
            </a:xfrm>
            <a:prstGeom prst="rect">
              <a:avLst/>
            </a:prstGeom>
            <a:noFill/>
          </p:spPr>
          <p:txBody>
            <a:bodyPr wrap="square" rtlCol="0">
              <a:spAutoFit/>
            </a:bodyPr>
            <a:lstStyle/>
            <a:p>
              <a:pPr algn="ctr"/>
              <a:r>
                <a:rPr lang="en-US" sz="1055" err="1">
                  <a:solidFill>
                    <a:schemeClr val="bg1"/>
                  </a:solidFill>
                  <a:latin typeface="Times New Roman" panose="02020603050405020304" pitchFamily="18" charset="0"/>
                  <a:ea typeface="微软雅黑" panose="020B0503020204020204" pitchFamily="34" charset="-122"/>
                  <a:cs typeface="Open Sans" panose="020B0606030504020204" pitchFamily="34" charset="0"/>
                  <a:sym typeface="Times New Roman" panose="02020603050405020304" pitchFamily="18" charset="0"/>
                </a:rPr>
                <a:t>Denima</a:t>
              </a:r>
              <a:r>
                <a:rPr lang="en-US" sz="1055">
                  <a:solidFill>
                    <a:schemeClr val="bg1"/>
                  </a:solidFill>
                  <a:latin typeface="Times New Roman" panose="02020603050405020304" pitchFamily="18" charset="0"/>
                  <a:ea typeface="微软雅黑" panose="020B0503020204020204" pitchFamily="34" charset="-122"/>
                  <a:cs typeface="Open Sans" panose="020B0606030504020204" pitchFamily="34" charset="0"/>
                  <a:sym typeface="Times New Roman" panose="02020603050405020304" pitchFamily="18" charset="0"/>
                </a:rPr>
                <a:t> </a:t>
              </a:r>
              <a:r>
                <a:rPr lang="en-US" sz="1055" err="1">
                  <a:solidFill>
                    <a:schemeClr val="bg1"/>
                  </a:solidFill>
                  <a:latin typeface="Times New Roman" panose="02020603050405020304" pitchFamily="18" charset="0"/>
                  <a:ea typeface="微软雅黑" panose="020B0503020204020204" pitchFamily="34" charset="-122"/>
                  <a:cs typeface="Open Sans" panose="020B0606030504020204" pitchFamily="34" charset="0"/>
                  <a:sym typeface="Times New Roman" panose="02020603050405020304" pitchFamily="18" charset="0"/>
                </a:rPr>
                <a:t>ustebus</a:t>
              </a:r>
              <a:r>
                <a:rPr lang="en-US" sz="1055">
                  <a:solidFill>
                    <a:schemeClr val="bg1"/>
                  </a:solidFill>
                  <a:latin typeface="Times New Roman" panose="02020603050405020304" pitchFamily="18" charset="0"/>
                  <a:ea typeface="微软雅黑" panose="020B0503020204020204" pitchFamily="34" charset="-122"/>
                  <a:cs typeface="Open Sans" panose="020B0606030504020204" pitchFamily="34" charset="0"/>
                  <a:sym typeface="Times New Roman" panose="02020603050405020304" pitchFamily="18" charset="0"/>
                </a:rPr>
                <a:t> </a:t>
              </a:r>
              <a:r>
                <a:rPr lang="en-US" sz="1055" err="1">
                  <a:solidFill>
                    <a:schemeClr val="bg1"/>
                  </a:solidFill>
                  <a:latin typeface="Times New Roman" panose="02020603050405020304" pitchFamily="18" charset="0"/>
                  <a:ea typeface="微软雅黑" panose="020B0503020204020204" pitchFamily="34" charset="-122"/>
                  <a:cs typeface="Open Sans" panose="020B0606030504020204" pitchFamily="34" charset="0"/>
                  <a:sym typeface="Times New Roman" panose="02020603050405020304" pitchFamily="18" charset="0"/>
                </a:rPr>
                <a:t>danaime</a:t>
              </a:r>
              <a:r>
                <a:rPr lang="en-US" sz="1055">
                  <a:solidFill>
                    <a:schemeClr val="bg1"/>
                  </a:solidFill>
                  <a:latin typeface="Times New Roman" panose="02020603050405020304" pitchFamily="18" charset="0"/>
                  <a:ea typeface="微软雅黑" panose="020B0503020204020204" pitchFamily="34" charset="-122"/>
                  <a:cs typeface="Open Sans" panose="020B0606030504020204" pitchFamily="34" charset="0"/>
                  <a:sym typeface="Times New Roman" panose="02020603050405020304" pitchFamily="18" charset="0"/>
                </a:rPr>
                <a:t> </a:t>
              </a:r>
              <a:r>
                <a:rPr lang="en-US" sz="1055" err="1">
                  <a:solidFill>
                    <a:schemeClr val="bg1"/>
                  </a:solidFill>
                  <a:latin typeface="Times New Roman" panose="02020603050405020304" pitchFamily="18" charset="0"/>
                  <a:ea typeface="微软雅黑" panose="020B0503020204020204" pitchFamily="34" charset="-122"/>
                  <a:cs typeface="Open Sans" panose="020B0606030504020204" pitchFamily="34" charset="0"/>
                  <a:sym typeface="Times New Roman" panose="02020603050405020304" pitchFamily="18" charset="0"/>
                </a:rPr>
                <a:t>lovera</a:t>
              </a:r>
              <a:r>
                <a:rPr lang="en-US" sz="1055">
                  <a:solidFill>
                    <a:schemeClr val="bg1"/>
                  </a:solidFill>
                  <a:latin typeface="Times New Roman" panose="02020603050405020304" pitchFamily="18" charset="0"/>
                  <a:ea typeface="微软雅黑" panose="020B0503020204020204" pitchFamily="34" charset="-122"/>
                  <a:cs typeface="Open Sans" panose="020B0606030504020204" pitchFamily="34" charset="0"/>
                  <a:sym typeface="Times New Roman" panose="02020603050405020304" pitchFamily="18" charset="0"/>
                </a:rPr>
                <a:t> </a:t>
              </a:r>
              <a:r>
                <a:rPr lang="en-US" sz="1055" err="1">
                  <a:solidFill>
                    <a:schemeClr val="bg1"/>
                  </a:solidFill>
                  <a:latin typeface="Times New Roman" panose="02020603050405020304" pitchFamily="18" charset="0"/>
                  <a:ea typeface="微软雅黑" panose="020B0503020204020204" pitchFamily="34" charset="-122"/>
                  <a:cs typeface="Open Sans" panose="020B0606030504020204" pitchFamily="34" charset="0"/>
                  <a:sym typeface="Times New Roman" panose="02020603050405020304" pitchFamily="18" charset="0"/>
                </a:rPr>
                <a:t>donWakamare</a:t>
              </a:r>
              <a:r>
                <a:rPr lang="en-US" sz="1055">
                  <a:solidFill>
                    <a:schemeClr val="bg1"/>
                  </a:solidFill>
                  <a:latin typeface="Times New Roman" panose="02020603050405020304" pitchFamily="18" charset="0"/>
                  <a:ea typeface="微软雅黑" panose="020B0503020204020204" pitchFamily="34" charset="-122"/>
                  <a:cs typeface="Open Sans" panose="020B0606030504020204" pitchFamily="34" charset="0"/>
                  <a:sym typeface="Times New Roman" panose="02020603050405020304" pitchFamily="18" charset="0"/>
                </a:rPr>
                <a:t> </a:t>
              </a:r>
              <a:r>
                <a:rPr lang="en-US" sz="1055" err="1">
                  <a:solidFill>
                    <a:schemeClr val="bg1"/>
                  </a:solidFill>
                  <a:latin typeface="Times New Roman" panose="02020603050405020304" pitchFamily="18" charset="0"/>
                  <a:ea typeface="微软雅黑" panose="020B0503020204020204" pitchFamily="34" charset="-122"/>
                  <a:cs typeface="Open Sans" panose="020B0606030504020204" pitchFamily="34" charset="0"/>
                  <a:sym typeface="Times New Roman" panose="02020603050405020304" pitchFamily="18" charset="0"/>
                </a:rPr>
                <a:t>dimasa</a:t>
              </a:r>
              <a:r>
                <a:rPr lang="en-US" sz="1055">
                  <a:solidFill>
                    <a:schemeClr val="bg1"/>
                  </a:solidFill>
                  <a:latin typeface="Times New Roman" panose="02020603050405020304" pitchFamily="18" charset="0"/>
                  <a:ea typeface="微软雅黑" panose="020B0503020204020204" pitchFamily="34" charset="-122"/>
                  <a:cs typeface="Open Sans" panose="020B0606030504020204" pitchFamily="34" charset="0"/>
                  <a:sym typeface="Times New Roman" panose="02020603050405020304" pitchFamily="18" charset="0"/>
                </a:rPr>
                <a:t> </a:t>
              </a:r>
              <a:r>
                <a:rPr lang="en-US" sz="1055" err="1">
                  <a:solidFill>
                    <a:schemeClr val="bg1"/>
                  </a:solidFill>
                  <a:latin typeface="Times New Roman" panose="02020603050405020304" pitchFamily="18" charset="0"/>
                  <a:ea typeface="微软雅黑" panose="020B0503020204020204" pitchFamily="34" charset="-122"/>
                  <a:cs typeface="Open Sans" panose="020B0606030504020204" pitchFamily="34" charset="0"/>
                  <a:sym typeface="Times New Roman" panose="02020603050405020304" pitchFamily="18" charset="0"/>
                </a:rPr>
                <a:t>quosam</a:t>
              </a:r>
              <a:r>
                <a:rPr lang="en-US" sz="1055">
                  <a:solidFill>
                    <a:schemeClr val="bg1"/>
                  </a:solidFill>
                  <a:latin typeface="Times New Roman" panose="02020603050405020304" pitchFamily="18" charset="0"/>
                  <a:ea typeface="微软雅黑" panose="020B0503020204020204" pitchFamily="34" charset="-122"/>
                  <a:cs typeface="Open Sans" panose="020B0606030504020204" pitchFamily="34" charset="0"/>
                  <a:sym typeface="Times New Roman" panose="02020603050405020304" pitchFamily="18" charset="0"/>
                </a:rPr>
                <a:t> </a:t>
              </a:r>
              <a:r>
                <a:rPr lang="en-US" sz="1055" err="1">
                  <a:solidFill>
                    <a:schemeClr val="bg1"/>
                  </a:solidFill>
                  <a:latin typeface="Times New Roman" panose="02020603050405020304" pitchFamily="18" charset="0"/>
                  <a:ea typeface="微软雅黑" panose="020B0503020204020204" pitchFamily="34" charset="-122"/>
                  <a:cs typeface="Open Sans" panose="020B0606030504020204" pitchFamily="34" charset="0"/>
                  <a:sym typeface="Times New Roman" panose="02020603050405020304" pitchFamily="18" charset="0"/>
                </a:rPr>
                <a:t>santLoirem</a:t>
              </a:r>
              <a:r>
                <a:rPr lang="en-US" sz="1055">
                  <a:solidFill>
                    <a:schemeClr val="bg1"/>
                  </a:solidFill>
                  <a:latin typeface="Times New Roman" panose="02020603050405020304" pitchFamily="18" charset="0"/>
                  <a:ea typeface="微软雅黑" panose="020B0503020204020204" pitchFamily="34" charset="-122"/>
                  <a:cs typeface="Open Sans" panose="020B0606030504020204" pitchFamily="34" charset="0"/>
                  <a:sym typeface="Times New Roman" panose="02020603050405020304" pitchFamily="18" charset="0"/>
                </a:rPr>
                <a:t> </a:t>
              </a:r>
              <a:r>
                <a:rPr lang="en-US" sz="1055" err="1">
                  <a:solidFill>
                    <a:schemeClr val="bg1"/>
                  </a:solidFill>
                  <a:latin typeface="Times New Roman" panose="02020603050405020304" pitchFamily="18" charset="0"/>
                  <a:ea typeface="微软雅黑" panose="020B0503020204020204" pitchFamily="34" charset="-122"/>
                  <a:cs typeface="Open Sans" panose="020B0606030504020204" pitchFamily="34" charset="0"/>
                  <a:sym typeface="Times New Roman" panose="02020603050405020304" pitchFamily="18" charset="0"/>
                </a:rPr>
                <a:t>ipsume</a:t>
              </a:r>
              <a:r>
                <a:rPr lang="en-US" sz="1055">
                  <a:solidFill>
                    <a:schemeClr val="bg1"/>
                  </a:solidFill>
                  <a:latin typeface="Times New Roman" panose="02020603050405020304" pitchFamily="18" charset="0"/>
                  <a:ea typeface="微软雅黑" panose="020B0503020204020204" pitchFamily="34" charset="-122"/>
                  <a:cs typeface="Open Sans" panose="020B0606030504020204" pitchFamily="34" charset="0"/>
                  <a:sym typeface="Times New Roman" panose="02020603050405020304" pitchFamily="18" charset="0"/>
                </a:rPr>
                <a:t> </a:t>
              </a:r>
              <a:r>
                <a:rPr lang="en-US" sz="1055" err="1">
                  <a:solidFill>
                    <a:schemeClr val="bg1"/>
                  </a:solidFill>
                  <a:latin typeface="Times New Roman" panose="02020603050405020304" pitchFamily="18" charset="0"/>
                  <a:ea typeface="微软雅黑" panose="020B0503020204020204" pitchFamily="34" charset="-122"/>
                  <a:cs typeface="Open Sans" panose="020B0606030504020204" pitchFamily="34" charset="0"/>
                  <a:sym typeface="Times New Roman" panose="02020603050405020304" pitchFamily="18" charset="0"/>
                </a:rPr>
                <a:t>koler</a:t>
              </a:r>
              <a:r>
                <a:rPr lang="en-US" sz="1055">
                  <a:solidFill>
                    <a:schemeClr val="bg1"/>
                  </a:solidFill>
                  <a:latin typeface="Times New Roman" panose="02020603050405020304" pitchFamily="18" charset="0"/>
                  <a:ea typeface="微软雅黑" panose="020B0503020204020204" pitchFamily="34" charset="-122"/>
                  <a:cs typeface="Open Sans" panose="020B0606030504020204" pitchFamily="34" charset="0"/>
                  <a:sym typeface="Times New Roman" panose="02020603050405020304" pitchFamily="18" charset="0"/>
                </a:rPr>
                <a:t> sit </a:t>
              </a:r>
              <a:r>
                <a:rPr lang="en-US" sz="1055" err="1">
                  <a:solidFill>
                    <a:schemeClr val="bg1"/>
                  </a:solidFill>
                  <a:latin typeface="Times New Roman" panose="02020603050405020304" pitchFamily="18" charset="0"/>
                  <a:ea typeface="微软雅黑" panose="020B0503020204020204" pitchFamily="34" charset="-122"/>
                  <a:cs typeface="Open Sans" panose="020B0606030504020204" pitchFamily="34" charset="0"/>
                  <a:sym typeface="Times New Roman" panose="02020603050405020304" pitchFamily="18" charset="0"/>
                </a:rPr>
                <a:t>denimaOstebus</a:t>
              </a:r>
              <a:endParaRPr lang="id-ID" sz="1055">
                <a:solidFill>
                  <a:schemeClr val="bg1"/>
                </a:solidFill>
                <a:latin typeface="Times New Roman" panose="02020603050405020304" pitchFamily="18" charset="0"/>
                <a:ea typeface="微软雅黑" panose="020B0503020204020204" pitchFamily="34" charset="-122"/>
                <a:cs typeface="Open Sans" panose="020B0606030504020204" pitchFamily="34" charset="0"/>
                <a:sym typeface="Times New Roman" panose="02020603050405020304" pitchFamily="18" charset="0"/>
              </a:endParaRPr>
            </a:p>
          </p:txBody>
        </p:sp>
      </p:grpSp>
      <p:grpSp>
        <p:nvGrpSpPr>
          <p:cNvPr id="16" name="Group 15"/>
          <p:cNvGrpSpPr/>
          <p:nvPr/>
        </p:nvGrpSpPr>
        <p:grpSpPr>
          <a:xfrm>
            <a:off x="2877163" y="4489960"/>
            <a:ext cx="3608484" cy="1630592"/>
            <a:chOff x="2727792" y="4257381"/>
            <a:chExt cx="3421565" cy="1546128"/>
          </a:xfrm>
        </p:grpSpPr>
        <p:sp>
          <p:nvSpPr>
            <p:cNvPr id="10" name="Shape 261"/>
            <p:cNvSpPr/>
            <p:nvPr/>
          </p:nvSpPr>
          <p:spPr>
            <a:xfrm>
              <a:off x="2727792" y="4257381"/>
              <a:ext cx="3421565" cy="1546128"/>
            </a:xfrm>
            <a:prstGeom prst="roundRect">
              <a:avLst>
                <a:gd name="adj" fmla="val 25183"/>
              </a:avLst>
            </a:prstGeom>
            <a:solidFill>
              <a:schemeClr val="accent4"/>
            </a:solidFill>
            <a:ln w="12700" cap="flat">
              <a:noFill/>
              <a:miter lim="400000"/>
            </a:ln>
            <a:effectLst/>
          </p:spPr>
          <p:txBody>
            <a:bodyPr wrap="square" lIns="53575" tIns="53575" rIns="53575" bIns="53575" numCol="1" anchor="ctr">
              <a:noAutofit/>
            </a:bodyPr>
            <a:lstStyle/>
            <a:p>
              <a:pPr lvl="0">
                <a:defRPr sz="3200">
                  <a:solidFill>
                    <a:srgbClr val="FFFFFF"/>
                  </a:solidFill>
                  <a:latin typeface="+mn-lt"/>
                  <a:ea typeface="+mn-ea"/>
                  <a:cs typeface="+mn-cs"/>
                  <a:sym typeface="Helvetica Light"/>
                </a:defRPr>
              </a:pPr>
              <a:endParaRPr sz="3375">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24" name="Text Placeholder 2"/>
            <p:cNvSpPr txBox="1"/>
            <p:nvPr/>
          </p:nvSpPr>
          <p:spPr>
            <a:xfrm>
              <a:off x="3312526" y="4567235"/>
              <a:ext cx="2254670" cy="295275"/>
            </a:xfrm>
            <a:prstGeom prst="rect">
              <a:avLst/>
            </a:prstGeom>
            <a:noFill/>
          </p:spPr>
          <p:txBody>
            <a:bodyPr vert="horz" lIns="96435" tIns="48218" rIns="96435" bIns="48218" rtlCol="0" anchor="ctr">
              <a:noAutofit/>
            </a:bodyPr>
            <a:lstStyle>
              <a:defPPr>
                <a:defRPr lang="en-US"/>
              </a:defPPr>
              <a:lvl1pPr marL="0" algn="ctr" defTabSz="913765" rtl="0" eaLnBrk="1" latinLnBrk="0" hangingPunct="1">
                <a:defRPr sz="1200" kern="1200">
                  <a:solidFill>
                    <a:schemeClr val="tx1">
                      <a:tint val="75000"/>
                    </a:schemeClr>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3200" algn="l" defTabSz="913765" rtl="0" eaLnBrk="1" latinLnBrk="0" hangingPunct="1">
                <a:defRPr sz="1800" kern="1200">
                  <a:solidFill>
                    <a:schemeClr val="tx1"/>
                  </a:solidFill>
                  <a:latin typeface="+mn-lt"/>
                  <a:ea typeface="+mn-ea"/>
                  <a:cs typeface="+mn-cs"/>
                </a:defRPr>
              </a:lvl7pPr>
              <a:lvl8pPr marL="3200400" algn="l" defTabSz="913765" rtl="0" eaLnBrk="1" latinLnBrk="0" hangingPunct="1">
                <a:defRPr sz="1800" kern="1200">
                  <a:solidFill>
                    <a:schemeClr val="tx1"/>
                  </a:solidFill>
                  <a:latin typeface="+mn-lt"/>
                  <a:ea typeface="+mn-ea"/>
                  <a:cs typeface="+mn-cs"/>
                </a:defRPr>
              </a:lvl8pPr>
              <a:lvl9pPr marL="3657600" algn="l" defTabSz="913765" rtl="0" eaLnBrk="1" latinLnBrk="0" hangingPunct="1">
                <a:defRPr sz="1800" kern="1200">
                  <a:solidFill>
                    <a:schemeClr val="tx1"/>
                  </a:solidFill>
                  <a:latin typeface="+mn-lt"/>
                  <a:ea typeface="+mn-ea"/>
                  <a:cs typeface="+mn-cs"/>
                </a:defRPr>
              </a:lvl9pPr>
            </a:lstStyle>
            <a:p>
              <a:r>
                <a:rPr lang="en-GB" sz="1685">
                  <a:solidFill>
                    <a:schemeClr val="bg1"/>
                  </a:solidFill>
                  <a:latin typeface="Times New Roman" panose="02020603050405020304" pitchFamily="18" charset="0"/>
                  <a:ea typeface="微软雅黑" panose="020B0503020204020204" pitchFamily="34" charset="-122"/>
                  <a:cs typeface="Clear Sans" panose="020B0503030202020304" pitchFamily="34" charset="0"/>
                  <a:sym typeface="Times New Roman" panose="02020603050405020304" pitchFamily="18" charset="0"/>
                </a:rPr>
                <a:t>Market Development</a:t>
              </a:r>
              <a:endParaRPr lang="en-GB" sz="1685">
                <a:solidFill>
                  <a:schemeClr val="bg1"/>
                </a:solidFill>
                <a:latin typeface="Times New Roman" panose="02020603050405020304" pitchFamily="18" charset="0"/>
                <a:ea typeface="微软雅黑" panose="020B0503020204020204" pitchFamily="34" charset="-122"/>
                <a:cs typeface="Clear Sans" panose="020B0503030202020304" pitchFamily="34" charset="0"/>
                <a:sym typeface="Times New Roman" panose="02020603050405020304" pitchFamily="18" charset="0"/>
              </a:endParaRPr>
            </a:p>
          </p:txBody>
        </p:sp>
        <p:sp>
          <p:nvSpPr>
            <p:cNvPr id="25" name="TextBox 24"/>
            <p:cNvSpPr txBox="1"/>
            <p:nvPr/>
          </p:nvSpPr>
          <p:spPr>
            <a:xfrm>
              <a:off x="3047222" y="4894725"/>
              <a:ext cx="2775272" cy="549377"/>
            </a:xfrm>
            <a:prstGeom prst="rect">
              <a:avLst/>
            </a:prstGeom>
            <a:noFill/>
          </p:spPr>
          <p:txBody>
            <a:bodyPr wrap="square" rtlCol="0">
              <a:spAutoFit/>
            </a:bodyPr>
            <a:lstStyle/>
            <a:p>
              <a:pPr algn="ctr"/>
              <a:r>
                <a:rPr lang="en-US" sz="1055" err="1">
                  <a:solidFill>
                    <a:schemeClr val="bg1"/>
                  </a:solidFill>
                  <a:latin typeface="Times New Roman" panose="02020603050405020304" pitchFamily="18" charset="0"/>
                  <a:ea typeface="微软雅黑" panose="020B0503020204020204" pitchFamily="34" charset="-122"/>
                  <a:cs typeface="Open Sans" panose="020B0606030504020204" pitchFamily="34" charset="0"/>
                  <a:sym typeface="Times New Roman" panose="02020603050405020304" pitchFamily="18" charset="0"/>
                </a:rPr>
                <a:t>Denima</a:t>
              </a:r>
              <a:r>
                <a:rPr lang="en-US" sz="1055">
                  <a:solidFill>
                    <a:schemeClr val="bg1"/>
                  </a:solidFill>
                  <a:latin typeface="Times New Roman" panose="02020603050405020304" pitchFamily="18" charset="0"/>
                  <a:ea typeface="微软雅黑" panose="020B0503020204020204" pitchFamily="34" charset="-122"/>
                  <a:cs typeface="Open Sans" panose="020B0606030504020204" pitchFamily="34" charset="0"/>
                  <a:sym typeface="Times New Roman" panose="02020603050405020304" pitchFamily="18" charset="0"/>
                </a:rPr>
                <a:t> </a:t>
              </a:r>
              <a:r>
                <a:rPr lang="en-US" sz="1055" err="1">
                  <a:solidFill>
                    <a:schemeClr val="bg1"/>
                  </a:solidFill>
                  <a:latin typeface="Times New Roman" panose="02020603050405020304" pitchFamily="18" charset="0"/>
                  <a:ea typeface="微软雅黑" panose="020B0503020204020204" pitchFamily="34" charset="-122"/>
                  <a:cs typeface="Open Sans" panose="020B0606030504020204" pitchFamily="34" charset="0"/>
                  <a:sym typeface="Times New Roman" panose="02020603050405020304" pitchFamily="18" charset="0"/>
                </a:rPr>
                <a:t>ustebus</a:t>
              </a:r>
              <a:r>
                <a:rPr lang="en-US" sz="1055">
                  <a:solidFill>
                    <a:schemeClr val="bg1"/>
                  </a:solidFill>
                  <a:latin typeface="Times New Roman" panose="02020603050405020304" pitchFamily="18" charset="0"/>
                  <a:ea typeface="微软雅黑" panose="020B0503020204020204" pitchFamily="34" charset="-122"/>
                  <a:cs typeface="Open Sans" panose="020B0606030504020204" pitchFamily="34" charset="0"/>
                  <a:sym typeface="Times New Roman" panose="02020603050405020304" pitchFamily="18" charset="0"/>
                </a:rPr>
                <a:t> </a:t>
              </a:r>
              <a:r>
                <a:rPr lang="en-US" sz="1055" err="1">
                  <a:solidFill>
                    <a:schemeClr val="bg1"/>
                  </a:solidFill>
                  <a:latin typeface="Times New Roman" panose="02020603050405020304" pitchFamily="18" charset="0"/>
                  <a:ea typeface="微软雅黑" panose="020B0503020204020204" pitchFamily="34" charset="-122"/>
                  <a:cs typeface="Open Sans" panose="020B0606030504020204" pitchFamily="34" charset="0"/>
                  <a:sym typeface="Times New Roman" panose="02020603050405020304" pitchFamily="18" charset="0"/>
                </a:rPr>
                <a:t>danaime</a:t>
              </a:r>
              <a:r>
                <a:rPr lang="en-US" sz="1055">
                  <a:solidFill>
                    <a:schemeClr val="bg1"/>
                  </a:solidFill>
                  <a:latin typeface="Times New Roman" panose="02020603050405020304" pitchFamily="18" charset="0"/>
                  <a:ea typeface="微软雅黑" panose="020B0503020204020204" pitchFamily="34" charset="-122"/>
                  <a:cs typeface="Open Sans" panose="020B0606030504020204" pitchFamily="34" charset="0"/>
                  <a:sym typeface="Times New Roman" panose="02020603050405020304" pitchFamily="18" charset="0"/>
                </a:rPr>
                <a:t> </a:t>
              </a:r>
              <a:r>
                <a:rPr lang="en-US" sz="1055" err="1">
                  <a:solidFill>
                    <a:schemeClr val="bg1"/>
                  </a:solidFill>
                  <a:latin typeface="Times New Roman" panose="02020603050405020304" pitchFamily="18" charset="0"/>
                  <a:ea typeface="微软雅黑" panose="020B0503020204020204" pitchFamily="34" charset="-122"/>
                  <a:cs typeface="Open Sans" panose="020B0606030504020204" pitchFamily="34" charset="0"/>
                  <a:sym typeface="Times New Roman" panose="02020603050405020304" pitchFamily="18" charset="0"/>
                </a:rPr>
                <a:t>lovera</a:t>
              </a:r>
              <a:r>
                <a:rPr lang="en-US" sz="1055">
                  <a:solidFill>
                    <a:schemeClr val="bg1"/>
                  </a:solidFill>
                  <a:latin typeface="Times New Roman" panose="02020603050405020304" pitchFamily="18" charset="0"/>
                  <a:ea typeface="微软雅黑" panose="020B0503020204020204" pitchFamily="34" charset="-122"/>
                  <a:cs typeface="Open Sans" panose="020B0606030504020204" pitchFamily="34" charset="0"/>
                  <a:sym typeface="Times New Roman" panose="02020603050405020304" pitchFamily="18" charset="0"/>
                </a:rPr>
                <a:t> </a:t>
              </a:r>
              <a:r>
                <a:rPr lang="en-US" sz="1055" err="1">
                  <a:solidFill>
                    <a:schemeClr val="bg1"/>
                  </a:solidFill>
                  <a:latin typeface="Times New Roman" panose="02020603050405020304" pitchFamily="18" charset="0"/>
                  <a:ea typeface="微软雅黑" panose="020B0503020204020204" pitchFamily="34" charset="-122"/>
                  <a:cs typeface="Open Sans" panose="020B0606030504020204" pitchFamily="34" charset="0"/>
                  <a:sym typeface="Times New Roman" panose="02020603050405020304" pitchFamily="18" charset="0"/>
                </a:rPr>
                <a:t>donWakamare</a:t>
              </a:r>
              <a:r>
                <a:rPr lang="en-US" sz="1055">
                  <a:solidFill>
                    <a:schemeClr val="bg1"/>
                  </a:solidFill>
                  <a:latin typeface="Times New Roman" panose="02020603050405020304" pitchFamily="18" charset="0"/>
                  <a:ea typeface="微软雅黑" panose="020B0503020204020204" pitchFamily="34" charset="-122"/>
                  <a:cs typeface="Open Sans" panose="020B0606030504020204" pitchFamily="34" charset="0"/>
                  <a:sym typeface="Times New Roman" panose="02020603050405020304" pitchFamily="18" charset="0"/>
                </a:rPr>
                <a:t> </a:t>
              </a:r>
              <a:r>
                <a:rPr lang="en-US" sz="1055" err="1">
                  <a:solidFill>
                    <a:schemeClr val="bg1"/>
                  </a:solidFill>
                  <a:latin typeface="Times New Roman" panose="02020603050405020304" pitchFamily="18" charset="0"/>
                  <a:ea typeface="微软雅黑" panose="020B0503020204020204" pitchFamily="34" charset="-122"/>
                  <a:cs typeface="Open Sans" panose="020B0606030504020204" pitchFamily="34" charset="0"/>
                  <a:sym typeface="Times New Roman" panose="02020603050405020304" pitchFamily="18" charset="0"/>
                </a:rPr>
                <a:t>dimasa</a:t>
              </a:r>
              <a:r>
                <a:rPr lang="en-US" sz="1055">
                  <a:solidFill>
                    <a:schemeClr val="bg1"/>
                  </a:solidFill>
                  <a:latin typeface="Times New Roman" panose="02020603050405020304" pitchFamily="18" charset="0"/>
                  <a:ea typeface="微软雅黑" panose="020B0503020204020204" pitchFamily="34" charset="-122"/>
                  <a:cs typeface="Open Sans" panose="020B0606030504020204" pitchFamily="34" charset="0"/>
                  <a:sym typeface="Times New Roman" panose="02020603050405020304" pitchFamily="18" charset="0"/>
                </a:rPr>
                <a:t> </a:t>
              </a:r>
              <a:r>
                <a:rPr lang="en-US" sz="1055" err="1">
                  <a:solidFill>
                    <a:schemeClr val="bg1"/>
                  </a:solidFill>
                  <a:latin typeface="Times New Roman" panose="02020603050405020304" pitchFamily="18" charset="0"/>
                  <a:ea typeface="微软雅黑" panose="020B0503020204020204" pitchFamily="34" charset="-122"/>
                  <a:cs typeface="Open Sans" panose="020B0606030504020204" pitchFamily="34" charset="0"/>
                  <a:sym typeface="Times New Roman" panose="02020603050405020304" pitchFamily="18" charset="0"/>
                </a:rPr>
                <a:t>quosam</a:t>
              </a:r>
              <a:r>
                <a:rPr lang="en-US" sz="1055">
                  <a:solidFill>
                    <a:schemeClr val="bg1"/>
                  </a:solidFill>
                  <a:latin typeface="Times New Roman" panose="02020603050405020304" pitchFamily="18" charset="0"/>
                  <a:ea typeface="微软雅黑" panose="020B0503020204020204" pitchFamily="34" charset="-122"/>
                  <a:cs typeface="Open Sans" panose="020B0606030504020204" pitchFamily="34" charset="0"/>
                  <a:sym typeface="Times New Roman" panose="02020603050405020304" pitchFamily="18" charset="0"/>
                </a:rPr>
                <a:t> </a:t>
              </a:r>
              <a:r>
                <a:rPr lang="en-US" sz="1055" err="1">
                  <a:solidFill>
                    <a:schemeClr val="bg1"/>
                  </a:solidFill>
                  <a:latin typeface="Times New Roman" panose="02020603050405020304" pitchFamily="18" charset="0"/>
                  <a:ea typeface="微软雅黑" panose="020B0503020204020204" pitchFamily="34" charset="-122"/>
                  <a:cs typeface="Open Sans" panose="020B0606030504020204" pitchFamily="34" charset="0"/>
                  <a:sym typeface="Times New Roman" panose="02020603050405020304" pitchFamily="18" charset="0"/>
                </a:rPr>
                <a:t>santLoirem</a:t>
              </a:r>
              <a:r>
                <a:rPr lang="en-US" sz="1055">
                  <a:solidFill>
                    <a:schemeClr val="bg1"/>
                  </a:solidFill>
                  <a:latin typeface="Times New Roman" panose="02020603050405020304" pitchFamily="18" charset="0"/>
                  <a:ea typeface="微软雅黑" panose="020B0503020204020204" pitchFamily="34" charset="-122"/>
                  <a:cs typeface="Open Sans" panose="020B0606030504020204" pitchFamily="34" charset="0"/>
                  <a:sym typeface="Times New Roman" panose="02020603050405020304" pitchFamily="18" charset="0"/>
                </a:rPr>
                <a:t> </a:t>
              </a:r>
              <a:r>
                <a:rPr lang="en-US" sz="1055" err="1">
                  <a:solidFill>
                    <a:schemeClr val="bg1"/>
                  </a:solidFill>
                  <a:latin typeface="Times New Roman" panose="02020603050405020304" pitchFamily="18" charset="0"/>
                  <a:ea typeface="微软雅黑" panose="020B0503020204020204" pitchFamily="34" charset="-122"/>
                  <a:cs typeface="Open Sans" panose="020B0606030504020204" pitchFamily="34" charset="0"/>
                  <a:sym typeface="Times New Roman" panose="02020603050405020304" pitchFamily="18" charset="0"/>
                </a:rPr>
                <a:t>ipsume</a:t>
              </a:r>
              <a:r>
                <a:rPr lang="en-US" sz="1055">
                  <a:solidFill>
                    <a:schemeClr val="bg1"/>
                  </a:solidFill>
                  <a:latin typeface="Times New Roman" panose="02020603050405020304" pitchFamily="18" charset="0"/>
                  <a:ea typeface="微软雅黑" panose="020B0503020204020204" pitchFamily="34" charset="-122"/>
                  <a:cs typeface="Open Sans" panose="020B0606030504020204" pitchFamily="34" charset="0"/>
                  <a:sym typeface="Times New Roman" panose="02020603050405020304" pitchFamily="18" charset="0"/>
                </a:rPr>
                <a:t> </a:t>
              </a:r>
              <a:r>
                <a:rPr lang="en-US" sz="1055" err="1">
                  <a:solidFill>
                    <a:schemeClr val="bg1"/>
                  </a:solidFill>
                  <a:latin typeface="Times New Roman" panose="02020603050405020304" pitchFamily="18" charset="0"/>
                  <a:ea typeface="微软雅黑" panose="020B0503020204020204" pitchFamily="34" charset="-122"/>
                  <a:cs typeface="Open Sans" panose="020B0606030504020204" pitchFamily="34" charset="0"/>
                  <a:sym typeface="Times New Roman" panose="02020603050405020304" pitchFamily="18" charset="0"/>
                </a:rPr>
                <a:t>koler</a:t>
              </a:r>
              <a:r>
                <a:rPr lang="en-US" sz="1055">
                  <a:solidFill>
                    <a:schemeClr val="bg1"/>
                  </a:solidFill>
                  <a:latin typeface="Times New Roman" panose="02020603050405020304" pitchFamily="18" charset="0"/>
                  <a:ea typeface="微软雅黑" panose="020B0503020204020204" pitchFamily="34" charset="-122"/>
                  <a:cs typeface="Open Sans" panose="020B0606030504020204" pitchFamily="34" charset="0"/>
                  <a:sym typeface="Times New Roman" panose="02020603050405020304" pitchFamily="18" charset="0"/>
                </a:rPr>
                <a:t> sit </a:t>
              </a:r>
              <a:r>
                <a:rPr lang="en-US" sz="1055" err="1">
                  <a:solidFill>
                    <a:schemeClr val="bg1"/>
                  </a:solidFill>
                  <a:latin typeface="Times New Roman" panose="02020603050405020304" pitchFamily="18" charset="0"/>
                  <a:ea typeface="微软雅黑" panose="020B0503020204020204" pitchFamily="34" charset="-122"/>
                  <a:cs typeface="Open Sans" panose="020B0606030504020204" pitchFamily="34" charset="0"/>
                  <a:sym typeface="Times New Roman" panose="02020603050405020304" pitchFamily="18" charset="0"/>
                </a:rPr>
                <a:t>denimaOstebus</a:t>
              </a:r>
              <a:endParaRPr lang="id-ID" sz="1055">
                <a:solidFill>
                  <a:schemeClr val="bg1"/>
                </a:solidFill>
                <a:latin typeface="Times New Roman" panose="02020603050405020304" pitchFamily="18" charset="0"/>
                <a:ea typeface="微软雅黑" panose="020B0503020204020204" pitchFamily="34" charset="-122"/>
                <a:cs typeface="Open Sans" panose="020B0606030504020204" pitchFamily="34" charset="0"/>
                <a:sym typeface="Times New Roman" panose="02020603050405020304" pitchFamily="18" charset="0"/>
              </a:endParaRPr>
            </a:p>
          </p:txBody>
        </p:sp>
      </p:grpSp>
      <p:grpSp>
        <p:nvGrpSpPr>
          <p:cNvPr id="17" name="Group 16"/>
          <p:cNvGrpSpPr/>
          <p:nvPr/>
        </p:nvGrpSpPr>
        <p:grpSpPr>
          <a:xfrm>
            <a:off x="6744726" y="4489961"/>
            <a:ext cx="3608484" cy="1630593"/>
            <a:chOff x="6395015" y="4257381"/>
            <a:chExt cx="3421565" cy="1546129"/>
          </a:xfrm>
        </p:grpSpPr>
        <p:sp>
          <p:nvSpPr>
            <p:cNvPr id="11" name="Shape 268"/>
            <p:cNvSpPr/>
            <p:nvPr/>
          </p:nvSpPr>
          <p:spPr>
            <a:xfrm>
              <a:off x="6395015" y="4257381"/>
              <a:ext cx="3421565" cy="1546129"/>
            </a:xfrm>
            <a:prstGeom prst="roundRect">
              <a:avLst>
                <a:gd name="adj" fmla="val 25183"/>
              </a:avLst>
            </a:prstGeom>
            <a:solidFill>
              <a:schemeClr val="accent3"/>
            </a:solidFill>
            <a:ln w="12700" cap="flat">
              <a:noFill/>
              <a:miter lim="400000"/>
            </a:ln>
            <a:effectLst/>
          </p:spPr>
          <p:txBody>
            <a:bodyPr wrap="square" lIns="53575" tIns="53575" rIns="53575" bIns="53575" numCol="1" anchor="ctr">
              <a:noAutofit/>
            </a:bodyPr>
            <a:lstStyle/>
            <a:p>
              <a:pPr lvl="0">
                <a:defRPr sz="3200">
                  <a:solidFill>
                    <a:srgbClr val="FFFFFF"/>
                  </a:solidFill>
                  <a:latin typeface="+mn-lt"/>
                  <a:ea typeface="+mn-ea"/>
                  <a:cs typeface="+mn-cs"/>
                  <a:sym typeface="Helvetica Light"/>
                </a:defRPr>
              </a:pPr>
              <a:endParaRPr sz="3375">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26" name="Text Placeholder 2"/>
            <p:cNvSpPr txBox="1"/>
            <p:nvPr/>
          </p:nvSpPr>
          <p:spPr>
            <a:xfrm>
              <a:off x="7324479" y="4575501"/>
              <a:ext cx="1581182" cy="295275"/>
            </a:xfrm>
            <a:prstGeom prst="rect">
              <a:avLst/>
            </a:prstGeom>
            <a:noFill/>
          </p:spPr>
          <p:txBody>
            <a:bodyPr vert="horz" lIns="96435" tIns="48218" rIns="96435" bIns="48218" rtlCol="0" anchor="ctr">
              <a:noAutofit/>
            </a:bodyPr>
            <a:lstStyle>
              <a:defPPr>
                <a:defRPr lang="en-US"/>
              </a:defPPr>
              <a:lvl1pPr marL="0" algn="ctr" defTabSz="913765" rtl="0" eaLnBrk="1" latinLnBrk="0" hangingPunct="1">
                <a:defRPr sz="1200" kern="1200">
                  <a:solidFill>
                    <a:schemeClr val="tx1">
                      <a:tint val="75000"/>
                    </a:schemeClr>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3200" algn="l" defTabSz="913765" rtl="0" eaLnBrk="1" latinLnBrk="0" hangingPunct="1">
                <a:defRPr sz="1800" kern="1200">
                  <a:solidFill>
                    <a:schemeClr val="tx1"/>
                  </a:solidFill>
                  <a:latin typeface="+mn-lt"/>
                  <a:ea typeface="+mn-ea"/>
                  <a:cs typeface="+mn-cs"/>
                </a:defRPr>
              </a:lvl7pPr>
              <a:lvl8pPr marL="3200400" algn="l" defTabSz="913765" rtl="0" eaLnBrk="1" latinLnBrk="0" hangingPunct="1">
                <a:defRPr sz="1800" kern="1200">
                  <a:solidFill>
                    <a:schemeClr val="tx1"/>
                  </a:solidFill>
                  <a:latin typeface="+mn-lt"/>
                  <a:ea typeface="+mn-ea"/>
                  <a:cs typeface="+mn-cs"/>
                </a:defRPr>
              </a:lvl8pPr>
              <a:lvl9pPr marL="3657600" algn="l" defTabSz="913765" rtl="0" eaLnBrk="1" latinLnBrk="0" hangingPunct="1">
                <a:defRPr sz="1800" kern="1200">
                  <a:solidFill>
                    <a:schemeClr val="tx1"/>
                  </a:solidFill>
                  <a:latin typeface="+mn-lt"/>
                  <a:ea typeface="+mn-ea"/>
                  <a:cs typeface="+mn-cs"/>
                </a:defRPr>
              </a:lvl9pPr>
            </a:lstStyle>
            <a:p>
              <a:r>
                <a:rPr lang="en-GB" sz="1685">
                  <a:solidFill>
                    <a:schemeClr val="bg1"/>
                  </a:solidFill>
                  <a:latin typeface="Times New Roman" panose="02020603050405020304" pitchFamily="18" charset="0"/>
                  <a:ea typeface="微软雅黑" panose="020B0503020204020204" pitchFamily="34" charset="-122"/>
                  <a:cs typeface="Clear Sans" panose="020B0503030202020304" pitchFamily="34" charset="0"/>
                  <a:sym typeface="Times New Roman" panose="02020603050405020304" pitchFamily="18" charset="0"/>
                </a:rPr>
                <a:t>Diversification</a:t>
              </a:r>
              <a:endParaRPr lang="en-GB" sz="1685">
                <a:solidFill>
                  <a:schemeClr val="bg1"/>
                </a:solidFill>
                <a:latin typeface="Times New Roman" panose="02020603050405020304" pitchFamily="18" charset="0"/>
                <a:ea typeface="微软雅黑" panose="020B0503020204020204" pitchFamily="34" charset="-122"/>
                <a:cs typeface="Clear Sans" panose="020B0503030202020304" pitchFamily="34" charset="0"/>
                <a:sym typeface="Times New Roman" panose="02020603050405020304" pitchFamily="18" charset="0"/>
              </a:endParaRPr>
            </a:p>
          </p:txBody>
        </p:sp>
        <p:sp>
          <p:nvSpPr>
            <p:cNvPr id="27" name="TextBox 26"/>
            <p:cNvSpPr txBox="1"/>
            <p:nvPr/>
          </p:nvSpPr>
          <p:spPr>
            <a:xfrm>
              <a:off x="6727435" y="4902265"/>
              <a:ext cx="2775272" cy="549377"/>
            </a:xfrm>
            <a:prstGeom prst="rect">
              <a:avLst/>
            </a:prstGeom>
            <a:noFill/>
          </p:spPr>
          <p:txBody>
            <a:bodyPr wrap="square" rtlCol="0">
              <a:spAutoFit/>
            </a:bodyPr>
            <a:lstStyle/>
            <a:p>
              <a:pPr algn="ctr"/>
              <a:r>
                <a:rPr lang="en-US" sz="1055" err="1">
                  <a:solidFill>
                    <a:schemeClr val="bg1"/>
                  </a:solidFill>
                  <a:latin typeface="Times New Roman" panose="02020603050405020304" pitchFamily="18" charset="0"/>
                  <a:ea typeface="微软雅黑" panose="020B0503020204020204" pitchFamily="34" charset="-122"/>
                  <a:cs typeface="Open Sans" panose="020B0606030504020204" pitchFamily="34" charset="0"/>
                  <a:sym typeface="Times New Roman" panose="02020603050405020304" pitchFamily="18" charset="0"/>
                </a:rPr>
                <a:t>Denima</a:t>
              </a:r>
              <a:r>
                <a:rPr lang="en-US" sz="1055">
                  <a:solidFill>
                    <a:schemeClr val="bg1"/>
                  </a:solidFill>
                  <a:latin typeface="Times New Roman" panose="02020603050405020304" pitchFamily="18" charset="0"/>
                  <a:ea typeface="微软雅黑" panose="020B0503020204020204" pitchFamily="34" charset="-122"/>
                  <a:cs typeface="Open Sans" panose="020B0606030504020204" pitchFamily="34" charset="0"/>
                  <a:sym typeface="Times New Roman" panose="02020603050405020304" pitchFamily="18" charset="0"/>
                </a:rPr>
                <a:t> </a:t>
              </a:r>
              <a:r>
                <a:rPr lang="en-US" sz="1055" err="1">
                  <a:solidFill>
                    <a:schemeClr val="bg1"/>
                  </a:solidFill>
                  <a:latin typeface="Times New Roman" panose="02020603050405020304" pitchFamily="18" charset="0"/>
                  <a:ea typeface="微软雅黑" panose="020B0503020204020204" pitchFamily="34" charset="-122"/>
                  <a:cs typeface="Open Sans" panose="020B0606030504020204" pitchFamily="34" charset="0"/>
                  <a:sym typeface="Times New Roman" panose="02020603050405020304" pitchFamily="18" charset="0"/>
                </a:rPr>
                <a:t>ustebus</a:t>
              </a:r>
              <a:r>
                <a:rPr lang="en-US" sz="1055">
                  <a:solidFill>
                    <a:schemeClr val="bg1"/>
                  </a:solidFill>
                  <a:latin typeface="Times New Roman" panose="02020603050405020304" pitchFamily="18" charset="0"/>
                  <a:ea typeface="微软雅黑" panose="020B0503020204020204" pitchFamily="34" charset="-122"/>
                  <a:cs typeface="Open Sans" panose="020B0606030504020204" pitchFamily="34" charset="0"/>
                  <a:sym typeface="Times New Roman" panose="02020603050405020304" pitchFamily="18" charset="0"/>
                </a:rPr>
                <a:t> </a:t>
              </a:r>
              <a:r>
                <a:rPr lang="en-US" sz="1055" err="1">
                  <a:solidFill>
                    <a:schemeClr val="bg1"/>
                  </a:solidFill>
                  <a:latin typeface="Times New Roman" panose="02020603050405020304" pitchFamily="18" charset="0"/>
                  <a:ea typeface="微软雅黑" panose="020B0503020204020204" pitchFamily="34" charset="-122"/>
                  <a:cs typeface="Open Sans" panose="020B0606030504020204" pitchFamily="34" charset="0"/>
                  <a:sym typeface="Times New Roman" panose="02020603050405020304" pitchFamily="18" charset="0"/>
                </a:rPr>
                <a:t>danaime</a:t>
              </a:r>
              <a:r>
                <a:rPr lang="en-US" sz="1055">
                  <a:solidFill>
                    <a:schemeClr val="bg1"/>
                  </a:solidFill>
                  <a:latin typeface="Times New Roman" panose="02020603050405020304" pitchFamily="18" charset="0"/>
                  <a:ea typeface="微软雅黑" panose="020B0503020204020204" pitchFamily="34" charset="-122"/>
                  <a:cs typeface="Open Sans" panose="020B0606030504020204" pitchFamily="34" charset="0"/>
                  <a:sym typeface="Times New Roman" panose="02020603050405020304" pitchFamily="18" charset="0"/>
                </a:rPr>
                <a:t> </a:t>
              </a:r>
              <a:r>
                <a:rPr lang="en-US" sz="1055" err="1">
                  <a:solidFill>
                    <a:schemeClr val="bg1"/>
                  </a:solidFill>
                  <a:latin typeface="Times New Roman" panose="02020603050405020304" pitchFamily="18" charset="0"/>
                  <a:ea typeface="微软雅黑" panose="020B0503020204020204" pitchFamily="34" charset="-122"/>
                  <a:cs typeface="Open Sans" panose="020B0606030504020204" pitchFamily="34" charset="0"/>
                  <a:sym typeface="Times New Roman" panose="02020603050405020304" pitchFamily="18" charset="0"/>
                </a:rPr>
                <a:t>lovera</a:t>
              </a:r>
              <a:r>
                <a:rPr lang="en-US" sz="1055">
                  <a:solidFill>
                    <a:schemeClr val="bg1"/>
                  </a:solidFill>
                  <a:latin typeface="Times New Roman" panose="02020603050405020304" pitchFamily="18" charset="0"/>
                  <a:ea typeface="微软雅黑" panose="020B0503020204020204" pitchFamily="34" charset="-122"/>
                  <a:cs typeface="Open Sans" panose="020B0606030504020204" pitchFamily="34" charset="0"/>
                  <a:sym typeface="Times New Roman" panose="02020603050405020304" pitchFamily="18" charset="0"/>
                </a:rPr>
                <a:t> </a:t>
              </a:r>
              <a:r>
                <a:rPr lang="en-US" sz="1055" err="1">
                  <a:solidFill>
                    <a:schemeClr val="bg1"/>
                  </a:solidFill>
                  <a:latin typeface="Times New Roman" panose="02020603050405020304" pitchFamily="18" charset="0"/>
                  <a:ea typeface="微软雅黑" panose="020B0503020204020204" pitchFamily="34" charset="-122"/>
                  <a:cs typeface="Open Sans" panose="020B0606030504020204" pitchFamily="34" charset="0"/>
                  <a:sym typeface="Times New Roman" panose="02020603050405020304" pitchFamily="18" charset="0"/>
                </a:rPr>
                <a:t>donWakamare</a:t>
              </a:r>
              <a:r>
                <a:rPr lang="en-US" sz="1055">
                  <a:solidFill>
                    <a:schemeClr val="bg1"/>
                  </a:solidFill>
                  <a:latin typeface="Times New Roman" panose="02020603050405020304" pitchFamily="18" charset="0"/>
                  <a:ea typeface="微软雅黑" panose="020B0503020204020204" pitchFamily="34" charset="-122"/>
                  <a:cs typeface="Open Sans" panose="020B0606030504020204" pitchFamily="34" charset="0"/>
                  <a:sym typeface="Times New Roman" panose="02020603050405020304" pitchFamily="18" charset="0"/>
                </a:rPr>
                <a:t> </a:t>
              </a:r>
              <a:r>
                <a:rPr lang="en-US" sz="1055" err="1">
                  <a:solidFill>
                    <a:schemeClr val="bg1"/>
                  </a:solidFill>
                  <a:latin typeface="Times New Roman" panose="02020603050405020304" pitchFamily="18" charset="0"/>
                  <a:ea typeface="微软雅黑" panose="020B0503020204020204" pitchFamily="34" charset="-122"/>
                  <a:cs typeface="Open Sans" panose="020B0606030504020204" pitchFamily="34" charset="0"/>
                  <a:sym typeface="Times New Roman" panose="02020603050405020304" pitchFamily="18" charset="0"/>
                </a:rPr>
                <a:t>dimasa</a:t>
              </a:r>
              <a:r>
                <a:rPr lang="en-US" sz="1055">
                  <a:solidFill>
                    <a:schemeClr val="bg1"/>
                  </a:solidFill>
                  <a:latin typeface="Times New Roman" panose="02020603050405020304" pitchFamily="18" charset="0"/>
                  <a:ea typeface="微软雅黑" panose="020B0503020204020204" pitchFamily="34" charset="-122"/>
                  <a:cs typeface="Open Sans" panose="020B0606030504020204" pitchFamily="34" charset="0"/>
                  <a:sym typeface="Times New Roman" panose="02020603050405020304" pitchFamily="18" charset="0"/>
                </a:rPr>
                <a:t> </a:t>
              </a:r>
              <a:r>
                <a:rPr lang="en-US" sz="1055" err="1">
                  <a:solidFill>
                    <a:schemeClr val="bg1"/>
                  </a:solidFill>
                  <a:latin typeface="Times New Roman" panose="02020603050405020304" pitchFamily="18" charset="0"/>
                  <a:ea typeface="微软雅黑" panose="020B0503020204020204" pitchFamily="34" charset="-122"/>
                  <a:cs typeface="Open Sans" panose="020B0606030504020204" pitchFamily="34" charset="0"/>
                  <a:sym typeface="Times New Roman" panose="02020603050405020304" pitchFamily="18" charset="0"/>
                </a:rPr>
                <a:t>quosam</a:t>
              </a:r>
              <a:r>
                <a:rPr lang="en-US" sz="1055">
                  <a:solidFill>
                    <a:schemeClr val="bg1"/>
                  </a:solidFill>
                  <a:latin typeface="Times New Roman" panose="02020603050405020304" pitchFamily="18" charset="0"/>
                  <a:ea typeface="微软雅黑" panose="020B0503020204020204" pitchFamily="34" charset="-122"/>
                  <a:cs typeface="Open Sans" panose="020B0606030504020204" pitchFamily="34" charset="0"/>
                  <a:sym typeface="Times New Roman" panose="02020603050405020304" pitchFamily="18" charset="0"/>
                </a:rPr>
                <a:t> </a:t>
              </a:r>
              <a:r>
                <a:rPr lang="en-US" sz="1055" err="1">
                  <a:solidFill>
                    <a:schemeClr val="bg1"/>
                  </a:solidFill>
                  <a:latin typeface="Times New Roman" panose="02020603050405020304" pitchFamily="18" charset="0"/>
                  <a:ea typeface="微软雅黑" panose="020B0503020204020204" pitchFamily="34" charset="-122"/>
                  <a:cs typeface="Open Sans" panose="020B0606030504020204" pitchFamily="34" charset="0"/>
                  <a:sym typeface="Times New Roman" panose="02020603050405020304" pitchFamily="18" charset="0"/>
                </a:rPr>
                <a:t>santLoirem</a:t>
              </a:r>
              <a:r>
                <a:rPr lang="en-US" sz="1055">
                  <a:solidFill>
                    <a:schemeClr val="bg1"/>
                  </a:solidFill>
                  <a:latin typeface="Times New Roman" panose="02020603050405020304" pitchFamily="18" charset="0"/>
                  <a:ea typeface="微软雅黑" panose="020B0503020204020204" pitchFamily="34" charset="-122"/>
                  <a:cs typeface="Open Sans" panose="020B0606030504020204" pitchFamily="34" charset="0"/>
                  <a:sym typeface="Times New Roman" panose="02020603050405020304" pitchFamily="18" charset="0"/>
                </a:rPr>
                <a:t> </a:t>
              </a:r>
              <a:r>
                <a:rPr lang="en-US" sz="1055" err="1">
                  <a:solidFill>
                    <a:schemeClr val="bg1"/>
                  </a:solidFill>
                  <a:latin typeface="Times New Roman" panose="02020603050405020304" pitchFamily="18" charset="0"/>
                  <a:ea typeface="微软雅黑" panose="020B0503020204020204" pitchFamily="34" charset="-122"/>
                  <a:cs typeface="Open Sans" panose="020B0606030504020204" pitchFamily="34" charset="0"/>
                  <a:sym typeface="Times New Roman" panose="02020603050405020304" pitchFamily="18" charset="0"/>
                </a:rPr>
                <a:t>ipsume</a:t>
              </a:r>
              <a:r>
                <a:rPr lang="en-US" sz="1055">
                  <a:solidFill>
                    <a:schemeClr val="bg1"/>
                  </a:solidFill>
                  <a:latin typeface="Times New Roman" panose="02020603050405020304" pitchFamily="18" charset="0"/>
                  <a:ea typeface="微软雅黑" panose="020B0503020204020204" pitchFamily="34" charset="-122"/>
                  <a:cs typeface="Open Sans" panose="020B0606030504020204" pitchFamily="34" charset="0"/>
                  <a:sym typeface="Times New Roman" panose="02020603050405020304" pitchFamily="18" charset="0"/>
                </a:rPr>
                <a:t> </a:t>
              </a:r>
              <a:r>
                <a:rPr lang="en-US" sz="1055" err="1">
                  <a:solidFill>
                    <a:schemeClr val="bg1"/>
                  </a:solidFill>
                  <a:latin typeface="Times New Roman" panose="02020603050405020304" pitchFamily="18" charset="0"/>
                  <a:ea typeface="微软雅黑" panose="020B0503020204020204" pitchFamily="34" charset="-122"/>
                  <a:cs typeface="Open Sans" panose="020B0606030504020204" pitchFamily="34" charset="0"/>
                  <a:sym typeface="Times New Roman" panose="02020603050405020304" pitchFamily="18" charset="0"/>
                </a:rPr>
                <a:t>koler</a:t>
              </a:r>
              <a:r>
                <a:rPr lang="en-US" sz="1055">
                  <a:solidFill>
                    <a:schemeClr val="bg1"/>
                  </a:solidFill>
                  <a:latin typeface="Times New Roman" panose="02020603050405020304" pitchFamily="18" charset="0"/>
                  <a:ea typeface="微软雅黑" panose="020B0503020204020204" pitchFamily="34" charset="-122"/>
                  <a:cs typeface="Open Sans" panose="020B0606030504020204" pitchFamily="34" charset="0"/>
                  <a:sym typeface="Times New Roman" panose="02020603050405020304" pitchFamily="18" charset="0"/>
                </a:rPr>
                <a:t> sit </a:t>
              </a:r>
              <a:r>
                <a:rPr lang="en-US" sz="1055" err="1">
                  <a:solidFill>
                    <a:schemeClr val="bg1"/>
                  </a:solidFill>
                  <a:latin typeface="Times New Roman" panose="02020603050405020304" pitchFamily="18" charset="0"/>
                  <a:ea typeface="微软雅黑" panose="020B0503020204020204" pitchFamily="34" charset="-122"/>
                  <a:cs typeface="Open Sans" panose="020B0606030504020204" pitchFamily="34" charset="0"/>
                  <a:sym typeface="Times New Roman" panose="02020603050405020304" pitchFamily="18" charset="0"/>
                </a:rPr>
                <a:t>denimaOstebus</a:t>
              </a:r>
              <a:endParaRPr lang="id-ID" sz="1055">
                <a:solidFill>
                  <a:schemeClr val="bg1"/>
                </a:solidFill>
                <a:latin typeface="Times New Roman" panose="02020603050405020304" pitchFamily="18" charset="0"/>
                <a:ea typeface="微软雅黑" panose="020B0503020204020204" pitchFamily="34" charset="-122"/>
                <a:cs typeface="Open Sans" panose="020B0606030504020204" pitchFamily="34" charset="0"/>
                <a:sym typeface="Times New Roman" panose="02020603050405020304" pitchFamily="18" charset="0"/>
              </a:endParaRPr>
            </a:p>
          </p:txBody>
        </p:sp>
      </p:grpSp>
      <p:sp>
        <p:nvSpPr>
          <p:cNvPr id="29" name="Quad Arrow 28"/>
          <p:cNvSpPr/>
          <p:nvPr/>
        </p:nvSpPr>
        <p:spPr>
          <a:xfrm>
            <a:off x="2785493" y="2607765"/>
            <a:ext cx="7665172" cy="3512788"/>
          </a:xfrm>
          <a:prstGeom prst="quadArrow">
            <a:avLst>
              <a:gd name="adj1" fmla="val 2000"/>
              <a:gd name="adj2" fmla="val 4000"/>
              <a:gd name="adj3" fmla="val 5000"/>
            </a:avLst>
          </a:prstGeom>
          <a:solidFill>
            <a:schemeClr val="bg1">
              <a:lumMod val="75000"/>
            </a:schemeClr>
          </a:solidFill>
          <a:ln>
            <a:noFill/>
          </a:ln>
        </p:spPr>
        <p:style>
          <a:lnRef idx="0">
            <a:scrgbClr r="0" g="0" b="0"/>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32" name="文本框 10"/>
          <p:cNvSpPr txBox="1">
            <a:spLocks noChangeArrowheads="1"/>
          </p:cNvSpPr>
          <p:nvPr/>
        </p:nvSpPr>
        <p:spPr bwMode="auto">
          <a:xfrm>
            <a:off x="4574370" y="414450"/>
            <a:ext cx="3710010" cy="561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63" tIns="34281" rIns="68563" bIns="3428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a:r>
              <a:rPr lang="zh-CN" altLang="en-US" sz="3200" dirty="0">
                <a:solidFill>
                  <a:schemeClr val="tx1">
                    <a:lumMod val="65000"/>
                    <a:lumOff val="35000"/>
                  </a:schemeClr>
                </a:solidFill>
                <a:latin typeface="方正粗谭黑简体" panose="02000000000000000000" pitchFamily="2" charset="-122"/>
                <a:ea typeface="方正粗谭黑简体" panose="02000000000000000000" pitchFamily="2" charset="-122"/>
                <a:sym typeface="Arial" panose="020B0604020202020204" pitchFamily="34" charset="0"/>
              </a:rPr>
              <a:t>添加相关标题文字</a:t>
            </a:r>
            <a:endParaRPr lang="zh-CN" altLang="en-US" sz="3200" dirty="0">
              <a:solidFill>
                <a:schemeClr val="tx1">
                  <a:lumMod val="65000"/>
                  <a:lumOff val="35000"/>
                </a:schemeClr>
              </a:solidFill>
              <a:latin typeface="方正粗谭黑简体" panose="02000000000000000000" pitchFamily="2" charset="-122"/>
              <a:ea typeface="方正粗谭黑简体" panose="02000000000000000000" pitchFamily="2" charset="-122"/>
              <a:cs typeface="+mn-ea"/>
              <a:sym typeface="+mn-lt"/>
            </a:endParaRPr>
          </a:p>
        </p:txBody>
      </p:sp>
      <p:sp>
        <p:nvSpPr>
          <p:cNvPr id="33" name="等腰三角形 32"/>
          <p:cNvSpPr/>
          <p:nvPr/>
        </p:nvSpPr>
        <p:spPr bwMode="auto">
          <a:xfrm flipV="1">
            <a:off x="6092483" y="446"/>
            <a:ext cx="673787" cy="375422"/>
          </a:xfrm>
          <a:prstGeom prst="triangle">
            <a:avLst>
              <a:gd name="adj" fmla="val 49494"/>
            </a:avLst>
          </a:prstGeom>
          <a:solidFill>
            <a:schemeClr val="accent1"/>
          </a:solidFill>
          <a:ln w="38100">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solidFill>
                <a:prstClr val="white"/>
              </a:solidFill>
            </a:endParaRPr>
          </a:p>
        </p:txBody>
      </p:sp>
    </p:spTree>
  </p:cSld>
  <p:clrMapOvr>
    <a:masterClrMapping/>
  </p:clrMapOvr>
  <mc:AlternateContent xmlns:mc="http://schemas.openxmlformats.org/markup-compatibility/2006">
    <mc:Choice xmlns:p14="http://schemas.microsoft.com/office/powerpoint/2010/main" Requires="p14">
      <p:transition spd="slow" p14:dur="1600" advTm="0">
        <p14:gallery dir="l"/>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6"/>
                                        </p:tgtEl>
                                        <p:attrNameLst>
                                          <p:attrName>style.visibility</p:attrName>
                                        </p:attrNameLst>
                                      </p:cBhvr>
                                      <p:to>
                                        <p:strVal val="visible"/>
                                      </p:to>
                                    </p:set>
                                    <p:animEffect transition="in" filter="fade">
                                      <p:cBhvr>
                                        <p:cTn id="11" dur="500"/>
                                        <p:tgtEl>
                                          <p:spTgt spid="36"/>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500"/>
                                        <p:tgtEl>
                                          <p:spTgt spid="16"/>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500"/>
                                        <p:tgtEl>
                                          <p:spTgt spid="3"/>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5593715" y="2182639"/>
            <a:ext cx="220327" cy="1019555"/>
            <a:chOff x="3805238" y="1954213"/>
            <a:chExt cx="161925" cy="749300"/>
          </a:xfrm>
          <a:solidFill>
            <a:schemeClr val="accent3"/>
          </a:solidFill>
        </p:grpSpPr>
        <p:sp>
          <p:nvSpPr>
            <p:cNvPr id="3" name="Oval 11"/>
            <p:cNvSpPr>
              <a:spLocks noChangeArrowheads="1"/>
            </p:cNvSpPr>
            <p:nvPr/>
          </p:nvSpPr>
          <p:spPr bwMode="auto">
            <a:xfrm>
              <a:off x="3805238" y="2541588"/>
              <a:ext cx="161925" cy="16192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lstStyle/>
            <a:p>
              <a:endParaRPr 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4" name="Freeform 74"/>
            <p:cNvSpPr/>
            <p:nvPr/>
          </p:nvSpPr>
          <p:spPr bwMode="auto">
            <a:xfrm>
              <a:off x="3884613" y="2605088"/>
              <a:ext cx="19050" cy="26988"/>
            </a:xfrm>
            <a:custGeom>
              <a:avLst/>
              <a:gdLst>
                <a:gd name="T0" fmla="*/ 3 w 5"/>
                <a:gd name="T1" fmla="*/ 7 h 7"/>
                <a:gd name="T2" fmla="*/ 0 w 5"/>
                <a:gd name="T3" fmla="*/ 5 h 7"/>
                <a:gd name="T4" fmla="*/ 0 w 5"/>
                <a:gd name="T5" fmla="*/ 3 h 7"/>
                <a:gd name="T6" fmla="*/ 3 w 5"/>
                <a:gd name="T7" fmla="*/ 0 h 7"/>
                <a:gd name="T8" fmla="*/ 5 w 5"/>
                <a:gd name="T9" fmla="*/ 3 h 7"/>
                <a:gd name="T10" fmla="*/ 5 w 5"/>
                <a:gd name="T11" fmla="*/ 5 h 7"/>
                <a:gd name="T12" fmla="*/ 3 w 5"/>
                <a:gd name="T13" fmla="*/ 7 h 7"/>
              </a:gdLst>
              <a:ahLst/>
              <a:cxnLst>
                <a:cxn ang="0">
                  <a:pos x="T0" y="T1"/>
                </a:cxn>
                <a:cxn ang="0">
                  <a:pos x="T2" y="T3"/>
                </a:cxn>
                <a:cxn ang="0">
                  <a:pos x="T4" y="T5"/>
                </a:cxn>
                <a:cxn ang="0">
                  <a:pos x="T6" y="T7"/>
                </a:cxn>
                <a:cxn ang="0">
                  <a:pos x="T8" y="T9"/>
                </a:cxn>
                <a:cxn ang="0">
                  <a:pos x="T10" y="T11"/>
                </a:cxn>
                <a:cxn ang="0">
                  <a:pos x="T12" y="T13"/>
                </a:cxn>
              </a:cxnLst>
              <a:rect l="0" t="0" r="r" b="b"/>
              <a:pathLst>
                <a:path w="5" h="7">
                  <a:moveTo>
                    <a:pt x="3" y="7"/>
                  </a:moveTo>
                  <a:cubicBezTo>
                    <a:pt x="1" y="7"/>
                    <a:pt x="0" y="6"/>
                    <a:pt x="0" y="5"/>
                  </a:cubicBezTo>
                  <a:cubicBezTo>
                    <a:pt x="0" y="3"/>
                    <a:pt x="0" y="3"/>
                    <a:pt x="0" y="3"/>
                  </a:cubicBezTo>
                  <a:cubicBezTo>
                    <a:pt x="0" y="2"/>
                    <a:pt x="1" y="0"/>
                    <a:pt x="3" y="0"/>
                  </a:cubicBezTo>
                  <a:cubicBezTo>
                    <a:pt x="4" y="0"/>
                    <a:pt x="5" y="2"/>
                    <a:pt x="5" y="3"/>
                  </a:cubicBezTo>
                  <a:cubicBezTo>
                    <a:pt x="5" y="5"/>
                    <a:pt x="5" y="5"/>
                    <a:pt x="5" y="5"/>
                  </a:cubicBezTo>
                  <a:cubicBezTo>
                    <a:pt x="5" y="6"/>
                    <a:pt x="4" y="7"/>
                    <a:pt x="3"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lstStyle/>
            <a:p>
              <a:endParaRPr 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5" name="Freeform 75"/>
            <p:cNvSpPr>
              <a:spLocks noEditPoints="1"/>
            </p:cNvSpPr>
            <p:nvPr/>
          </p:nvSpPr>
          <p:spPr bwMode="auto">
            <a:xfrm>
              <a:off x="3884613" y="1995488"/>
              <a:ext cx="19050" cy="595313"/>
            </a:xfrm>
            <a:custGeom>
              <a:avLst/>
              <a:gdLst>
                <a:gd name="T0" fmla="*/ 0 w 5"/>
                <a:gd name="T1" fmla="*/ 155 h 158"/>
                <a:gd name="T2" fmla="*/ 3 w 5"/>
                <a:gd name="T3" fmla="*/ 150 h 158"/>
                <a:gd name="T4" fmla="*/ 5 w 5"/>
                <a:gd name="T5" fmla="*/ 155 h 158"/>
                <a:gd name="T6" fmla="*/ 3 w 5"/>
                <a:gd name="T7" fmla="*/ 146 h 158"/>
                <a:gd name="T8" fmla="*/ 0 w 5"/>
                <a:gd name="T9" fmla="*/ 140 h 158"/>
                <a:gd name="T10" fmla="*/ 5 w 5"/>
                <a:gd name="T11" fmla="*/ 140 h 158"/>
                <a:gd name="T12" fmla="*/ 3 w 5"/>
                <a:gd name="T13" fmla="*/ 146 h 158"/>
                <a:gd name="T14" fmla="*/ 0 w 5"/>
                <a:gd name="T15" fmla="*/ 130 h 158"/>
                <a:gd name="T16" fmla="*/ 3 w 5"/>
                <a:gd name="T17" fmla="*/ 125 h 158"/>
                <a:gd name="T18" fmla="*/ 5 w 5"/>
                <a:gd name="T19" fmla="*/ 130 h 158"/>
                <a:gd name="T20" fmla="*/ 3 w 5"/>
                <a:gd name="T21" fmla="*/ 121 h 158"/>
                <a:gd name="T22" fmla="*/ 0 w 5"/>
                <a:gd name="T23" fmla="*/ 115 h 158"/>
                <a:gd name="T24" fmla="*/ 5 w 5"/>
                <a:gd name="T25" fmla="*/ 115 h 158"/>
                <a:gd name="T26" fmla="*/ 3 w 5"/>
                <a:gd name="T27" fmla="*/ 121 h 158"/>
                <a:gd name="T28" fmla="*/ 0 w 5"/>
                <a:gd name="T29" fmla="*/ 105 h 158"/>
                <a:gd name="T30" fmla="*/ 3 w 5"/>
                <a:gd name="T31" fmla="*/ 100 h 158"/>
                <a:gd name="T32" fmla="*/ 5 w 5"/>
                <a:gd name="T33" fmla="*/ 105 h 158"/>
                <a:gd name="T34" fmla="*/ 3 w 5"/>
                <a:gd name="T35" fmla="*/ 96 h 158"/>
                <a:gd name="T36" fmla="*/ 0 w 5"/>
                <a:gd name="T37" fmla="*/ 90 h 158"/>
                <a:gd name="T38" fmla="*/ 5 w 5"/>
                <a:gd name="T39" fmla="*/ 90 h 158"/>
                <a:gd name="T40" fmla="*/ 3 w 5"/>
                <a:gd name="T41" fmla="*/ 96 h 158"/>
                <a:gd name="T42" fmla="*/ 0 w 5"/>
                <a:gd name="T43" fmla="*/ 81 h 158"/>
                <a:gd name="T44" fmla="*/ 3 w 5"/>
                <a:gd name="T45" fmla="*/ 75 h 158"/>
                <a:gd name="T46" fmla="*/ 5 w 5"/>
                <a:gd name="T47" fmla="*/ 81 h 158"/>
                <a:gd name="T48" fmla="*/ 3 w 5"/>
                <a:gd name="T49" fmla="*/ 71 h 158"/>
                <a:gd name="T50" fmla="*/ 0 w 5"/>
                <a:gd name="T51" fmla="*/ 65 h 158"/>
                <a:gd name="T52" fmla="*/ 5 w 5"/>
                <a:gd name="T53" fmla="*/ 65 h 158"/>
                <a:gd name="T54" fmla="*/ 3 w 5"/>
                <a:gd name="T55" fmla="*/ 71 h 158"/>
                <a:gd name="T56" fmla="*/ 0 w 5"/>
                <a:gd name="T57" fmla="*/ 56 h 158"/>
                <a:gd name="T58" fmla="*/ 3 w 5"/>
                <a:gd name="T59" fmla="*/ 50 h 158"/>
                <a:gd name="T60" fmla="*/ 5 w 5"/>
                <a:gd name="T61" fmla="*/ 56 h 158"/>
                <a:gd name="T62" fmla="*/ 3 w 5"/>
                <a:gd name="T63" fmla="*/ 46 h 158"/>
                <a:gd name="T64" fmla="*/ 0 w 5"/>
                <a:gd name="T65" fmla="*/ 40 h 158"/>
                <a:gd name="T66" fmla="*/ 5 w 5"/>
                <a:gd name="T67" fmla="*/ 40 h 158"/>
                <a:gd name="T68" fmla="*/ 3 w 5"/>
                <a:gd name="T69" fmla="*/ 46 h 158"/>
                <a:gd name="T70" fmla="*/ 0 w 5"/>
                <a:gd name="T71" fmla="*/ 31 h 158"/>
                <a:gd name="T72" fmla="*/ 3 w 5"/>
                <a:gd name="T73" fmla="*/ 25 h 158"/>
                <a:gd name="T74" fmla="*/ 5 w 5"/>
                <a:gd name="T75" fmla="*/ 31 h 158"/>
                <a:gd name="T76" fmla="*/ 3 w 5"/>
                <a:gd name="T77" fmla="*/ 21 h 158"/>
                <a:gd name="T78" fmla="*/ 0 w 5"/>
                <a:gd name="T79" fmla="*/ 15 h 158"/>
                <a:gd name="T80" fmla="*/ 5 w 5"/>
                <a:gd name="T81" fmla="*/ 15 h 158"/>
                <a:gd name="T82" fmla="*/ 3 w 5"/>
                <a:gd name="T83" fmla="*/ 21 h 158"/>
                <a:gd name="T84" fmla="*/ 0 w 5"/>
                <a:gd name="T85" fmla="*/ 6 h 158"/>
                <a:gd name="T86" fmla="*/ 3 w 5"/>
                <a:gd name="T87" fmla="*/ 0 h 158"/>
                <a:gd name="T88" fmla="*/ 5 w 5"/>
                <a:gd name="T89" fmla="*/ 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 h="158">
                  <a:moveTo>
                    <a:pt x="3" y="158"/>
                  </a:moveTo>
                  <a:cubicBezTo>
                    <a:pt x="1" y="158"/>
                    <a:pt x="0" y="157"/>
                    <a:pt x="0" y="155"/>
                  </a:cubicBezTo>
                  <a:cubicBezTo>
                    <a:pt x="0" y="153"/>
                    <a:pt x="0" y="153"/>
                    <a:pt x="0" y="153"/>
                  </a:cubicBezTo>
                  <a:cubicBezTo>
                    <a:pt x="0" y="151"/>
                    <a:pt x="1" y="150"/>
                    <a:pt x="3" y="150"/>
                  </a:cubicBezTo>
                  <a:cubicBezTo>
                    <a:pt x="4" y="150"/>
                    <a:pt x="5" y="151"/>
                    <a:pt x="5" y="153"/>
                  </a:cubicBezTo>
                  <a:cubicBezTo>
                    <a:pt x="5" y="155"/>
                    <a:pt x="5" y="155"/>
                    <a:pt x="5" y="155"/>
                  </a:cubicBezTo>
                  <a:cubicBezTo>
                    <a:pt x="5" y="157"/>
                    <a:pt x="4" y="158"/>
                    <a:pt x="3" y="158"/>
                  </a:cubicBezTo>
                  <a:close/>
                  <a:moveTo>
                    <a:pt x="3" y="146"/>
                  </a:moveTo>
                  <a:cubicBezTo>
                    <a:pt x="1" y="146"/>
                    <a:pt x="0" y="144"/>
                    <a:pt x="0" y="143"/>
                  </a:cubicBezTo>
                  <a:cubicBezTo>
                    <a:pt x="0" y="140"/>
                    <a:pt x="0" y="140"/>
                    <a:pt x="0" y="140"/>
                  </a:cubicBezTo>
                  <a:cubicBezTo>
                    <a:pt x="0" y="139"/>
                    <a:pt x="1" y="137"/>
                    <a:pt x="3" y="137"/>
                  </a:cubicBezTo>
                  <a:cubicBezTo>
                    <a:pt x="4" y="137"/>
                    <a:pt x="5" y="139"/>
                    <a:pt x="5" y="140"/>
                  </a:cubicBezTo>
                  <a:cubicBezTo>
                    <a:pt x="5" y="143"/>
                    <a:pt x="5" y="143"/>
                    <a:pt x="5" y="143"/>
                  </a:cubicBezTo>
                  <a:cubicBezTo>
                    <a:pt x="5" y="144"/>
                    <a:pt x="4" y="146"/>
                    <a:pt x="3" y="146"/>
                  </a:cubicBezTo>
                  <a:close/>
                  <a:moveTo>
                    <a:pt x="3" y="133"/>
                  </a:moveTo>
                  <a:cubicBezTo>
                    <a:pt x="1" y="133"/>
                    <a:pt x="0" y="132"/>
                    <a:pt x="0" y="130"/>
                  </a:cubicBezTo>
                  <a:cubicBezTo>
                    <a:pt x="0" y="128"/>
                    <a:pt x="0" y="128"/>
                    <a:pt x="0" y="128"/>
                  </a:cubicBezTo>
                  <a:cubicBezTo>
                    <a:pt x="0" y="126"/>
                    <a:pt x="1" y="125"/>
                    <a:pt x="3" y="125"/>
                  </a:cubicBezTo>
                  <a:cubicBezTo>
                    <a:pt x="4" y="125"/>
                    <a:pt x="5" y="126"/>
                    <a:pt x="5" y="128"/>
                  </a:cubicBezTo>
                  <a:cubicBezTo>
                    <a:pt x="5" y="130"/>
                    <a:pt x="5" y="130"/>
                    <a:pt x="5" y="130"/>
                  </a:cubicBezTo>
                  <a:cubicBezTo>
                    <a:pt x="5" y="132"/>
                    <a:pt x="4" y="133"/>
                    <a:pt x="3" y="133"/>
                  </a:cubicBezTo>
                  <a:close/>
                  <a:moveTo>
                    <a:pt x="3" y="121"/>
                  </a:moveTo>
                  <a:cubicBezTo>
                    <a:pt x="1" y="121"/>
                    <a:pt x="0" y="119"/>
                    <a:pt x="0" y="118"/>
                  </a:cubicBezTo>
                  <a:cubicBezTo>
                    <a:pt x="0" y="115"/>
                    <a:pt x="0" y="115"/>
                    <a:pt x="0" y="115"/>
                  </a:cubicBezTo>
                  <a:cubicBezTo>
                    <a:pt x="0" y="114"/>
                    <a:pt x="1" y="112"/>
                    <a:pt x="3" y="112"/>
                  </a:cubicBezTo>
                  <a:cubicBezTo>
                    <a:pt x="4" y="112"/>
                    <a:pt x="5" y="114"/>
                    <a:pt x="5" y="115"/>
                  </a:cubicBezTo>
                  <a:cubicBezTo>
                    <a:pt x="5" y="118"/>
                    <a:pt x="5" y="118"/>
                    <a:pt x="5" y="118"/>
                  </a:cubicBezTo>
                  <a:cubicBezTo>
                    <a:pt x="5" y="119"/>
                    <a:pt x="4" y="121"/>
                    <a:pt x="3" y="121"/>
                  </a:cubicBezTo>
                  <a:close/>
                  <a:moveTo>
                    <a:pt x="3" y="108"/>
                  </a:moveTo>
                  <a:cubicBezTo>
                    <a:pt x="1" y="108"/>
                    <a:pt x="0" y="107"/>
                    <a:pt x="0" y="105"/>
                  </a:cubicBezTo>
                  <a:cubicBezTo>
                    <a:pt x="0" y="103"/>
                    <a:pt x="0" y="103"/>
                    <a:pt x="0" y="103"/>
                  </a:cubicBezTo>
                  <a:cubicBezTo>
                    <a:pt x="0" y="101"/>
                    <a:pt x="1" y="100"/>
                    <a:pt x="3" y="100"/>
                  </a:cubicBezTo>
                  <a:cubicBezTo>
                    <a:pt x="4" y="100"/>
                    <a:pt x="5" y="101"/>
                    <a:pt x="5" y="103"/>
                  </a:cubicBezTo>
                  <a:cubicBezTo>
                    <a:pt x="5" y="105"/>
                    <a:pt x="5" y="105"/>
                    <a:pt x="5" y="105"/>
                  </a:cubicBezTo>
                  <a:cubicBezTo>
                    <a:pt x="5" y="107"/>
                    <a:pt x="4" y="108"/>
                    <a:pt x="3" y="108"/>
                  </a:cubicBezTo>
                  <a:close/>
                  <a:moveTo>
                    <a:pt x="3" y="96"/>
                  </a:moveTo>
                  <a:cubicBezTo>
                    <a:pt x="1" y="96"/>
                    <a:pt x="0" y="95"/>
                    <a:pt x="0" y="93"/>
                  </a:cubicBezTo>
                  <a:cubicBezTo>
                    <a:pt x="0" y="90"/>
                    <a:pt x="0" y="90"/>
                    <a:pt x="0" y="90"/>
                  </a:cubicBezTo>
                  <a:cubicBezTo>
                    <a:pt x="0" y="89"/>
                    <a:pt x="1" y="87"/>
                    <a:pt x="3" y="87"/>
                  </a:cubicBezTo>
                  <a:cubicBezTo>
                    <a:pt x="4" y="87"/>
                    <a:pt x="5" y="89"/>
                    <a:pt x="5" y="90"/>
                  </a:cubicBezTo>
                  <a:cubicBezTo>
                    <a:pt x="5" y="93"/>
                    <a:pt x="5" y="93"/>
                    <a:pt x="5" y="93"/>
                  </a:cubicBezTo>
                  <a:cubicBezTo>
                    <a:pt x="5" y="95"/>
                    <a:pt x="4" y="96"/>
                    <a:pt x="3" y="96"/>
                  </a:cubicBezTo>
                  <a:close/>
                  <a:moveTo>
                    <a:pt x="3" y="83"/>
                  </a:moveTo>
                  <a:cubicBezTo>
                    <a:pt x="1" y="83"/>
                    <a:pt x="0" y="82"/>
                    <a:pt x="0" y="81"/>
                  </a:cubicBezTo>
                  <a:cubicBezTo>
                    <a:pt x="0" y="78"/>
                    <a:pt x="0" y="78"/>
                    <a:pt x="0" y="78"/>
                  </a:cubicBezTo>
                  <a:cubicBezTo>
                    <a:pt x="0" y="76"/>
                    <a:pt x="1" y="75"/>
                    <a:pt x="3" y="75"/>
                  </a:cubicBezTo>
                  <a:cubicBezTo>
                    <a:pt x="4" y="75"/>
                    <a:pt x="5" y="76"/>
                    <a:pt x="5" y="78"/>
                  </a:cubicBezTo>
                  <a:cubicBezTo>
                    <a:pt x="5" y="81"/>
                    <a:pt x="5" y="81"/>
                    <a:pt x="5" y="81"/>
                  </a:cubicBezTo>
                  <a:cubicBezTo>
                    <a:pt x="5" y="82"/>
                    <a:pt x="4" y="83"/>
                    <a:pt x="3" y="83"/>
                  </a:cubicBezTo>
                  <a:close/>
                  <a:moveTo>
                    <a:pt x="3" y="71"/>
                  </a:moveTo>
                  <a:cubicBezTo>
                    <a:pt x="1" y="71"/>
                    <a:pt x="0" y="70"/>
                    <a:pt x="0" y="68"/>
                  </a:cubicBezTo>
                  <a:cubicBezTo>
                    <a:pt x="0" y="65"/>
                    <a:pt x="0" y="65"/>
                    <a:pt x="0" y="65"/>
                  </a:cubicBezTo>
                  <a:cubicBezTo>
                    <a:pt x="0" y="64"/>
                    <a:pt x="1" y="62"/>
                    <a:pt x="3" y="62"/>
                  </a:cubicBezTo>
                  <a:cubicBezTo>
                    <a:pt x="4" y="62"/>
                    <a:pt x="5" y="64"/>
                    <a:pt x="5" y="65"/>
                  </a:cubicBezTo>
                  <a:cubicBezTo>
                    <a:pt x="5" y="68"/>
                    <a:pt x="5" y="68"/>
                    <a:pt x="5" y="68"/>
                  </a:cubicBezTo>
                  <a:cubicBezTo>
                    <a:pt x="5" y="70"/>
                    <a:pt x="4" y="71"/>
                    <a:pt x="3" y="71"/>
                  </a:cubicBezTo>
                  <a:close/>
                  <a:moveTo>
                    <a:pt x="3" y="58"/>
                  </a:moveTo>
                  <a:cubicBezTo>
                    <a:pt x="1" y="58"/>
                    <a:pt x="0" y="57"/>
                    <a:pt x="0" y="56"/>
                  </a:cubicBezTo>
                  <a:cubicBezTo>
                    <a:pt x="0" y="53"/>
                    <a:pt x="0" y="53"/>
                    <a:pt x="0" y="53"/>
                  </a:cubicBezTo>
                  <a:cubicBezTo>
                    <a:pt x="0" y="51"/>
                    <a:pt x="1" y="50"/>
                    <a:pt x="3" y="50"/>
                  </a:cubicBezTo>
                  <a:cubicBezTo>
                    <a:pt x="4" y="50"/>
                    <a:pt x="5" y="51"/>
                    <a:pt x="5" y="53"/>
                  </a:cubicBezTo>
                  <a:cubicBezTo>
                    <a:pt x="5" y="56"/>
                    <a:pt x="5" y="56"/>
                    <a:pt x="5" y="56"/>
                  </a:cubicBezTo>
                  <a:cubicBezTo>
                    <a:pt x="5" y="57"/>
                    <a:pt x="4" y="58"/>
                    <a:pt x="3" y="58"/>
                  </a:cubicBezTo>
                  <a:close/>
                  <a:moveTo>
                    <a:pt x="3" y="46"/>
                  </a:moveTo>
                  <a:cubicBezTo>
                    <a:pt x="1" y="46"/>
                    <a:pt x="0" y="45"/>
                    <a:pt x="0" y="43"/>
                  </a:cubicBezTo>
                  <a:cubicBezTo>
                    <a:pt x="0" y="40"/>
                    <a:pt x="0" y="40"/>
                    <a:pt x="0" y="40"/>
                  </a:cubicBezTo>
                  <a:cubicBezTo>
                    <a:pt x="0" y="39"/>
                    <a:pt x="1" y="38"/>
                    <a:pt x="3" y="38"/>
                  </a:cubicBezTo>
                  <a:cubicBezTo>
                    <a:pt x="4" y="38"/>
                    <a:pt x="5" y="39"/>
                    <a:pt x="5" y="40"/>
                  </a:cubicBezTo>
                  <a:cubicBezTo>
                    <a:pt x="5" y="43"/>
                    <a:pt x="5" y="43"/>
                    <a:pt x="5" y="43"/>
                  </a:cubicBezTo>
                  <a:cubicBezTo>
                    <a:pt x="5" y="45"/>
                    <a:pt x="4" y="46"/>
                    <a:pt x="3" y="46"/>
                  </a:cubicBezTo>
                  <a:close/>
                  <a:moveTo>
                    <a:pt x="3" y="33"/>
                  </a:moveTo>
                  <a:cubicBezTo>
                    <a:pt x="1" y="33"/>
                    <a:pt x="0" y="32"/>
                    <a:pt x="0" y="31"/>
                  </a:cubicBezTo>
                  <a:cubicBezTo>
                    <a:pt x="0" y="28"/>
                    <a:pt x="0" y="28"/>
                    <a:pt x="0" y="28"/>
                  </a:cubicBezTo>
                  <a:cubicBezTo>
                    <a:pt x="0" y="26"/>
                    <a:pt x="1" y="25"/>
                    <a:pt x="3" y="25"/>
                  </a:cubicBezTo>
                  <a:cubicBezTo>
                    <a:pt x="4" y="25"/>
                    <a:pt x="5" y="26"/>
                    <a:pt x="5" y="28"/>
                  </a:cubicBezTo>
                  <a:cubicBezTo>
                    <a:pt x="5" y="31"/>
                    <a:pt x="5" y="31"/>
                    <a:pt x="5" y="31"/>
                  </a:cubicBezTo>
                  <a:cubicBezTo>
                    <a:pt x="5" y="32"/>
                    <a:pt x="4" y="33"/>
                    <a:pt x="3" y="33"/>
                  </a:cubicBezTo>
                  <a:close/>
                  <a:moveTo>
                    <a:pt x="3" y="21"/>
                  </a:moveTo>
                  <a:cubicBezTo>
                    <a:pt x="1" y="21"/>
                    <a:pt x="0" y="20"/>
                    <a:pt x="0" y="18"/>
                  </a:cubicBezTo>
                  <a:cubicBezTo>
                    <a:pt x="0" y="15"/>
                    <a:pt x="0" y="15"/>
                    <a:pt x="0" y="15"/>
                  </a:cubicBezTo>
                  <a:cubicBezTo>
                    <a:pt x="0" y="14"/>
                    <a:pt x="1" y="13"/>
                    <a:pt x="3" y="13"/>
                  </a:cubicBezTo>
                  <a:cubicBezTo>
                    <a:pt x="4" y="13"/>
                    <a:pt x="5" y="14"/>
                    <a:pt x="5" y="15"/>
                  </a:cubicBezTo>
                  <a:cubicBezTo>
                    <a:pt x="5" y="18"/>
                    <a:pt x="5" y="18"/>
                    <a:pt x="5" y="18"/>
                  </a:cubicBezTo>
                  <a:cubicBezTo>
                    <a:pt x="5" y="20"/>
                    <a:pt x="4" y="21"/>
                    <a:pt x="3" y="21"/>
                  </a:cubicBezTo>
                  <a:close/>
                  <a:moveTo>
                    <a:pt x="3" y="8"/>
                  </a:moveTo>
                  <a:cubicBezTo>
                    <a:pt x="1" y="8"/>
                    <a:pt x="0" y="7"/>
                    <a:pt x="0" y="6"/>
                  </a:cubicBezTo>
                  <a:cubicBezTo>
                    <a:pt x="0" y="3"/>
                    <a:pt x="0" y="3"/>
                    <a:pt x="0" y="3"/>
                  </a:cubicBezTo>
                  <a:cubicBezTo>
                    <a:pt x="0" y="1"/>
                    <a:pt x="1" y="0"/>
                    <a:pt x="3" y="0"/>
                  </a:cubicBezTo>
                  <a:cubicBezTo>
                    <a:pt x="4" y="0"/>
                    <a:pt x="5" y="1"/>
                    <a:pt x="5" y="3"/>
                  </a:cubicBezTo>
                  <a:cubicBezTo>
                    <a:pt x="5" y="6"/>
                    <a:pt x="5" y="6"/>
                    <a:pt x="5" y="6"/>
                  </a:cubicBezTo>
                  <a:cubicBezTo>
                    <a:pt x="5" y="7"/>
                    <a:pt x="4" y="8"/>
                    <a:pt x="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lstStyle/>
            <a:p>
              <a:endParaRPr 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6" name="Freeform 76"/>
            <p:cNvSpPr/>
            <p:nvPr/>
          </p:nvSpPr>
          <p:spPr bwMode="auto">
            <a:xfrm>
              <a:off x="3884613" y="1954213"/>
              <a:ext cx="19050" cy="25400"/>
            </a:xfrm>
            <a:custGeom>
              <a:avLst/>
              <a:gdLst>
                <a:gd name="T0" fmla="*/ 3 w 5"/>
                <a:gd name="T1" fmla="*/ 7 h 7"/>
                <a:gd name="T2" fmla="*/ 0 w 5"/>
                <a:gd name="T3" fmla="*/ 4 h 7"/>
                <a:gd name="T4" fmla="*/ 0 w 5"/>
                <a:gd name="T5" fmla="*/ 3 h 7"/>
                <a:gd name="T6" fmla="*/ 3 w 5"/>
                <a:gd name="T7" fmla="*/ 0 h 7"/>
                <a:gd name="T8" fmla="*/ 5 w 5"/>
                <a:gd name="T9" fmla="*/ 3 h 7"/>
                <a:gd name="T10" fmla="*/ 5 w 5"/>
                <a:gd name="T11" fmla="*/ 4 h 7"/>
                <a:gd name="T12" fmla="*/ 3 w 5"/>
                <a:gd name="T13" fmla="*/ 7 h 7"/>
              </a:gdLst>
              <a:ahLst/>
              <a:cxnLst>
                <a:cxn ang="0">
                  <a:pos x="T0" y="T1"/>
                </a:cxn>
                <a:cxn ang="0">
                  <a:pos x="T2" y="T3"/>
                </a:cxn>
                <a:cxn ang="0">
                  <a:pos x="T4" y="T5"/>
                </a:cxn>
                <a:cxn ang="0">
                  <a:pos x="T6" y="T7"/>
                </a:cxn>
                <a:cxn ang="0">
                  <a:pos x="T8" y="T9"/>
                </a:cxn>
                <a:cxn ang="0">
                  <a:pos x="T10" y="T11"/>
                </a:cxn>
                <a:cxn ang="0">
                  <a:pos x="T12" y="T13"/>
                </a:cxn>
              </a:cxnLst>
              <a:rect l="0" t="0" r="r" b="b"/>
              <a:pathLst>
                <a:path w="5" h="7">
                  <a:moveTo>
                    <a:pt x="3" y="7"/>
                  </a:moveTo>
                  <a:cubicBezTo>
                    <a:pt x="1" y="7"/>
                    <a:pt x="0" y="6"/>
                    <a:pt x="0" y="4"/>
                  </a:cubicBezTo>
                  <a:cubicBezTo>
                    <a:pt x="0" y="3"/>
                    <a:pt x="0" y="3"/>
                    <a:pt x="0" y="3"/>
                  </a:cubicBezTo>
                  <a:cubicBezTo>
                    <a:pt x="0" y="1"/>
                    <a:pt x="1" y="0"/>
                    <a:pt x="3" y="0"/>
                  </a:cubicBezTo>
                  <a:cubicBezTo>
                    <a:pt x="4" y="0"/>
                    <a:pt x="5" y="1"/>
                    <a:pt x="5" y="3"/>
                  </a:cubicBezTo>
                  <a:cubicBezTo>
                    <a:pt x="5" y="4"/>
                    <a:pt x="5" y="4"/>
                    <a:pt x="5" y="4"/>
                  </a:cubicBezTo>
                  <a:cubicBezTo>
                    <a:pt x="5" y="6"/>
                    <a:pt x="4" y="7"/>
                    <a:pt x="3"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lstStyle/>
            <a:p>
              <a:endParaRPr lang="en-US">
                <a:latin typeface="Times New Roman" panose="02020603050405020304" pitchFamily="18" charset="0"/>
                <a:ea typeface="微软雅黑" panose="020B0503020204020204" pitchFamily="34" charset="-122"/>
                <a:sym typeface="Times New Roman" panose="02020603050405020304" pitchFamily="18" charset="0"/>
              </a:endParaRPr>
            </a:p>
          </p:txBody>
        </p:sp>
      </p:grpSp>
      <p:grpSp>
        <p:nvGrpSpPr>
          <p:cNvPr id="7" name="Group 6"/>
          <p:cNvGrpSpPr/>
          <p:nvPr/>
        </p:nvGrpSpPr>
        <p:grpSpPr>
          <a:xfrm>
            <a:off x="7077685" y="2623294"/>
            <a:ext cx="213848" cy="578900"/>
            <a:chOff x="4895850" y="2278063"/>
            <a:chExt cx="157163" cy="425450"/>
          </a:xfrm>
          <a:solidFill>
            <a:schemeClr val="accent4"/>
          </a:solidFill>
        </p:grpSpPr>
        <p:sp>
          <p:nvSpPr>
            <p:cNvPr id="8" name="Oval 14"/>
            <p:cNvSpPr>
              <a:spLocks noChangeArrowheads="1"/>
            </p:cNvSpPr>
            <p:nvPr/>
          </p:nvSpPr>
          <p:spPr bwMode="auto">
            <a:xfrm>
              <a:off x="4895850" y="2541588"/>
              <a:ext cx="157163" cy="16192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lstStyle/>
            <a:p>
              <a:endParaRPr 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9" name="Freeform 77"/>
            <p:cNvSpPr>
              <a:spLocks noEditPoints="1"/>
            </p:cNvSpPr>
            <p:nvPr/>
          </p:nvSpPr>
          <p:spPr bwMode="auto">
            <a:xfrm>
              <a:off x="4962525" y="2278063"/>
              <a:ext cx="19050" cy="360363"/>
            </a:xfrm>
            <a:custGeom>
              <a:avLst/>
              <a:gdLst>
                <a:gd name="T0" fmla="*/ 3 w 5"/>
                <a:gd name="T1" fmla="*/ 96 h 96"/>
                <a:gd name="T2" fmla="*/ 0 w 5"/>
                <a:gd name="T3" fmla="*/ 93 h 96"/>
                <a:gd name="T4" fmla="*/ 0 w 5"/>
                <a:gd name="T5" fmla="*/ 90 h 96"/>
                <a:gd name="T6" fmla="*/ 3 w 5"/>
                <a:gd name="T7" fmla="*/ 87 h 96"/>
                <a:gd name="T8" fmla="*/ 5 w 5"/>
                <a:gd name="T9" fmla="*/ 90 h 96"/>
                <a:gd name="T10" fmla="*/ 5 w 5"/>
                <a:gd name="T11" fmla="*/ 93 h 96"/>
                <a:gd name="T12" fmla="*/ 3 w 5"/>
                <a:gd name="T13" fmla="*/ 96 h 96"/>
                <a:gd name="T14" fmla="*/ 3 w 5"/>
                <a:gd name="T15" fmla="*/ 83 h 96"/>
                <a:gd name="T16" fmla="*/ 0 w 5"/>
                <a:gd name="T17" fmla="*/ 80 h 96"/>
                <a:gd name="T18" fmla="*/ 0 w 5"/>
                <a:gd name="T19" fmla="*/ 78 h 96"/>
                <a:gd name="T20" fmla="*/ 3 w 5"/>
                <a:gd name="T21" fmla="*/ 75 h 96"/>
                <a:gd name="T22" fmla="*/ 5 w 5"/>
                <a:gd name="T23" fmla="*/ 78 h 96"/>
                <a:gd name="T24" fmla="*/ 5 w 5"/>
                <a:gd name="T25" fmla="*/ 80 h 96"/>
                <a:gd name="T26" fmla="*/ 3 w 5"/>
                <a:gd name="T27" fmla="*/ 83 h 96"/>
                <a:gd name="T28" fmla="*/ 3 w 5"/>
                <a:gd name="T29" fmla="*/ 71 h 96"/>
                <a:gd name="T30" fmla="*/ 0 w 5"/>
                <a:gd name="T31" fmla="*/ 68 h 96"/>
                <a:gd name="T32" fmla="*/ 0 w 5"/>
                <a:gd name="T33" fmla="*/ 65 h 96"/>
                <a:gd name="T34" fmla="*/ 3 w 5"/>
                <a:gd name="T35" fmla="*/ 62 h 96"/>
                <a:gd name="T36" fmla="*/ 5 w 5"/>
                <a:gd name="T37" fmla="*/ 65 h 96"/>
                <a:gd name="T38" fmla="*/ 5 w 5"/>
                <a:gd name="T39" fmla="*/ 68 h 96"/>
                <a:gd name="T40" fmla="*/ 3 w 5"/>
                <a:gd name="T41" fmla="*/ 71 h 96"/>
                <a:gd name="T42" fmla="*/ 3 w 5"/>
                <a:gd name="T43" fmla="*/ 58 h 96"/>
                <a:gd name="T44" fmla="*/ 0 w 5"/>
                <a:gd name="T45" fmla="*/ 55 h 96"/>
                <a:gd name="T46" fmla="*/ 0 w 5"/>
                <a:gd name="T47" fmla="*/ 53 h 96"/>
                <a:gd name="T48" fmla="*/ 3 w 5"/>
                <a:gd name="T49" fmla="*/ 50 h 96"/>
                <a:gd name="T50" fmla="*/ 5 w 5"/>
                <a:gd name="T51" fmla="*/ 53 h 96"/>
                <a:gd name="T52" fmla="*/ 5 w 5"/>
                <a:gd name="T53" fmla="*/ 55 h 96"/>
                <a:gd name="T54" fmla="*/ 3 w 5"/>
                <a:gd name="T55" fmla="*/ 58 h 96"/>
                <a:gd name="T56" fmla="*/ 3 w 5"/>
                <a:gd name="T57" fmla="*/ 46 h 96"/>
                <a:gd name="T58" fmla="*/ 0 w 5"/>
                <a:gd name="T59" fmla="*/ 43 h 96"/>
                <a:gd name="T60" fmla="*/ 0 w 5"/>
                <a:gd name="T61" fmla="*/ 40 h 96"/>
                <a:gd name="T62" fmla="*/ 3 w 5"/>
                <a:gd name="T63" fmla="*/ 37 h 96"/>
                <a:gd name="T64" fmla="*/ 5 w 5"/>
                <a:gd name="T65" fmla="*/ 40 h 96"/>
                <a:gd name="T66" fmla="*/ 5 w 5"/>
                <a:gd name="T67" fmla="*/ 43 h 96"/>
                <a:gd name="T68" fmla="*/ 3 w 5"/>
                <a:gd name="T69" fmla="*/ 46 h 96"/>
                <a:gd name="T70" fmla="*/ 3 w 5"/>
                <a:gd name="T71" fmla="*/ 33 h 96"/>
                <a:gd name="T72" fmla="*/ 0 w 5"/>
                <a:gd name="T73" fmla="*/ 30 h 96"/>
                <a:gd name="T74" fmla="*/ 0 w 5"/>
                <a:gd name="T75" fmla="*/ 28 h 96"/>
                <a:gd name="T76" fmla="*/ 3 w 5"/>
                <a:gd name="T77" fmla="*/ 25 h 96"/>
                <a:gd name="T78" fmla="*/ 5 w 5"/>
                <a:gd name="T79" fmla="*/ 28 h 96"/>
                <a:gd name="T80" fmla="*/ 5 w 5"/>
                <a:gd name="T81" fmla="*/ 30 h 96"/>
                <a:gd name="T82" fmla="*/ 3 w 5"/>
                <a:gd name="T83" fmla="*/ 33 h 96"/>
                <a:gd name="T84" fmla="*/ 3 w 5"/>
                <a:gd name="T85" fmla="*/ 21 h 96"/>
                <a:gd name="T86" fmla="*/ 0 w 5"/>
                <a:gd name="T87" fmla="*/ 18 h 96"/>
                <a:gd name="T88" fmla="*/ 0 w 5"/>
                <a:gd name="T89" fmla="*/ 15 h 96"/>
                <a:gd name="T90" fmla="*/ 3 w 5"/>
                <a:gd name="T91" fmla="*/ 12 h 96"/>
                <a:gd name="T92" fmla="*/ 5 w 5"/>
                <a:gd name="T93" fmla="*/ 15 h 96"/>
                <a:gd name="T94" fmla="*/ 5 w 5"/>
                <a:gd name="T95" fmla="*/ 18 h 96"/>
                <a:gd name="T96" fmla="*/ 3 w 5"/>
                <a:gd name="T97" fmla="*/ 21 h 96"/>
                <a:gd name="T98" fmla="*/ 3 w 5"/>
                <a:gd name="T99" fmla="*/ 8 h 96"/>
                <a:gd name="T100" fmla="*/ 0 w 5"/>
                <a:gd name="T101" fmla="*/ 6 h 96"/>
                <a:gd name="T102" fmla="*/ 0 w 5"/>
                <a:gd name="T103" fmla="*/ 3 h 96"/>
                <a:gd name="T104" fmla="*/ 3 w 5"/>
                <a:gd name="T105" fmla="*/ 0 h 96"/>
                <a:gd name="T106" fmla="*/ 5 w 5"/>
                <a:gd name="T107" fmla="*/ 3 h 96"/>
                <a:gd name="T108" fmla="*/ 5 w 5"/>
                <a:gd name="T109" fmla="*/ 6 h 96"/>
                <a:gd name="T110" fmla="*/ 3 w 5"/>
                <a:gd name="T111" fmla="*/ 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 h="96">
                  <a:moveTo>
                    <a:pt x="3" y="96"/>
                  </a:moveTo>
                  <a:cubicBezTo>
                    <a:pt x="1" y="96"/>
                    <a:pt x="0" y="94"/>
                    <a:pt x="0" y="93"/>
                  </a:cubicBezTo>
                  <a:cubicBezTo>
                    <a:pt x="0" y="90"/>
                    <a:pt x="0" y="90"/>
                    <a:pt x="0" y="90"/>
                  </a:cubicBezTo>
                  <a:cubicBezTo>
                    <a:pt x="0" y="89"/>
                    <a:pt x="1" y="87"/>
                    <a:pt x="3" y="87"/>
                  </a:cubicBezTo>
                  <a:cubicBezTo>
                    <a:pt x="4" y="87"/>
                    <a:pt x="5" y="89"/>
                    <a:pt x="5" y="90"/>
                  </a:cubicBezTo>
                  <a:cubicBezTo>
                    <a:pt x="5" y="93"/>
                    <a:pt x="5" y="93"/>
                    <a:pt x="5" y="93"/>
                  </a:cubicBezTo>
                  <a:cubicBezTo>
                    <a:pt x="5" y="94"/>
                    <a:pt x="4" y="96"/>
                    <a:pt x="3" y="96"/>
                  </a:cubicBezTo>
                  <a:close/>
                  <a:moveTo>
                    <a:pt x="3" y="83"/>
                  </a:moveTo>
                  <a:cubicBezTo>
                    <a:pt x="1" y="83"/>
                    <a:pt x="0" y="82"/>
                    <a:pt x="0" y="80"/>
                  </a:cubicBezTo>
                  <a:cubicBezTo>
                    <a:pt x="0" y="78"/>
                    <a:pt x="0" y="78"/>
                    <a:pt x="0" y="78"/>
                  </a:cubicBezTo>
                  <a:cubicBezTo>
                    <a:pt x="0" y="76"/>
                    <a:pt x="1" y="75"/>
                    <a:pt x="3" y="75"/>
                  </a:cubicBezTo>
                  <a:cubicBezTo>
                    <a:pt x="4" y="75"/>
                    <a:pt x="5" y="76"/>
                    <a:pt x="5" y="78"/>
                  </a:cubicBezTo>
                  <a:cubicBezTo>
                    <a:pt x="5" y="80"/>
                    <a:pt x="5" y="80"/>
                    <a:pt x="5" y="80"/>
                  </a:cubicBezTo>
                  <a:cubicBezTo>
                    <a:pt x="5" y="82"/>
                    <a:pt x="4" y="83"/>
                    <a:pt x="3" y="83"/>
                  </a:cubicBezTo>
                  <a:close/>
                  <a:moveTo>
                    <a:pt x="3" y="71"/>
                  </a:moveTo>
                  <a:cubicBezTo>
                    <a:pt x="1" y="71"/>
                    <a:pt x="0" y="69"/>
                    <a:pt x="0" y="68"/>
                  </a:cubicBezTo>
                  <a:cubicBezTo>
                    <a:pt x="0" y="65"/>
                    <a:pt x="0" y="65"/>
                    <a:pt x="0" y="65"/>
                  </a:cubicBezTo>
                  <a:cubicBezTo>
                    <a:pt x="0" y="64"/>
                    <a:pt x="1" y="62"/>
                    <a:pt x="3" y="62"/>
                  </a:cubicBezTo>
                  <a:cubicBezTo>
                    <a:pt x="4" y="62"/>
                    <a:pt x="5" y="64"/>
                    <a:pt x="5" y="65"/>
                  </a:cubicBezTo>
                  <a:cubicBezTo>
                    <a:pt x="5" y="68"/>
                    <a:pt x="5" y="68"/>
                    <a:pt x="5" y="68"/>
                  </a:cubicBezTo>
                  <a:cubicBezTo>
                    <a:pt x="5" y="69"/>
                    <a:pt x="4" y="71"/>
                    <a:pt x="3" y="71"/>
                  </a:cubicBezTo>
                  <a:close/>
                  <a:moveTo>
                    <a:pt x="3" y="58"/>
                  </a:moveTo>
                  <a:cubicBezTo>
                    <a:pt x="1" y="58"/>
                    <a:pt x="0" y="57"/>
                    <a:pt x="0" y="55"/>
                  </a:cubicBezTo>
                  <a:cubicBezTo>
                    <a:pt x="0" y="53"/>
                    <a:pt x="0" y="53"/>
                    <a:pt x="0" y="53"/>
                  </a:cubicBezTo>
                  <a:cubicBezTo>
                    <a:pt x="0" y="51"/>
                    <a:pt x="1" y="50"/>
                    <a:pt x="3" y="50"/>
                  </a:cubicBezTo>
                  <a:cubicBezTo>
                    <a:pt x="4" y="50"/>
                    <a:pt x="5" y="51"/>
                    <a:pt x="5" y="53"/>
                  </a:cubicBezTo>
                  <a:cubicBezTo>
                    <a:pt x="5" y="55"/>
                    <a:pt x="5" y="55"/>
                    <a:pt x="5" y="55"/>
                  </a:cubicBezTo>
                  <a:cubicBezTo>
                    <a:pt x="5" y="57"/>
                    <a:pt x="4" y="58"/>
                    <a:pt x="3" y="58"/>
                  </a:cubicBezTo>
                  <a:close/>
                  <a:moveTo>
                    <a:pt x="3" y="46"/>
                  </a:moveTo>
                  <a:cubicBezTo>
                    <a:pt x="1" y="46"/>
                    <a:pt x="0" y="44"/>
                    <a:pt x="0" y="43"/>
                  </a:cubicBezTo>
                  <a:cubicBezTo>
                    <a:pt x="0" y="40"/>
                    <a:pt x="0" y="40"/>
                    <a:pt x="0" y="40"/>
                  </a:cubicBezTo>
                  <a:cubicBezTo>
                    <a:pt x="0" y="39"/>
                    <a:pt x="1" y="37"/>
                    <a:pt x="3" y="37"/>
                  </a:cubicBezTo>
                  <a:cubicBezTo>
                    <a:pt x="4" y="37"/>
                    <a:pt x="5" y="39"/>
                    <a:pt x="5" y="40"/>
                  </a:cubicBezTo>
                  <a:cubicBezTo>
                    <a:pt x="5" y="43"/>
                    <a:pt x="5" y="43"/>
                    <a:pt x="5" y="43"/>
                  </a:cubicBezTo>
                  <a:cubicBezTo>
                    <a:pt x="5" y="44"/>
                    <a:pt x="4" y="46"/>
                    <a:pt x="3" y="46"/>
                  </a:cubicBezTo>
                  <a:close/>
                  <a:moveTo>
                    <a:pt x="3" y="33"/>
                  </a:moveTo>
                  <a:cubicBezTo>
                    <a:pt x="1" y="33"/>
                    <a:pt x="0" y="32"/>
                    <a:pt x="0" y="30"/>
                  </a:cubicBezTo>
                  <a:cubicBezTo>
                    <a:pt x="0" y="28"/>
                    <a:pt x="0" y="28"/>
                    <a:pt x="0" y="28"/>
                  </a:cubicBezTo>
                  <a:cubicBezTo>
                    <a:pt x="0" y="26"/>
                    <a:pt x="1" y="25"/>
                    <a:pt x="3" y="25"/>
                  </a:cubicBezTo>
                  <a:cubicBezTo>
                    <a:pt x="4" y="25"/>
                    <a:pt x="5" y="26"/>
                    <a:pt x="5" y="28"/>
                  </a:cubicBezTo>
                  <a:cubicBezTo>
                    <a:pt x="5" y="30"/>
                    <a:pt x="5" y="30"/>
                    <a:pt x="5" y="30"/>
                  </a:cubicBezTo>
                  <a:cubicBezTo>
                    <a:pt x="5" y="32"/>
                    <a:pt x="4" y="33"/>
                    <a:pt x="3" y="33"/>
                  </a:cubicBezTo>
                  <a:close/>
                  <a:moveTo>
                    <a:pt x="3" y="21"/>
                  </a:moveTo>
                  <a:cubicBezTo>
                    <a:pt x="1" y="21"/>
                    <a:pt x="0" y="20"/>
                    <a:pt x="0" y="18"/>
                  </a:cubicBezTo>
                  <a:cubicBezTo>
                    <a:pt x="0" y="15"/>
                    <a:pt x="0" y="15"/>
                    <a:pt x="0" y="15"/>
                  </a:cubicBezTo>
                  <a:cubicBezTo>
                    <a:pt x="0" y="14"/>
                    <a:pt x="1" y="12"/>
                    <a:pt x="3" y="12"/>
                  </a:cubicBezTo>
                  <a:cubicBezTo>
                    <a:pt x="4" y="12"/>
                    <a:pt x="5" y="14"/>
                    <a:pt x="5" y="15"/>
                  </a:cubicBezTo>
                  <a:cubicBezTo>
                    <a:pt x="5" y="18"/>
                    <a:pt x="5" y="18"/>
                    <a:pt x="5" y="18"/>
                  </a:cubicBezTo>
                  <a:cubicBezTo>
                    <a:pt x="5" y="20"/>
                    <a:pt x="4" y="21"/>
                    <a:pt x="3" y="21"/>
                  </a:cubicBezTo>
                  <a:close/>
                  <a:moveTo>
                    <a:pt x="3" y="8"/>
                  </a:moveTo>
                  <a:cubicBezTo>
                    <a:pt x="1" y="8"/>
                    <a:pt x="0" y="7"/>
                    <a:pt x="0" y="6"/>
                  </a:cubicBezTo>
                  <a:cubicBezTo>
                    <a:pt x="0" y="3"/>
                    <a:pt x="0" y="3"/>
                    <a:pt x="0" y="3"/>
                  </a:cubicBezTo>
                  <a:cubicBezTo>
                    <a:pt x="0" y="1"/>
                    <a:pt x="1" y="0"/>
                    <a:pt x="3" y="0"/>
                  </a:cubicBezTo>
                  <a:cubicBezTo>
                    <a:pt x="4" y="0"/>
                    <a:pt x="5" y="1"/>
                    <a:pt x="5" y="3"/>
                  </a:cubicBezTo>
                  <a:cubicBezTo>
                    <a:pt x="5" y="6"/>
                    <a:pt x="5" y="6"/>
                    <a:pt x="5" y="6"/>
                  </a:cubicBezTo>
                  <a:cubicBezTo>
                    <a:pt x="5" y="7"/>
                    <a:pt x="4" y="8"/>
                    <a:pt x="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lstStyle/>
            <a:p>
              <a:endParaRPr lang="en-US">
                <a:latin typeface="Times New Roman" panose="02020603050405020304" pitchFamily="18" charset="0"/>
                <a:ea typeface="微软雅黑" panose="020B0503020204020204" pitchFamily="34" charset="-122"/>
                <a:sym typeface="Times New Roman" panose="02020603050405020304" pitchFamily="18" charset="0"/>
              </a:endParaRPr>
            </a:p>
          </p:txBody>
        </p:sp>
      </p:grpSp>
      <p:grpSp>
        <p:nvGrpSpPr>
          <p:cNvPr id="10" name="Group 9"/>
          <p:cNvGrpSpPr/>
          <p:nvPr/>
        </p:nvGrpSpPr>
        <p:grpSpPr>
          <a:xfrm>
            <a:off x="4734006" y="3120111"/>
            <a:ext cx="220327" cy="635061"/>
            <a:chOff x="3173413" y="2643188"/>
            <a:chExt cx="161925" cy="466725"/>
          </a:xfrm>
          <a:solidFill>
            <a:schemeClr val="tx2"/>
          </a:solidFill>
        </p:grpSpPr>
        <p:sp>
          <p:nvSpPr>
            <p:cNvPr id="11" name="Oval 12"/>
            <p:cNvSpPr>
              <a:spLocks noChangeArrowheads="1"/>
            </p:cNvSpPr>
            <p:nvPr/>
          </p:nvSpPr>
          <p:spPr bwMode="auto">
            <a:xfrm>
              <a:off x="3173413" y="2947988"/>
              <a:ext cx="161925" cy="161925"/>
            </a:xfrm>
            <a:prstGeom prst="ellipse">
              <a:avLst/>
            </a:pr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lstStyle/>
            <a:p>
              <a:endParaRPr 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2" name="Freeform 78"/>
            <p:cNvSpPr/>
            <p:nvPr/>
          </p:nvSpPr>
          <p:spPr bwMode="auto">
            <a:xfrm>
              <a:off x="3241675" y="3016251"/>
              <a:ext cx="22225" cy="22225"/>
            </a:xfrm>
            <a:custGeom>
              <a:avLst/>
              <a:gdLst>
                <a:gd name="T0" fmla="*/ 3 w 6"/>
                <a:gd name="T1" fmla="*/ 6 h 6"/>
                <a:gd name="T2" fmla="*/ 0 w 6"/>
                <a:gd name="T3" fmla="*/ 4 h 6"/>
                <a:gd name="T4" fmla="*/ 0 w 6"/>
                <a:gd name="T5" fmla="*/ 2 h 6"/>
                <a:gd name="T6" fmla="*/ 3 w 6"/>
                <a:gd name="T7" fmla="*/ 0 h 6"/>
                <a:gd name="T8" fmla="*/ 6 w 6"/>
                <a:gd name="T9" fmla="*/ 2 h 6"/>
                <a:gd name="T10" fmla="*/ 6 w 6"/>
                <a:gd name="T11" fmla="*/ 4 h 6"/>
                <a:gd name="T12" fmla="*/ 3 w 6"/>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6" h="6">
                  <a:moveTo>
                    <a:pt x="3" y="6"/>
                  </a:moveTo>
                  <a:cubicBezTo>
                    <a:pt x="1" y="6"/>
                    <a:pt x="0" y="5"/>
                    <a:pt x="0" y="4"/>
                  </a:cubicBezTo>
                  <a:cubicBezTo>
                    <a:pt x="0" y="2"/>
                    <a:pt x="0" y="2"/>
                    <a:pt x="0" y="2"/>
                  </a:cubicBezTo>
                  <a:cubicBezTo>
                    <a:pt x="0" y="1"/>
                    <a:pt x="1" y="0"/>
                    <a:pt x="3" y="0"/>
                  </a:cubicBezTo>
                  <a:cubicBezTo>
                    <a:pt x="4" y="0"/>
                    <a:pt x="6" y="1"/>
                    <a:pt x="6" y="2"/>
                  </a:cubicBezTo>
                  <a:cubicBezTo>
                    <a:pt x="6" y="4"/>
                    <a:pt x="6" y="4"/>
                    <a:pt x="6" y="4"/>
                  </a:cubicBezTo>
                  <a:cubicBezTo>
                    <a:pt x="6" y="5"/>
                    <a:pt x="4" y="6"/>
                    <a:pt x="3" y="6"/>
                  </a:cubicBez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lstStyle/>
            <a:p>
              <a:endParaRPr 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3" name="Freeform 79"/>
            <p:cNvSpPr>
              <a:spLocks noEditPoints="1"/>
            </p:cNvSpPr>
            <p:nvPr/>
          </p:nvSpPr>
          <p:spPr bwMode="auto">
            <a:xfrm>
              <a:off x="3241675" y="2684463"/>
              <a:ext cx="22225" cy="312738"/>
            </a:xfrm>
            <a:custGeom>
              <a:avLst/>
              <a:gdLst>
                <a:gd name="T0" fmla="*/ 3 w 6"/>
                <a:gd name="T1" fmla="*/ 83 h 83"/>
                <a:gd name="T2" fmla="*/ 0 w 6"/>
                <a:gd name="T3" fmla="*/ 81 h 83"/>
                <a:gd name="T4" fmla="*/ 0 w 6"/>
                <a:gd name="T5" fmla="*/ 78 h 83"/>
                <a:gd name="T6" fmla="*/ 3 w 6"/>
                <a:gd name="T7" fmla="*/ 75 h 83"/>
                <a:gd name="T8" fmla="*/ 6 w 6"/>
                <a:gd name="T9" fmla="*/ 78 h 83"/>
                <a:gd name="T10" fmla="*/ 6 w 6"/>
                <a:gd name="T11" fmla="*/ 81 h 83"/>
                <a:gd name="T12" fmla="*/ 3 w 6"/>
                <a:gd name="T13" fmla="*/ 83 h 83"/>
                <a:gd name="T14" fmla="*/ 3 w 6"/>
                <a:gd name="T15" fmla="*/ 71 h 83"/>
                <a:gd name="T16" fmla="*/ 0 w 6"/>
                <a:gd name="T17" fmla="*/ 68 h 83"/>
                <a:gd name="T18" fmla="*/ 0 w 6"/>
                <a:gd name="T19" fmla="*/ 65 h 83"/>
                <a:gd name="T20" fmla="*/ 3 w 6"/>
                <a:gd name="T21" fmla="*/ 63 h 83"/>
                <a:gd name="T22" fmla="*/ 6 w 6"/>
                <a:gd name="T23" fmla="*/ 65 h 83"/>
                <a:gd name="T24" fmla="*/ 6 w 6"/>
                <a:gd name="T25" fmla="*/ 68 h 83"/>
                <a:gd name="T26" fmla="*/ 3 w 6"/>
                <a:gd name="T27" fmla="*/ 71 h 83"/>
                <a:gd name="T28" fmla="*/ 3 w 6"/>
                <a:gd name="T29" fmla="*/ 58 h 83"/>
                <a:gd name="T30" fmla="*/ 0 w 6"/>
                <a:gd name="T31" fmla="*/ 56 h 83"/>
                <a:gd name="T32" fmla="*/ 0 w 6"/>
                <a:gd name="T33" fmla="*/ 53 h 83"/>
                <a:gd name="T34" fmla="*/ 3 w 6"/>
                <a:gd name="T35" fmla="*/ 50 h 83"/>
                <a:gd name="T36" fmla="*/ 6 w 6"/>
                <a:gd name="T37" fmla="*/ 53 h 83"/>
                <a:gd name="T38" fmla="*/ 6 w 6"/>
                <a:gd name="T39" fmla="*/ 56 h 83"/>
                <a:gd name="T40" fmla="*/ 3 w 6"/>
                <a:gd name="T41" fmla="*/ 58 h 83"/>
                <a:gd name="T42" fmla="*/ 3 w 6"/>
                <a:gd name="T43" fmla="*/ 46 h 83"/>
                <a:gd name="T44" fmla="*/ 0 w 6"/>
                <a:gd name="T45" fmla="*/ 43 h 83"/>
                <a:gd name="T46" fmla="*/ 0 w 6"/>
                <a:gd name="T47" fmla="*/ 40 h 83"/>
                <a:gd name="T48" fmla="*/ 3 w 6"/>
                <a:gd name="T49" fmla="*/ 38 h 83"/>
                <a:gd name="T50" fmla="*/ 6 w 6"/>
                <a:gd name="T51" fmla="*/ 40 h 83"/>
                <a:gd name="T52" fmla="*/ 6 w 6"/>
                <a:gd name="T53" fmla="*/ 43 h 83"/>
                <a:gd name="T54" fmla="*/ 3 w 6"/>
                <a:gd name="T55" fmla="*/ 46 h 83"/>
                <a:gd name="T56" fmla="*/ 3 w 6"/>
                <a:gd name="T57" fmla="*/ 33 h 83"/>
                <a:gd name="T58" fmla="*/ 0 w 6"/>
                <a:gd name="T59" fmla="*/ 31 h 83"/>
                <a:gd name="T60" fmla="*/ 0 w 6"/>
                <a:gd name="T61" fmla="*/ 28 h 83"/>
                <a:gd name="T62" fmla="*/ 3 w 6"/>
                <a:gd name="T63" fmla="*/ 25 h 83"/>
                <a:gd name="T64" fmla="*/ 6 w 6"/>
                <a:gd name="T65" fmla="*/ 28 h 83"/>
                <a:gd name="T66" fmla="*/ 6 w 6"/>
                <a:gd name="T67" fmla="*/ 31 h 83"/>
                <a:gd name="T68" fmla="*/ 3 w 6"/>
                <a:gd name="T69" fmla="*/ 33 h 83"/>
                <a:gd name="T70" fmla="*/ 3 w 6"/>
                <a:gd name="T71" fmla="*/ 21 h 83"/>
                <a:gd name="T72" fmla="*/ 0 w 6"/>
                <a:gd name="T73" fmla="*/ 18 h 83"/>
                <a:gd name="T74" fmla="*/ 0 w 6"/>
                <a:gd name="T75" fmla="*/ 15 h 83"/>
                <a:gd name="T76" fmla="*/ 3 w 6"/>
                <a:gd name="T77" fmla="*/ 13 h 83"/>
                <a:gd name="T78" fmla="*/ 6 w 6"/>
                <a:gd name="T79" fmla="*/ 15 h 83"/>
                <a:gd name="T80" fmla="*/ 6 w 6"/>
                <a:gd name="T81" fmla="*/ 18 h 83"/>
                <a:gd name="T82" fmla="*/ 3 w 6"/>
                <a:gd name="T83" fmla="*/ 21 h 83"/>
                <a:gd name="T84" fmla="*/ 3 w 6"/>
                <a:gd name="T85" fmla="*/ 8 h 83"/>
                <a:gd name="T86" fmla="*/ 0 w 6"/>
                <a:gd name="T87" fmla="*/ 6 h 83"/>
                <a:gd name="T88" fmla="*/ 0 w 6"/>
                <a:gd name="T89" fmla="*/ 3 h 83"/>
                <a:gd name="T90" fmla="*/ 3 w 6"/>
                <a:gd name="T91" fmla="*/ 0 h 83"/>
                <a:gd name="T92" fmla="*/ 6 w 6"/>
                <a:gd name="T93" fmla="*/ 3 h 83"/>
                <a:gd name="T94" fmla="*/ 6 w 6"/>
                <a:gd name="T95" fmla="*/ 6 h 83"/>
                <a:gd name="T96" fmla="*/ 3 w 6"/>
                <a:gd name="T97" fmla="*/ 8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6" h="83">
                  <a:moveTo>
                    <a:pt x="3" y="83"/>
                  </a:moveTo>
                  <a:cubicBezTo>
                    <a:pt x="1" y="83"/>
                    <a:pt x="0" y="82"/>
                    <a:pt x="0" y="81"/>
                  </a:cubicBezTo>
                  <a:cubicBezTo>
                    <a:pt x="0" y="78"/>
                    <a:pt x="0" y="78"/>
                    <a:pt x="0" y="78"/>
                  </a:cubicBezTo>
                  <a:cubicBezTo>
                    <a:pt x="0" y="76"/>
                    <a:pt x="1" y="75"/>
                    <a:pt x="3" y="75"/>
                  </a:cubicBezTo>
                  <a:cubicBezTo>
                    <a:pt x="4" y="75"/>
                    <a:pt x="6" y="76"/>
                    <a:pt x="6" y="78"/>
                  </a:cubicBezTo>
                  <a:cubicBezTo>
                    <a:pt x="6" y="81"/>
                    <a:pt x="6" y="81"/>
                    <a:pt x="6" y="81"/>
                  </a:cubicBezTo>
                  <a:cubicBezTo>
                    <a:pt x="6" y="82"/>
                    <a:pt x="4" y="83"/>
                    <a:pt x="3" y="83"/>
                  </a:cubicBezTo>
                  <a:close/>
                  <a:moveTo>
                    <a:pt x="3" y="71"/>
                  </a:moveTo>
                  <a:cubicBezTo>
                    <a:pt x="1" y="71"/>
                    <a:pt x="0" y="70"/>
                    <a:pt x="0" y="68"/>
                  </a:cubicBezTo>
                  <a:cubicBezTo>
                    <a:pt x="0" y="65"/>
                    <a:pt x="0" y="65"/>
                    <a:pt x="0" y="65"/>
                  </a:cubicBezTo>
                  <a:cubicBezTo>
                    <a:pt x="0" y="64"/>
                    <a:pt x="1" y="63"/>
                    <a:pt x="3" y="63"/>
                  </a:cubicBezTo>
                  <a:cubicBezTo>
                    <a:pt x="4" y="63"/>
                    <a:pt x="6" y="64"/>
                    <a:pt x="6" y="65"/>
                  </a:cubicBezTo>
                  <a:cubicBezTo>
                    <a:pt x="6" y="68"/>
                    <a:pt x="6" y="68"/>
                    <a:pt x="6" y="68"/>
                  </a:cubicBezTo>
                  <a:cubicBezTo>
                    <a:pt x="6" y="70"/>
                    <a:pt x="4" y="71"/>
                    <a:pt x="3" y="71"/>
                  </a:cubicBezTo>
                  <a:close/>
                  <a:moveTo>
                    <a:pt x="3" y="58"/>
                  </a:moveTo>
                  <a:cubicBezTo>
                    <a:pt x="1" y="58"/>
                    <a:pt x="0" y="57"/>
                    <a:pt x="0" y="56"/>
                  </a:cubicBezTo>
                  <a:cubicBezTo>
                    <a:pt x="0" y="53"/>
                    <a:pt x="0" y="53"/>
                    <a:pt x="0" y="53"/>
                  </a:cubicBezTo>
                  <a:cubicBezTo>
                    <a:pt x="0" y="51"/>
                    <a:pt x="1" y="50"/>
                    <a:pt x="3" y="50"/>
                  </a:cubicBezTo>
                  <a:cubicBezTo>
                    <a:pt x="4" y="50"/>
                    <a:pt x="6" y="51"/>
                    <a:pt x="6" y="53"/>
                  </a:cubicBezTo>
                  <a:cubicBezTo>
                    <a:pt x="6" y="56"/>
                    <a:pt x="6" y="56"/>
                    <a:pt x="6" y="56"/>
                  </a:cubicBezTo>
                  <a:cubicBezTo>
                    <a:pt x="6" y="57"/>
                    <a:pt x="4" y="58"/>
                    <a:pt x="3" y="58"/>
                  </a:cubicBezTo>
                  <a:close/>
                  <a:moveTo>
                    <a:pt x="3" y="46"/>
                  </a:moveTo>
                  <a:cubicBezTo>
                    <a:pt x="1" y="46"/>
                    <a:pt x="0" y="45"/>
                    <a:pt x="0" y="43"/>
                  </a:cubicBezTo>
                  <a:cubicBezTo>
                    <a:pt x="0" y="40"/>
                    <a:pt x="0" y="40"/>
                    <a:pt x="0" y="40"/>
                  </a:cubicBezTo>
                  <a:cubicBezTo>
                    <a:pt x="0" y="39"/>
                    <a:pt x="1" y="38"/>
                    <a:pt x="3" y="38"/>
                  </a:cubicBezTo>
                  <a:cubicBezTo>
                    <a:pt x="4" y="38"/>
                    <a:pt x="6" y="39"/>
                    <a:pt x="6" y="40"/>
                  </a:cubicBezTo>
                  <a:cubicBezTo>
                    <a:pt x="6" y="43"/>
                    <a:pt x="6" y="43"/>
                    <a:pt x="6" y="43"/>
                  </a:cubicBezTo>
                  <a:cubicBezTo>
                    <a:pt x="6" y="45"/>
                    <a:pt x="4" y="46"/>
                    <a:pt x="3" y="46"/>
                  </a:cubicBezTo>
                  <a:close/>
                  <a:moveTo>
                    <a:pt x="3" y="33"/>
                  </a:moveTo>
                  <a:cubicBezTo>
                    <a:pt x="1" y="33"/>
                    <a:pt x="0" y="32"/>
                    <a:pt x="0" y="31"/>
                  </a:cubicBezTo>
                  <a:cubicBezTo>
                    <a:pt x="0" y="28"/>
                    <a:pt x="0" y="28"/>
                    <a:pt x="0" y="28"/>
                  </a:cubicBezTo>
                  <a:cubicBezTo>
                    <a:pt x="0" y="26"/>
                    <a:pt x="1" y="25"/>
                    <a:pt x="3" y="25"/>
                  </a:cubicBezTo>
                  <a:cubicBezTo>
                    <a:pt x="4" y="25"/>
                    <a:pt x="6" y="26"/>
                    <a:pt x="6" y="28"/>
                  </a:cubicBezTo>
                  <a:cubicBezTo>
                    <a:pt x="6" y="31"/>
                    <a:pt x="6" y="31"/>
                    <a:pt x="6" y="31"/>
                  </a:cubicBezTo>
                  <a:cubicBezTo>
                    <a:pt x="6" y="32"/>
                    <a:pt x="4" y="33"/>
                    <a:pt x="3" y="33"/>
                  </a:cubicBezTo>
                  <a:close/>
                  <a:moveTo>
                    <a:pt x="3" y="21"/>
                  </a:moveTo>
                  <a:cubicBezTo>
                    <a:pt x="1" y="21"/>
                    <a:pt x="0" y="20"/>
                    <a:pt x="0" y="18"/>
                  </a:cubicBezTo>
                  <a:cubicBezTo>
                    <a:pt x="0" y="15"/>
                    <a:pt x="0" y="15"/>
                    <a:pt x="0" y="15"/>
                  </a:cubicBezTo>
                  <a:cubicBezTo>
                    <a:pt x="0" y="14"/>
                    <a:pt x="1" y="13"/>
                    <a:pt x="3" y="13"/>
                  </a:cubicBezTo>
                  <a:cubicBezTo>
                    <a:pt x="4" y="13"/>
                    <a:pt x="6" y="14"/>
                    <a:pt x="6" y="15"/>
                  </a:cubicBezTo>
                  <a:cubicBezTo>
                    <a:pt x="6" y="18"/>
                    <a:pt x="6" y="18"/>
                    <a:pt x="6" y="18"/>
                  </a:cubicBezTo>
                  <a:cubicBezTo>
                    <a:pt x="6" y="20"/>
                    <a:pt x="4" y="21"/>
                    <a:pt x="3" y="21"/>
                  </a:cubicBezTo>
                  <a:close/>
                  <a:moveTo>
                    <a:pt x="3" y="8"/>
                  </a:moveTo>
                  <a:cubicBezTo>
                    <a:pt x="1" y="8"/>
                    <a:pt x="0" y="7"/>
                    <a:pt x="0" y="6"/>
                  </a:cubicBezTo>
                  <a:cubicBezTo>
                    <a:pt x="0" y="3"/>
                    <a:pt x="0" y="3"/>
                    <a:pt x="0" y="3"/>
                  </a:cubicBezTo>
                  <a:cubicBezTo>
                    <a:pt x="0" y="1"/>
                    <a:pt x="1" y="0"/>
                    <a:pt x="3" y="0"/>
                  </a:cubicBezTo>
                  <a:cubicBezTo>
                    <a:pt x="4" y="0"/>
                    <a:pt x="6" y="1"/>
                    <a:pt x="6" y="3"/>
                  </a:cubicBezTo>
                  <a:cubicBezTo>
                    <a:pt x="6" y="6"/>
                    <a:pt x="6" y="6"/>
                    <a:pt x="6" y="6"/>
                  </a:cubicBezTo>
                  <a:cubicBezTo>
                    <a:pt x="6" y="7"/>
                    <a:pt x="4" y="8"/>
                    <a:pt x="3" y="8"/>
                  </a:cubicBezTo>
                  <a:close/>
                </a:path>
              </a:pathLst>
            </a:custGeom>
            <a:solidFill>
              <a:schemeClr val="accent2"/>
            </a:solidFill>
            <a:ln w="9525">
              <a:noFill/>
              <a:round/>
            </a:ln>
          </p:spPr>
          <p:txBody>
            <a:bodyPr vert="horz" wrap="square" lIns="96435" tIns="48218" rIns="96435" bIns="48218" numCol="1" anchor="t" anchorCtr="0" compatLnSpc="1"/>
            <a:lstStyle/>
            <a:p>
              <a:endParaRPr 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4" name="Freeform 80"/>
            <p:cNvSpPr/>
            <p:nvPr/>
          </p:nvSpPr>
          <p:spPr bwMode="auto">
            <a:xfrm>
              <a:off x="3241675" y="2643188"/>
              <a:ext cx="22225" cy="25400"/>
            </a:xfrm>
            <a:custGeom>
              <a:avLst/>
              <a:gdLst>
                <a:gd name="T0" fmla="*/ 3 w 6"/>
                <a:gd name="T1" fmla="*/ 7 h 7"/>
                <a:gd name="T2" fmla="*/ 0 w 6"/>
                <a:gd name="T3" fmla="*/ 4 h 7"/>
                <a:gd name="T4" fmla="*/ 0 w 6"/>
                <a:gd name="T5" fmla="*/ 3 h 7"/>
                <a:gd name="T6" fmla="*/ 3 w 6"/>
                <a:gd name="T7" fmla="*/ 0 h 7"/>
                <a:gd name="T8" fmla="*/ 6 w 6"/>
                <a:gd name="T9" fmla="*/ 3 h 7"/>
                <a:gd name="T10" fmla="*/ 6 w 6"/>
                <a:gd name="T11" fmla="*/ 4 h 7"/>
                <a:gd name="T12" fmla="*/ 3 w 6"/>
                <a:gd name="T13" fmla="*/ 7 h 7"/>
              </a:gdLst>
              <a:ahLst/>
              <a:cxnLst>
                <a:cxn ang="0">
                  <a:pos x="T0" y="T1"/>
                </a:cxn>
                <a:cxn ang="0">
                  <a:pos x="T2" y="T3"/>
                </a:cxn>
                <a:cxn ang="0">
                  <a:pos x="T4" y="T5"/>
                </a:cxn>
                <a:cxn ang="0">
                  <a:pos x="T6" y="T7"/>
                </a:cxn>
                <a:cxn ang="0">
                  <a:pos x="T8" y="T9"/>
                </a:cxn>
                <a:cxn ang="0">
                  <a:pos x="T10" y="T11"/>
                </a:cxn>
                <a:cxn ang="0">
                  <a:pos x="T12" y="T13"/>
                </a:cxn>
              </a:cxnLst>
              <a:rect l="0" t="0" r="r" b="b"/>
              <a:pathLst>
                <a:path w="6" h="7">
                  <a:moveTo>
                    <a:pt x="3" y="7"/>
                  </a:moveTo>
                  <a:cubicBezTo>
                    <a:pt x="1" y="7"/>
                    <a:pt x="0" y="6"/>
                    <a:pt x="0" y="4"/>
                  </a:cubicBezTo>
                  <a:cubicBezTo>
                    <a:pt x="0" y="3"/>
                    <a:pt x="0" y="3"/>
                    <a:pt x="0" y="3"/>
                  </a:cubicBezTo>
                  <a:cubicBezTo>
                    <a:pt x="0" y="1"/>
                    <a:pt x="1" y="0"/>
                    <a:pt x="3" y="0"/>
                  </a:cubicBezTo>
                  <a:cubicBezTo>
                    <a:pt x="4" y="0"/>
                    <a:pt x="6" y="1"/>
                    <a:pt x="6" y="3"/>
                  </a:cubicBezTo>
                  <a:cubicBezTo>
                    <a:pt x="6" y="4"/>
                    <a:pt x="6" y="4"/>
                    <a:pt x="6" y="4"/>
                  </a:cubicBezTo>
                  <a:cubicBezTo>
                    <a:pt x="6" y="6"/>
                    <a:pt x="4" y="7"/>
                    <a:pt x="3" y="7"/>
                  </a:cubicBez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lstStyle/>
            <a:p>
              <a:endParaRPr lang="en-US">
                <a:latin typeface="Times New Roman" panose="02020603050405020304" pitchFamily="18" charset="0"/>
                <a:ea typeface="微软雅黑" panose="020B0503020204020204" pitchFamily="34" charset="-122"/>
                <a:sym typeface="Times New Roman" panose="02020603050405020304" pitchFamily="18" charset="0"/>
              </a:endParaRPr>
            </a:p>
          </p:txBody>
        </p:sp>
      </p:grpSp>
      <p:grpSp>
        <p:nvGrpSpPr>
          <p:cNvPr id="15" name="Group 14"/>
          <p:cNvGrpSpPr/>
          <p:nvPr/>
        </p:nvGrpSpPr>
        <p:grpSpPr>
          <a:xfrm>
            <a:off x="4198309" y="3960380"/>
            <a:ext cx="276489" cy="628580"/>
            <a:chOff x="2779713" y="3260726"/>
            <a:chExt cx="203200" cy="461962"/>
          </a:xfrm>
          <a:solidFill>
            <a:schemeClr val="tx2"/>
          </a:solidFill>
        </p:grpSpPr>
        <p:sp>
          <p:nvSpPr>
            <p:cNvPr id="16" name="Oval 10"/>
            <p:cNvSpPr>
              <a:spLocks noChangeArrowheads="1"/>
            </p:cNvSpPr>
            <p:nvPr/>
          </p:nvSpPr>
          <p:spPr bwMode="auto">
            <a:xfrm>
              <a:off x="2820988" y="3560763"/>
              <a:ext cx="161925" cy="161925"/>
            </a:xfrm>
            <a:prstGeom prst="ellipse">
              <a:avLst/>
            </a:pr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lstStyle/>
            <a:p>
              <a:endParaRPr 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7" name="Freeform 81"/>
            <p:cNvSpPr>
              <a:spLocks noEditPoints="1"/>
            </p:cNvSpPr>
            <p:nvPr/>
          </p:nvSpPr>
          <p:spPr bwMode="auto">
            <a:xfrm>
              <a:off x="2779713" y="3260726"/>
              <a:ext cx="127000" cy="390525"/>
            </a:xfrm>
            <a:custGeom>
              <a:avLst/>
              <a:gdLst>
                <a:gd name="T0" fmla="*/ 29 w 34"/>
                <a:gd name="T1" fmla="*/ 101 h 104"/>
                <a:gd name="T2" fmla="*/ 32 w 34"/>
                <a:gd name="T3" fmla="*/ 95 h 104"/>
                <a:gd name="T4" fmla="*/ 34 w 34"/>
                <a:gd name="T5" fmla="*/ 101 h 104"/>
                <a:gd name="T6" fmla="*/ 32 w 34"/>
                <a:gd name="T7" fmla="*/ 91 h 104"/>
                <a:gd name="T8" fmla="*/ 29 w 34"/>
                <a:gd name="T9" fmla="*/ 86 h 104"/>
                <a:gd name="T10" fmla="*/ 34 w 34"/>
                <a:gd name="T11" fmla="*/ 86 h 104"/>
                <a:gd name="T12" fmla="*/ 32 w 34"/>
                <a:gd name="T13" fmla="*/ 91 h 104"/>
                <a:gd name="T14" fmla="*/ 29 w 34"/>
                <a:gd name="T15" fmla="*/ 76 h 104"/>
                <a:gd name="T16" fmla="*/ 32 w 34"/>
                <a:gd name="T17" fmla="*/ 70 h 104"/>
                <a:gd name="T18" fmla="*/ 34 w 34"/>
                <a:gd name="T19" fmla="*/ 76 h 104"/>
                <a:gd name="T20" fmla="*/ 32 w 34"/>
                <a:gd name="T21" fmla="*/ 66 h 104"/>
                <a:gd name="T22" fmla="*/ 29 w 34"/>
                <a:gd name="T23" fmla="*/ 61 h 104"/>
                <a:gd name="T24" fmla="*/ 34 w 34"/>
                <a:gd name="T25" fmla="*/ 61 h 104"/>
                <a:gd name="T26" fmla="*/ 32 w 34"/>
                <a:gd name="T27" fmla="*/ 66 h 104"/>
                <a:gd name="T28" fmla="*/ 29 w 34"/>
                <a:gd name="T29" fmla="*/ 51 h 104"/>
                <a:gd name="T30" fmla="*/ 32 w 34"/>
                <a:gd name="T31" fmla="*/ 45 h 104"/>
                <a:gd name="T32" fmla="*/ 34 w 34"/>
                <a:gd name="T33" fmla="*/ 51 h 104"/>
                <a:gd name="T34" fmla="*/ 32 w 34"/>
                <a:gd name="T35" fmla="*/ 41 h 104"/>
                <a:gd name="T36" fmla="*/ 29 w 34"/>
                <a:gd name="T37" fmla="*/ 36 h 104"/>
                <a:gd name="T38" fmla="*/ 34 w 34"/>
                <a:gd name="T39" fmla="*/ 36 h 104"/>
                <a:gd name="T40" fmla="*/ 32 w 34"/>
                <a:gd name="T41" fmla="*/ 41 h 104"/>
                <a:gd name="T42" fmla="*/ 29 w 34"/>
                <a:gd name="T43" fmla="*/ 26 h 104"/>
                <a:gd name="T44" fmla="*/ 32 w 34"/>
                <a:gd name="T45" fmla="*/ 21 h 104"/>
                <a:gd name="T46" fmla="*/ 34 w 34"/>
                <a:gd name="T47" fmla="*/ 26 h 104"/>
                <a:gd name="T48" fmla="*/ 32 w 34"/>
                <a:gd name="T49" fmla="*/ 16 h 104"/>
                <a:gd name="T50" fmla="*/ 29 w 34"/>
                <a:gd name="T51" fmla="*/ 11 h 104"/>
                <a:gd name="T52" fmla="*/ 34 w 34"/>
                <a:gd name="T53" fmla="*/ 11 h 104"/>
                <a:gd name="T54" fmla="*/ 32 w 34"/>
                <a:gd name="T55" fmla="*/ 16 h 104"/>
                <a:gd name="T56" fmla="*/ 27 w 34"/>
                <a:gd name="T57" fmla="*/ 5 h 104"/>
                <a:gd name="T58" fmla="*/ 27 w 34"/>
                <a:gd name="T59" fmla="*/ 0 h 104"/>
                <a:gd name="T60" fmla="*/ 33 w 34"/>
                <a:gd name="T61" fmla="*/ 2 h 104"/>
                <a:gd name="T62" fmla="*/ 18 w 34"/>
                <a:gd name="T63" fmla="*/ 5 h 104"/>
                <a:gd name="T64" fmla="*/ 12 w 34"/>
                <a:gd name="T65" fmla="*/ 2 h 104"/>
                <a:gd name="T66" fmla="*/ 18 w 34"/>
                <a:gd name="T67" fmla="*/ 0 h 104"/>
                <a:gd name="T68" fmla="*/ 18 w 34"/>
                <a:gd name="T69" fmla="*/ 5 h 104"/>
                <a:gd name="T70" fmla="*/ 2 w 34"/>
                <a:gd name="T71" fmla="*/ 5 h 104"/>
                <a:gd name="T72" fmla="*/ 2 w 34"/>
                <a:gd name="T73" fmla="*/ 0 h 104"/>
                <a:gd name="T74" fmla="*/ 8 w 34"/>
                <a:gd name="T75" fmla="*/ 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4" h="104">
                  <a:moveTo>
                    <a:pt x="32" y="104"/>
                  </a:moveTo>
                  <a:cubicBezTo>
                    <a:pt x="30" y="104"/>
                    <a:pt x="29" y="102"/>
                    <a:pt x="29" y="101"/>
                  </a:cubicBezTo>
                  <a:cubicBezTo>
                    <a:pt x="29" y="98"/>
                    <a:pt x="29" y="98"/>
                    <a:pt x="29" y="98"/>
                  </a:cubicBezTo>
                  <a:cubicBezTo>
                    <a:pt x="29" y="97"/>
                    <a:pt x="30" y="95"/>
                    <a:pt x="32" y="95"/>
                  </a:cubicBezTo>
                  <a:cubicBezTo>
                    <a:pt x="33" y="95"/>
                    <a:pt x="34" y="97"/>
                    <a:pt x="34" y="98"/>
                  </a:cubicBezTo>
                  <a:cubicBezTo>
                    <a:pt x="34" y="101"/>
                    <a:pt x="34" y="101"/>
                    <a:pt x="34" y="101"/>
                  </a:cubicBezTo>
                  <a:cubicBezTo>
                    <a:pt x="34" y="102"/>
                    <a:pt x="33" y="104"/>
                    <a:pt x="32" y="104"/>
                  </a:cubicBezTo>
                  <a:close/>
                  <a:moveTo>
                    <a:pt x="32" y="91"/>
                  </a:moveTo>
                  <a:cubicBezTo>
                    <a:pt x="30" y="91"/>
                    <a:pt x="29" y="90"/>
                    <a:pt x="29" y="88"/>
                  </a:cubicBezTo>
                  <a:cubicBezTo>
                    <a:pt x="29" y="86"/>
                    <a:pt x="29" y="86"/>
                    <a:pt x="29" y="86"/>
                  </a:cubicBezTo>
                  <a:cubicBezTo>
                    <a:pt x="29" y="84"/>
                    <a:pt x="30" y="83"/>
                    <a:pt x="32" y="83"/>
                  </a:cubicBezTo>
                  <a:cubicBezTo>
                    <a:pt x="33" y="83"/>
                    <a:pt x="34" y="84"/>
                    <a:pt x="34" y="86"/>
                  </a:cubicBezTo>
                  <a:cubicBezTo>
                    <a:pt x="34" y="88"/>
                    <a:pt x="34" y="88"/>
                    <a:pt x="34" y="88"/>
                  </a:cubicBezTo>
                  <a:cubicBezTo>
                    <a:pt x="34" y="90"/>
                    <a:pt x="33" y="91"/>
                    <a:pt x="32" y="91"/>
                  </a:cubicBezTo>
                  <a:close/>
                  <a:moveTo>
                    <a:pt x="32" y="79"/>
                  </a:moveTo>
                  <a:cubicBezTo>
                    <a:pt x="30" y="79"/>
                    <a:pt x="29" y="78"/>
                    <a:pt x="29" y="76"/>
                  </a:cubicBezTo>
                  <a:cubicBezTo>
                    <a:pt x="29" y="73"/>
                    <a:pt x="29" y="73"/>
                    <a:pt x="29" y="73"/>
                  </a:cubicBezTo>
                  <a:cubicBezTo>
                    <a:pt x="29" y="72"/>
                    <a:pt x="30" y="70"/>
                    <a:pt x="32" y="70"/>
                  </a:cubicBezTo>
                  <a:cubicBezTo>
                    <a:pt x="33" y="70"/>
                    <a:pt x="34" y="72"/>
                    <a:pt x="34" y="73"/>
                  </a:cubicBezTo>
                  <a:cubicBezTo>
                    <a:pt x="34" y="76"/>
                    <a:pt x="34" y="76"/>
                    <a:pt x="34" y="76"/>
                  </a:cubicBezTo>
                  <a:cubicBezTo>
                    <a:pt x="34" y="78"/>
                    <a:pt x="33" y="79"/>
                    <a:pt x="32" y="79"/>
                  </a:cubicBezTo>
                  <a:close/>
                  <a:moveTo>
                    <a:pt x="32" y="66"/>
                  </a:moveTo>
                  <a:cubicBezTo>
                    <a:pt x="30" y="66"/>
                    <a:pt x="29" y="65"/>
                    <a:pt x="29" y="64"/>
                  </a:cubicBezTo>
                  <a:cubicBezTo>
                    <a:pt x="29" y="61"/>
                    <a:pt x="29" y="61"/>
                    <a:pt x="29" y="61"/>
                  </a:cubicBezTo>
                  <a:cubicBezTo>
                    <a:pt x="29" y="59"/>
                    <a:pt x="30" y="58"/>
                    <a:pt x="32" y="58"/>
                  </a:cubicBezTo>
                  <a:cubicBezTo>
                    <a:pt x="33" y="58"/>
                    <a:pt x="34" y="59"/>
                    <a:pt x="34" y="61"/>
                  </a:cubicBezTo>
                  <a:cubicBezTo>
                    <a:pt x="34" y="64"/>
                    <a:pt x="34" y="64"/>
                    <a:pt x="34" y="64"/>
                  </a:cubicBezTo>
                  <a:cubicBezTo>
                    <a:pt x="34" y="65"/>
                    <a:pt x="33" y="66"/>
                    <a:pt x="32" y="66"/>
                  </a:cubicBezTo>
                  <a:close/>
                  <a:moveTo>
                    <a:pt x="32" y="54"/>
                  </a:moveTo>
                  <a:cubicBezTo>
                    <a:pt x="30" y="54"/>
                    <a:pt x="29" y="53"/>
                    <a:pt x="29" y="51"/>
                  </a:cubicBezTo>
                  <a:cubicBezTo>
                    <a:pt x="29" y="48"/>
                    <a:pt x="29" y="48"/>
                    <a:pt x="29" y="48"/>
                  </a:cubicBezTo>
                  <a:cubicBezTo>
                    <a:pt x="29" y="47"/>
                    <a:pt x="30" y="45"/>
                    <a:pt x="32" y="45"/>
                  </a:cubicBezTo>
                  <a:cubicBezTo>
                    <a:pt x="33" y="45"/>
                    <a:pt x="34" y="47"/>
                    <a:pt x="34" y="48"/>
                  </a:cubicBezTo>
                  <a:cubicBezTo>
                    <a:pt x="34" y="51"/>
                    <a:pt x="34" y="51"/>
                    <a:pt x="34" y="51"/>
                  </a:cubicBezTo>
                  <a:cubicBezTo>
                    <a:pt x="34" y="53"/>
                    <a:pt x="33" y="54"/>
                    <a:pt x="32" y="54"/>
                  </a:cubicBezTo>
                  <a:close/>
                  <a:moveTo>
                    <a:pt x="32" y="41"/>
                  </a:moveTo>
                  <a:cubicBezTo>
                    <a:pt x="30" y="41"/>
                    <a:pt x="29" y="40"/>
                    <a:pt x="29" y="39"/>
                  </a:cubicBezTo>
                  <a:cubicBezTo>
                    <a:pt x="29" y="36"/>
                    <a:pt x="29" y="36"/>
                    <a:pt x="29" y="36"/>
                  </a:cubicBezTo>
                  <a:cubicBezTo>
                    <a:pt x="29" y="34"/>
                    <a:pt x="30" y="33"/>
                    <a:pt x="32" y="33"/>
                  </a:cubicBezTo>
                  <a:cubicBezTo>
                    <a:pt x="33" y="33"/>
                    <a:pt x="34" y="34"/>
                    <a:pt x="34" y="36"/>
                  </a:cubicBezTo>
                  <a:cubicBezTo>
                    <a:pt x="34" y="39"/>
                    <a:pt x="34" y="39"/>
                    <a:pt x="34" y="39"/>
                  </a:cubicBezTo>
                  <a:cubicBezTo>
                    <a:pt x="34" y="40"/>
                    <a:pt x="33" y="41"/>
                    <a:pt x="32" y="41"/>
                  </a:cubicBezTo>
                  <a:close/>
                  <a:moveTo>
                    <a:pt x="32" y="29"/>
                  </a:moveTo>
                  <a:cubicBezTo>
                    <a:pt x="30" y="29"/>
                    <a:pt x="29" y="28"/>
                    <a:pt x="29" y="26"/>
                  </a:cubicBezTo>
                  <a:cubicBezTo>
                    <a:pt x="29" y="23"/>
                    <a:pt x="29" y="23"/>
                    <a:pt x="29" y="23"/>
                  </a:cubicBezTo>
                  <a:cubicBezTo>
                    <a:pt x="29" y="22"/>
                    <a:pt x="30" y="21"/>
                    <a:pt x="32" y="21"/>
                  </a:cubicBezTo>
                  <a:cubicBezTo>
                    <a:pt x="33" y="21"/>
                    <a:pt x="34" y="22"/>
                    <a:pt x="34" y="23"/>
                  </a:cubicBezTo>
                  <a:cubicBezTo>
                    <a:pt x="34" y="26"/>
                    <a:pt x="34" y="26"/>
                    <a:pt x="34" y="26"/>
                  </a:cubicBezTo>
                  <a:cubicBezTo>
                    <a:pt x="34" y="28"/>
                    <a:pt x="33" y="29"/>
                    <a:pt x="32" y="29"/>
                  </a:cubicBezTo>
                  <a:close/>
                  <a:moveTo>
                    <a:pt x="32" y="16"/>
                  </a:moveTo>
                  <a:cubicBezTo>
                    <a:pt x="30" y="16"/>
                    <a:pt x="29" y="15"/>
                    <a:pt x="29" y="14"/>
                  </a:cubicBezTo>
                  <a:cubicBezTo>
                    <a:pt x="29" y="11"/>
                    <a:pt x="29" y="11"/>
                    <a:pt x="29" y="11"/>
                  </a:cubicBezTo>
                  <a:cubicBezTo>
                    <a:pt x="29" y="9"/>
                    <a:pt x="30" y="8"/>
                    <a:pt x="32" y="8"/>
                  </a:cubicBezTo>
                  <a:cubicBezTo>
                    <a:pt x="33" y="8"/>
                    <a:pt x="34" y="9"/>
                    <a:pt x="34" y="11"/>
                  </a:cubicBezTo>
                  <a:cubicBezTo>
                    <a:pt x="34" y="14"/>
                    <a:pt x="34" y="14"/>
                    <a:pt x="34" y="14"/>
                  </a:cubicBezTo>
                  <a:cubicBezTo>
                    <a:pt x="34" y="15"/>
                    <a:pt x="33" y="16"/>
                    <a:pt x="32" y="16"/>
                  </a:cubicBezTo>
                  <a:close/>
                  <a:moveTo>
                    <a:pt x="30" y="5"/>
                  </a:moveTo>
                  <a:cubicBezTo>
                    <a:pt x="27" y="5"/>
                    <a:pt x="27" y="5"/>
                    <a:pt x="27" y="5"/>
                  </a:cubicBezTo>
                  <a:cubicBezTo>
                    <a:pt x="26" y="5"/>
                    <a:pt x="25" y="4"/>
                    <a:pt x="25" y="2"/>
                  </a:cubicBezTo>
                  <a:cubicBezTo>
                    <a:pt x="25" y="1"/>
                    <a:pt x="26" y="0"/>
                    <a:pt x="27" y="0"/>
                  </a:cubicBezTo>
                  <a:cubicBezTo>
                    <a:pt x="30" y="0"/>
                    <a:pt x="30" y="0"/>
                    <a:pt x="30" y="0"/>
                  </a:cubicBezTo>
                  <a:cubicBezTo>
                    <a:pt x="32" y="0"/>
                    <a:pt x="33" y="1"/>
                    <a:pt x="33" y="2"/>
                  </a:cubicBezTo>
                  <a:cubicBezTo>
                    <a:pt x="33" y="4"/>
                    <a:pt x="32" y="5"/>
                    <a:pt x="30" y="5"/>
                  </a:cubicBezTo>
                  <a:close/>
                  <a:moveTo>
                    <a:pt x="18" y="5"/>
                  </a:moveTo>
                  <a:cubicBezTo>
                    <a:pt x="15" y="5"/>
                    <a:pt x="15" y="5"/>
                    <a:pt x="15" y="5"/>
                  </a:cubicBezTo>
                  <a:cubicBezTo>
                    <a:pt x="13" y="5"/>
                    <a:pt x="12" y="4"/>
                    <a:pt x="12" y="2"/>
                  </a:cubicBezTo>
                  <a:cubicBezTo>
                    <a:pt x="12" y="1"/>
                    <a:pt x="13" y="0"/>
                    <a:pt x="15" y="0"/>
                  </a:cubicBezTo>
                  <a:cubicBezTo>
                    <a:pt x="18" y="0"/>
                    <a:pt x="18" y="0"/>
                    <a:pt x="18" y="0"/>
                  </a:cubicBezTo>
                  <a:cubicBezTo>
                    <a:pt x="19" y="0"/>
                    <a:pt x="20" y="1"/>
                    <a:pt x="20" y="2"/>
                  </a:cubicBezTo>
                  <a:cubicBezTo>
                    <a:pt x="20" y="4"/>
                    <a:pt x="19" y="5"/>
                    <a:pt x="18" y="5"/>
                  </a:cubicBezTo>
                  <a:close/>
                  <a:moveTo>
                    <a:pt x="5" y="5"/>
                  </a:moveTo>
                  <a:cubicBezTo>
                    <a:pt x="2" y="5"/>
                    <a:pt x="2" y="5"/>
                    <a:pt x="2" y="5"/>
                  </a:cubicBezTo>
                  <a:cubicBezTo>
                    <a:pt x="1" y="5"/>
                    <a:pt x="0" y="4"/>
                    <a:pt x="0" y="2"/>
                  </a:cubicBezTo>
                  <a:cubicBezTo>
                    <a:pt x="0" y="1"/>
                    <a:pt x="1" y="0"/>
                    <a:pt x="2" y="0"/>
                  </a:cubicBezTo>
                  <a:cubicBezTo>
                    <a:pt x="5" y="0"/>
                    <a:pt x="5" y="0"/>
                    <a:pt x="5" y="0"/>
                  </a:cubicBezTo>
                  <a:cubicBezTo>
                    <a:pt x="7" y="0"/>
                    <a:pt x="8" y="1"/>
                    <a:pt x="8" y="2"/>
                  </a:cubicBezTo>
                  <a:cubicBezTo>
                    <a:pt x="8" y="4"/>
                    <a:pt x="7" y="5"/>
                    <a:pt x="5" y="5"/>
                  </a:cubicBezTo>
                  <a:close/>
                </a:path>
              </a:pathLst>
            </a:custGeom>
            <a:solidFill>
              <a:schemeClr val="accent1"/>
            </a:solidFill>
            <a:ln w="9525">
              <a:noFill/>
              <a:round/>
            </a:ln>
          </p:spPr>
          <p:txBody>
            <a:bodyPr vert="horz" wrap="square" lIns="96435" tIns="48218" rIns="96435" bIns="48218" numCol="1" anchor="t" anchorCtr="0" compatLnSpc="1"/>
            <a:lstStyle/>
            <a:p>
              <a:endParaRPr lang="en-US">
                <a:latin typeface="Times New Roman" panose="02020603050405020304" pitchFamily="18" charset="0"/>
                <a:ea typeface="微软雅黑" panose="020B0503020204020204" pitchFamily="34" charset="-122"/>
                <a:sym typeface="Times New Roman" panose="02020603050405020304" pitchFamily="18" charset="0"/>
              </a:endParaRPr>
            </a:p>
          </p:txBody>
        </p:sp>
      </p:grpSp>
      <p:grpSp>
        <p:nvGrpSpPr>
          <p:cNvPr id="18" name="Group 17"/>
          <p:cNvGrpSpPr/>
          <p:nvPr/>
        </p:nvGrpSpPr>
        <p:grpSpPr>
          <a:xfrm>
            <a:off x="7870432" y="3113631"/>
            <a:ext cx="326171" cy="641541"/>
            <a:chOff x="5478463" y="2638426"/>
            <a:chExt cx="239712" cy="471487"/>
          </a:xfrm>
          <a:solidFill>
            <a:schemeClr val="accent5"/>
          </a:solidFill>
        </p:grpSpPr>
        <p:sp>
          <p:nvSpPr>
            <p:cNvPr id="19" name="Oval 13"/>
            <p:cNvSpPr>
              <a:spLocks noChangeArrowheads="1"/>
            </p:cNvSpPr>
            <p:nvPr/>
          </p:nvSpPr>
          <p:spPr bwMode="auto">
            <a:xfrm>
              <a:off x="5478463" y="2947988"/>
              <a:ext cx="160338" cy="16192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lstStyle/>
            <a:p>
              <a:endParaRPr 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20" name="Freeform 82"/>
            <p:cNvSpPr>
              <a:spLocks noEditPoints="1"/>
            </p:cNvSpPr>
            <p:nvPr/>
          </p:nvSpPr>
          <p:spPr bwMode="auto">
            <a:xfrm>
              <a:off x="5553075" y="2638426"/>
              <a:ext cx="165100" cy="400050"/>
            </a:xfrm>
            <a:custGeom>
              <a:avLst/>
              <a:gdLst>
                <a:gd name="T0" fmla="*/ 0 w 44"/>
                <a:gd name="T1" fmla="*/ 104 h 106"/>
                <a:gd name="T2" fmla="*/ 2 w 44"/>
                <a:gd name="T3" fmla="*/ 98 h 106"/>
                <a:gd name="T4" fmla="*/ 5 w 44"/>
                <a:gd name="T5" fmla="*/ 104 h 106"/>
                <a:gd name="T6" fmla="*/ 2 w 44"/>
                <a:gd name="T7" fmla="*/ 94 h 106"/>
                <a:gd name="T8" fmla="*/ 0 w 44"/>
                <a:gd name="T9" fmla="*/ 88 h 106"/>
                <a:gd name="T10" fmla="*/ 5 w 44"/>
                <a:gd name="T11" fmla="*/ 88 h 106"/>
                <a:gd name="T12" fmla="*/ 2 w 44"/>
                <a:gd name="T13" fmla="*/ 94 h 106"/>
                <a:gd name="T14" fmla="*/ 0 w 44"/>
                <a:gd name="T15" fmla="*/ 79 h 106"/>
                <a:gd name="T16" fmla="*/ 2 w 44"/>
                <a:gd name="T17" fmla="*/ 73 h 106"/>
                <a:gd name="T18" fmla="*/ 5 w 44"/>
                <a:gd name="T19" fmla="*/ 79 h 106"/>
                <a:gd name="T20" fmla="*/ 2 w 44"/>
                <a:gd name="T21" fmla="*/ 69 h 106"/>
                <a:gd name="T22" fmla="*/ 0 w 44"/>
                <a:gd name="T23" fmla="*/ 63 h 106"/>
                <a:gd name="T24" fmla="*/ 5 w 44"/>
                <a:gd name="T25" fmla="*/ 63 h 106"/>
                <a:gd name="T26" fmla="*/ 2 w 44"/>
                <a:gd name="T27" fmla="*/ 69 h 106"/>
                <a:gd name="T28" fmla="*/ 0 w 44"/>
                <a:gd name="T29" fmla="*/ 54 h 106"/>
                <a:gd name="T30" fmla="*/ 2 w 44"/>
                <a:gd name="T31" fmla="*/ 48 h 106"/>
                <a:gd name="T32" fmla="*/ 5 w 44"/>
                <a:gd name="T33" fmla="*/ 54 h 106"/>
                <a:gd name="T34" fmla="*/ 2 w 44"/>
                <a:gd name="T35" fmla="*/ 44 h 106"/>
                <a:gd name="T36" fmla="*/ 0 w 44"/>
                <a:gd name="T37" fmla="*/ 38 h 106"/>
                <a:gd name="T38" fmla="*/ 5 w 44"/>
                <a:gd name="T39" fmla="*/ 38 h 106"/>
                <a:gd name="T40" fmla="*/ 2 w 44"/>
                <a:gd name="T41" fmla="*/ 44 h 106"/>
                <a:gd name="T42" fmla="*/ 0 w 44"/>
                <a:gd name="T43" fmla="*/ 29 h 106"/>
                <a:gd name="T44" fmla="*/ 2 w 44"/>
                <a:gd name="T45" fmla="*/ 23 h 106"/>
                <a:gd name="T46" fmla="*/ 5 w 44"/>
                <a:gd name="T47" fmla="*/ 29 h 106"/>
                <a:gd name="T48" fmla="*/ 2 w 44"/>
                <a:gd name="T49" fmla="*/ 19 h 106"/>
                <a:gd name="T50" fmla="*/ 0 w 44"/>
                <a:gd name="T51" fmla="*/ 14 h 106"/>
                <a:gd name="T52" fmla="*/ 5 w 44"/>
                <a:gd name="T53" fmla="*/ 14 h 106"/>
                <a:gd name="T54" fmla="*/ 2 w 44"/>
                <a:gd name="T55" fmla="*/ 19 h 106"/>
                <a:gd name="T56" fmla="*/ 0 w 44"/>
                <a:gd name="T57" fmla="*/ 4 h 106"/>
                <a:gd name="T58" fmla="*/ 2 w 44"/>
                <a:gd name="T59" fmla="*/ 0 h 106"/>
                <a:gd name="T60" fmla="*/ 7 w 44"/>
                <a:gd name="T61" fmla="*/ 2 h 106"/>
                <a:gd name="T62" fmla="*/ 2 w 44"/>
                <a:gd name="T63" fmla="*/ 7 h 106"/>
                <a:gd name="T64" fmla="*/ 38 w 44"/>
                <a:gd name="T65" fmla="*/ 5 h 106"/>
                <a:gd name="T66" fmla="*/ 38 w 44"/>
                <a:gd name="T67" fmla="*/ 0 h 106"/>
                <a:gd name="T68" fmla="*/ 44 w 44"/>
                <a:gd name="T69" fmla="*/ 2 h 106"/>
                <a:gd name="T70" fmla="*/ 29 w 44"/>
                <a:gd name="T71" fmla="*/ 5 h 106"/>
                <a:gd name="T72" fmla="*/ 23 w 44"/>
                <a:gd name="T73" fmla="*/ 2 h 106"/>
                <a:gd name="T74" fmla="*/ 29 w 44"/>
                <a:gd name="T75" fmla="*/ 0 h 106"/>
                <a:gd name="T76" fmla="*/ 29 w 44"/>
                <a:gd name="T77" fmla="*/ 5 h 106"/>
                <a:gd name="T78" fmla="*/ 13 w 44"/>
                <a:gd name="T79" fmla="*/ 5 h 106"/>
                <a:gd name="T80" fmla="*/ 13 w 44"/>
                <a:gd name="T81" fmla="*/ 0 h 106"/>
                <a:gd name="T82" fmla="*/ 19 w 44"/>
                <a:gd name="T83" fmla="*/ 2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4" h="106">
                  <a:moveTo>
                    <a:pt x="2" y="106"/>
                  </a:moveTo>
                  <a:cubicBezTo>
                    <a:pt x="1" y="106"/>
                    <a:pt x="0" y="105"/>
                    <a:pt x="0" y="104"/>
                  </a:cubicBezTo>
                  <a:cubicBezTo>
                    <a:pt x="0" y="101"/>
                    <a:pt x="0" y="101"/>
                    <a:pt x="0" y="101"/>
                  </a:cubicBezTo>
                  <a:cubicBezTo>
                    <a:pt x="0" y="99"/>
                    <a:pt x="1" y="98"/>
                    <a:pt x="2" y="98"/>
                  </a:cubicBezTo>
                  <a:cubicBezTo>
                    <a:pt x="4" y="98"/>
                    <a:pt x="5" y="99"/>
                    <a:pt x="5" y="101"/>
                  </a:cubicBezTo>
                  <a:cubicBezTo>
                    <a:pt x="5" y="104"/>
                    <a:pt x="5" y="104"/>
                    <a:pt x="5" y="104"/>
                  </a:cubicBezTo>
                  <a:cubicBezTo>
                    <a:pt x="5" y="105"/>
                    <a:pt x="4" y="106"/>
                    <a:pt x="2" y="106"/>
                  </a:cubicBezTo>
                  <a:close/>
                  <a:moveTo>
                    <a:pt x="2" y="94"/>
                  </a:moveTo>
                  <a:cubicBezTo>
                    <a:pt x="1" y="94"/>
                    <a:pt x="0" y="93"/>
                    <a:pt x="0" y="91"/>
                  </a:cubicBezTo>
                  <a:cubicBezTo>
                    <a:pt x="0" y="88"/>
                    <a:pt x="0" y="88"/>
                    <a:pt x="0" y="88"/>
                  </a:cubicBezTo>
                  <a:cubicBezTo>
                    <a:pt x="0" y="87"/>
                    <a:pt x="1" y="86"/>
                    <a:pt x="2" y="86"/>
                  </a:cubicBezTo>
                  <a:cubicBezTo>
                    <a:pt x="4" y="86"/>
                    <a:pt x="5" y="87"/>
                    <a:pt x="5" y="88"/>
                  </a:cubicBezTo>
                  <a:cubicBezTo>
                    <a:pt x="5" y="91"/>
                    <a:pt x="5" y="91"/>
                    <a:pt x="5" y="91"/>
                  </a:cubicBezTo>
                  <a:cubicBezTo>
                    <a:pt x="5" y="93"/>
                    <a:pt x="4" y="94"/>
                    <a:pt x="2" y="94"/>
                  </a:cubicBezTo>
                  <a:close/>
                  <a:moveTo>
                    <a:pt x="2" y="81"/>
                  </a:moveTo>
                  <a:cubicBezTo>
                    <a:pt x="1" y="81"/>
                    <a:pt x="0" y="80"/>
                    <a:pt x="0" y="79"/>
                  </a:cubicBezTo>
                  <a:cubicBezTo>
                    <a:pt x="0" y="76"/>
                    <a:pt x="0" y="76"/>
                    <a:pt x="0" y="76"/>
                  </a:cubicBezTo>
                  <a:cubicBezTo>
                    <a:pt x="0" y="74"/>
                    <a:pt x="1" y="73"/>
                    <a:pt x="2" y="73"/>
                  </a:cubicBezTo>
                  <a:cubicBezTo>
                    <a:pt x="4" y="73"/>
                    <a:pt x="5" y="74"/>
                    <a:pt x="5" y="76"/>
                  </a:cubicBezTo>
                  <a:cubicBezTo>
                    <a:pt x="5" y="79"/>
                    <a:pt x="5" y="79"/>
                    <a:pt x="5" y="79"/>
                  </a:cubicBezTo>
                  <a:cubicBezTo>
                    <a:pt x="5" y="80"/>
                    <a:pt x="4" y="81"/>
                    <a:pt x="2" y="81"/>
                  </a:cubicBezTo>
                  <a:close/>
                  <a:moveTo>
                    <a:pt x="2" y="69"/>
                  </a:moveTo>
                  <a:cubicBezTo>
                    <a:pt x="1" y="69"/>
                    <a:pt x="0" y="68"/>
                    <a:pt x="0" y="66"/>
                  </a:cubicBezTo>
                  <a:cubicBezTo>
                    <a:pt x="0" y="63"/>
                    <a:pt x="0" y="63"/>
                    <a:pt x="0" y="63"/>
                  </a:cubicBezTo>
                  <a:cubicBezTo>
                    <a:pt x="0" y="62"/>
                    <a:pt x="1" y="61"/>
                    <a:pt x="2" y="61"/>
                  </a:cubicBezTo>
                  <a:cubicBezTo>
                    <a:pt x="4" y="61"/>
                    <a:pt x="5" y="62"/>
                    <a:pt x="5" y="63"/>
                  </a:cubicBezTo>
                  <a:cubicBezTo>
                    <a:pt x="5" y="66"/>
                    <a:pt x="5" y="66"/>
                    <a:pt x="5" y="66"/>
                  </a:cubicBezTo>
                  <a:cubicBezTo>
                    <a:pt x="5" y="68"/>
                    <a:pt x="4" y="69"/>
                    <a:pt x="2" y="69"/>
                  </a:cubicBezTo>
                  <a:close/>
                  <a:moveTo>
                    <a:pt x="2" y="57"/>
                  </a:moveTo>
                  <a:cubicBezTo>
                    <a:pt x="1" y="57"/>
                    <a:pt x="0" y="55"/>
                    <a:pt x="0" y="54"/>
                  </a:cubicBezTo>
                  <a:cubicBezTo>
                    <a:pt x="0" y="51"/>
                    <a:pt x="0" y="51"/>
                    <a:pt x="0" y="51"/>
                  </a:cubicBezTo>
                  <a:cubicBezTo>
                    <a:pt x="0" y="49"/>
                    <a:pt x="1" y="48"/>
                    <a:pt x="2" y="48"/>
                  </a:cubicBezTo>
                  <a:cubicBezTo>
                    <a:pt x="4" y="48"/>
                    <a:pt x="5" y="49"/>
                    <a:pt x="5" y="51"/>
                  </a:cubicBezTo>
                  <a:cubicBezTo>
                    <a:pt x="5" y="54"/>
                    <a:pt x="5" y="54"/>
                    <a:pt x="5" y="54"/>
                  </a:cubicBezTo>
                  <a:cubicBezTo>
                    <a:pt x="5" y="55"/>
                    <a:pt x="4" y="57"/>
                    <a:pt x="2" y="57"/>
                  </a:cubicBezTo>
                  <a:close/>
                  <a:moveTo>
                    <a:pt x="2" y="44"/>
                  </a:moveTo>
                  <a:cubicBezTo>
                    <a:pt x="1" y="44"/>
                    <a:pt x="0" y="43"/>
                    <a:pt x="0" y="41"/>
                  </a:cubicBezTo>
                  <a:cubicBezTo>
                    <a:pt x="0" y="38"/>
                    <a:pt x="0" y="38"/>
                    <a:pt x="0" y="38"/>
                  </a:cubicBezTo>
                  <a:cubicBezTo>
                    <a:pt x="0" y="37"/>
                    <a:pt x="1" y="36"/>
                    <a:pt x="2" y="36"/>
                  </a:cubicBezTo>
                  <a:cubicBezTo>
                    <a:pt x="4" y="36"/>
                    <a:pt x="5" y="37"/>
                    <a:pt x="5" y="38"/>
                  </a:cubicBezTo>
                  <a:cubicBezTo>
                    <a:pt x="5" y="41"/>
                    <a:pt x="5" y="41"/>
                    <a:pt x="5" y="41"/>
                  </a:cubicBezTo>
                  <a:cubicBezTo>
                    <a:pt x="5" y="43"/>
                    <a:pt x="4" y="44"/>
                    <a:pt x="2" y="44"/>
                  </a:cubicBezTo>
                  <a:close/>
                  <a:moveTo>
                    <a:pt x="2" y="32"/>
                  </a:moveTo>
                  <a:cubicBezTo>
                    <a:pt x="1" y="32"/>
                    <a:pt x="0" y="30"/>
                    <a:pt x="0" y="29"/>
                  </a:cubicBezTo>
                  <a:cubicBezTo>
                    <a:pt x="0" y="26"/>
                    <a:pt x="0" y="26"/>
                    <a:pt x="0" y="26"/>
                  </a:cubicBezTo>
                  <a:cubicBezTo>
                    <a:pt x="0" y="24"/>
                    <a:pt x="1" y="23"/>
                    <a:pt x="2" y="23"/>
                  </a:cubicBezTo>
                  <a:cubicBezTo>
                    <a:pt x="4" y="23"/>
                    <a:pt x="5" y="24"/>
                    <a:pt x="5" y="26"/>
                  </a:cubicBezTo>
                  <a:cubicBezTo>
                    <a:pt x="5" y="29"/>
                    <a:pt x="5" y="29"/>
                    <a:pt x="5" y="29"/>
                  </a:cubicBezTo>
                  <a:cubicBezTo>
                    <a:pt x="5" y="30"/>
                    <a:pt x="4" y="32"/>
                    <a:pt x="2" y="32"/>
                  </a:cubicBezTo>
                  <a:close/>
                  <a:moveTo>
                    <a:pt x="2" y="19"/>
                  </a:moveTo>
                  <a:cubicBezTo>
                    <a:pt x="1" y="19"/>
                    <a:pt x="0" y="18"/>
                    <a:pt x="0" y="16"/>
                  </a:cubicBezTo>
                  <a:cubicBezTo>
                    <a:pt x="0" y="14"/>
                    <a:pt x="0" y="14"/>
                    <a:pt x="0" y="14"/>
                  </a:cubicBezTo>
                  <a:cubicBezTo>
                    <a:pt x="0" y="12"/>
                    <a:pt x="1" y="11"/>
                    <a:pt x="2" y="11"/>
                  </a:cubicBezTo>
                  <a:cubicBezTo>
                    <a:pt x="4" y="11"/>
                    <a:pt x="5" y="12"/>
                    <a:pt x="5" y="14"/>
                  </a:cubicBezTo>
                  <a:cubicBezTo>
                    <a:pt x="5" y="16"/>
                    <a:pt x="5" y="16"/>
                    <a:pt x="5" y="16"/>
                  </a:cubicBezTo>
                  <a:cubicBezTo>
                    <a:pt x="5" y="18"/>
                    <a:pt x="4" y="19"/>
                    <a:pt x="2" y="19"/>
                  </a:cubicBezTo>
                  <a:close/>
                  <a:moveTo>
                    <a:pt x="2" y="7"/>
                  </a:moveTo>
                  <a:cubicBezTo>
                    <a:pt x="1" y="7"/>
                    <a:pt x="0" y="5"/>
                    <a:pt x="0" y="4"/>
                  </a:cubicBezTo>
                  <a:cubicBezTo>
                    <a:pt x="0" y="2"/>
                    <a:pt x="0" y="2"/>
                    <a:pt x="0" y="2"/>
                  </a:cubicBezTo>
                  <a:cubicBezTo>
                    <a:pt x="0" y="1"/>
                    <a:pt x="1" y="0"/>
                    <a:pt x="2" y="0"/>
                  </a:cubicBezTo>
                  <a:cubicBezTo>
                    <a:pt x="4" y="0"/>
                    <a:pt x="4" y="0"/>
                    <a:pt x="4" y="0"/>
                  </a:cubicBezTo>
                  <a:cubicBezTo>
                    <a:pt x="5" y="0"/>
                    <a:pt x="7" y="1"/>
                    <a:pt x="7" y="2"/>
                  </a:cubicBezTo>
                  <a:cubicBezTo>
                    <a:pt x="7" y="4"/>
                    <a:pt x="6" y="5"/>
                    <a:pt x="5" y="5"/>
                  </a:cubicBezTo>
                  <a:cubicBezTo>
                    <a:pt x="4" y="6"/>
                    <a:pt x="3" y="7"/>
                    <a:pt x="2" y="7"/>
                  </a:cubicBezTo>
                  <a:close/>
                  <a:moveTo>
                    <a:pt x="41" y="5"/>
                  </a:moveTo>
                  <a:cubicBezTo>
                    <a:pt x="38" y="5"/>
                    <a:pt x="38" y="5"/>
                    <a:pt x="38" y="5"/>
                  </a:cubicBezTo>
                  <a:cubicBezTo>
                    <a:pt x="37" y="5"/>
                    <a:pt x="36" y="4"/>
                    <a:pt x="36" y="2"/>
                  </a:cubicBezTo>
                  <a:cubicBezTo>
                    <a:pt x="36" y="1"/>
                    <a:pt x="37" y="0"/>
                    <a:pt x="38" y="0"/>
                  </a:cubicBezTo>
                  <a:cubicBezTo>
                    <a:pt x="41" y="0"/>
                    <a:pt x="41" y="0"/>
                    <a:pt x="41" y="0"/>
                  </a:cubicBezTo>
                  <a:cubicBezTo>
                    <a:pt x="43" y="0"/>
                    <a:pt x="44" y="1"/>
                    <a:pt x="44" y="2"/>
                  </a:cubicBezTo>
                  <a:cubicBezTo>
                    <a:pt x="44" y="4"/>
                    <a:pt x="43" y="5"/>
                    <a:pt x="41" y="5"/>
                  </a:cubicBezTo>
                  <a:close/>
                  <a:moveTo>
                    <a:pt x="29" y="5"/>
                  </a:moveTo>
                  <a:cubicBezTo>
                    <a:pt x="26" y="5"/>
                    <a:pt x="26" y="5"/>
                    <a:pt x="26" y="5"/>
                  </a:cubicBezTo>
                  <a:cubicBezTo>
                    <a:pt x="24" y="5"/>
                    <a:pt x="23" y="4"/>
                    <a:pt x="23" y="2"/>
                  </a:cubicBezTo>
                  <a:cubicBezTo>
                    <a:pt x="23" y="1"/>
                    <a:pt x="24" y="0"/>
                    <a:pt x="26" y="0"/>
                  </a:cubicBezTo>
                  <a:cubicBezTo>
                    <a:pt x="29" y="0"/>
                    <a:pt x="29" y="0"/>
                    <a:pt x="29" y="0"/>
                  </a:cubicBezTo>
                  <a:cubicBezTo>
                    <a:pt x="30" y="0"/>
                    <a:pt x="31" y="1"/>
                    <a:pt x="31" y="2"/>
                  </a:cubicBezTo>
                  <a:cubicBezTo>
                    <a:pt x="31" y="4"/>
                    <a:pt x="30" y="5"/>
                    <a:pt x="29" y="5"/>
                  </a:cubicBezTo>
                  <a:close/>
                  <a:moveTo>
                    <a:pt x="16" y="5"/>
                  </a:moveTo>
                  <a:cubicBezTo>
                    <a:pt x="13" y="5"/>
                    <a:pt x="13" y="5"/>
                    <a:pt x="13" y="5"/>
                  </a:cubicBezTo>
                  <a:cubicBezTo>
                    <a:pt x="12" y="5"/>
                    <a:pt x="11" y="4"/>
                    <a:pt x="11" y="2"/>
                  </a:cubicBezTo>
                  <a:cubicBezTo>
                    <a:pt x="11" y="1"/>
                    <a:pt x="12" y="0"/>
                    <a:pt x="13" y="0"/>
                  </a:cubicBezTo>
                  <a:cubicBezTo>
                    <a:pt x="16" y="0"/>
                    <a:pt x="16" y="0"/>
                    <a:pt x="16" y="0"/>
                  </a:cubicBezTo>
                  <a:cubicBezTo>
                    <a:pt x="18" y="0"/>
                    <a:pt x="19" y="1"/>
                    <a:pt x="19" y="2"/>
                  </a:cubicBezTo>
                  <a:cubicBezTo>
                    <a:pt x="19" y="4"/>
                    <a:pt x="18" y="5"/>
                    <a:pt x="16"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lstStyle/>
            <a:p>
              <a:endParaRPr lang="en-US">
                <a:latin typeface="Times New Roman" panose="02020603050405020304" pitchFamily="18" charset="0"/>
                <a:ea typeface="微软雅黑" panose="020B0503020204020204" pitchFamily="34" charset="-122"/>
                <a:sym typeface="Times New Roman" panose="02020603050405020304" pitchFamily="18" charset="0"/>
              </a:endParaRPr>
            </a:p>
          </p:txBody>
        </p:sp>
      </p:grpSp>
      <p:grpSp>
        <p:nvGrpSpPr>
          <p:cNvPr id="21" name="Group 20"/>
          <p:cNvGrpSpPr/>
          <p:nvPr/>
        </p:nvGrpSpPr>
        <p:grpSpPr>
          <a:xfrm>
            <a:off x="8380209" y="3960380"/>
            <a:ext cx="276489" cy="628580"/>
            <a:chOff x="5853113" y="3260726"/>
            <a:chExt cx="203200" cy="461962"/>
          </a:xfrm>
          <a:solidFill>
            <a:schemeClr val="accent6"/>
          </a:solidFill>
        </p:grpSpPr>
        <p:sp>
          <p:nvSpPr>
            <p:cNvPr id="22" name="Oval 15"/>
            <p:cNvSpPr>
              <a:spLocks noChangeArrowheads="1"/>
            </p:cNvSpPr>
            <p:nvPr/>
          </p:nvSpPr>
          <p:spPr bwMode="auto">
            <a:xfrm>
              <a:off x="5853113" y="3560763"/>
              <a:ext cx="161925" cy="16192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lstStyle/>
            <a:p>
              <a:endParaRPr 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23" name="Freeform 83"/>
            <p:cNvSpPr>
              <a:spLocks noEditPoints="1"/>
            </p:cNvSpPr>
            <p:nvPr/>
          </p:nvSpPr>
          <p:spPr bwMode="auto">
            <a:xfrm>
              <a:off x="5924550" y="3260726"/>
              <a:ext cx="131763" cy="390525"/>
            </a:xfrm>
            <a:custGeom>
              <a:avLst/>
              <a:gdLst>
                <a:gd name="T0" fmla="*/ 0 w 35"/>
                <a:gd name="T1" fmla="*/ 101 h 104"/>
                <a:gd name="T2" fmla="*/ 3 w 35"/>
                <a:gd name="T3" fmla="*/ 95 h 104"/>
                <a:gd name="T4" fmla="*/ 6 w 35"/>
                <a:gd name="T5" fmla="*/ 101 h 104"/>
                <a:gd name="T6" fmla="*/ 3 w 35"/>
                <a:gd name="T7" fmla="*/ 91 h 104"/>
                <a:gd name="T8" fmla="*/ 0 w 35"/>
                <a:gd name="T9" fmla="*/ 86 h 104"/>
                <a:gd name="T10" fmla="*/ 6 w 35"/>
                <a:gd name="T11" fmla="*/ 86 h 104"/>
                <a:gd name="T12" fmla="*/ 3 w 35"/>
                <a:gd name="T13" fmla="*/ 91 h 104"/>
                <a:gd name="T14" fmla="*/ 0 w 35"/>
                <a:gd name="T15" fmla="*/ 76 h 104"/>
                <a:gd name="T16" fmla="*/ 3 w 35"/>
                <a:gd name="T17" fmla="*/ 70 h 104"/>
                <a:gd name="T18" fmla="*/ 6 w 35"/>
                <a:gd name="T19" fmla="*/ 76 h 104"/>
                <a:gd name="T20" fmla="*/ 3 w 35"/>
                <a:gd name="T21" fmla="*/ 66 h 104"/>
                <a:gd name="T22" fmla="*/ 0 w 35"/>
                <a:gd name="T23" fmla="*/ 61 h 104"/>
                <a:gd name="T24" fmla="*/ 6 w 35"/>
                <a:gd name="T25" fmla="*/ 61 h 104"/>
                <a:gd name="T26" fmla="*/ 3 w 35"/>
                <a:gd name="T27" fmla="*/ 66 h 104"/>
                <a:gd name="T28" fmla="*/ 0 w 35"/>
                <a:gd name="T29" fmla="*/ 51 h 104"/>
                <a:gd name="T30" fmla="*/ 3 w 35"/>
                <a:gd name="T31" fmla="*/ 45 h 104"/>
                <a:gd name="T32" fmla="*/ 6 w 35"/>
                <a:gd name="T33" fmla="*/ 51 h 104"/>
                <a:gd name="T34" fmla="*/ 3 w 35"/>
                <a:gd name="T35" fmla="*/ 41 h 104"/>
                <a:gd name="T36" fmla="*/ 0 w 35"/>
                <a:gd name="T37" fmla="*/ 36 h 104"/>
                <a:gd name="T38" fmla="*/ 6 w 35"/>
                <a:gd name="T39" fmla="*/ 36 h 104"/>
                <a:gd name="T40" fmla="*/ 3 w 35"/>
                <a:gd name="T41" fmla="*/ 41 h 104"/>
                <a:gd name="T42" fmla="*/ 0 w 35"/>
                <a:gd name="T43" fmla="*/ 26 h 104"/>
                <a:gd name="T44" fmla="*/ 3 w 35"/>
                <a:gd name="T45" fmla="*/ 21 h 104"/>
                <a:gd name="T46" fmla="*/ 6 w 35"/>
                <a:gd name="T47" fmla="*/ 26 h 104"/>
                <a:gd name="T48" fmla="*/ 3 w 35"/>
                <a:gd name="T49" fmla="*/ 16 h 104"/>
                <a:gd name="T50" fmla="*/ 0 w 35"/>
                <a:gd name="T51" fmla="*/ 11 h 104"/>
                <a:gd name="T52" fmla="*/ 6 w 35"/>
                <a:gd name="T53" fmla="*/ 11 h 104"/>
                <a:gd name="T54" fmla="*/ 3 w 35"/>
                <a:gd name="T55" fmla="*/ 16 h 104"/>
                <a:gd name="T56" fmla="*/ 30 w 35"/>
                <a:gd name="T57" fmla="*/ 5 h 104"/>
                <a:gd name="T58" fmla="*/ 30 w 35"/>
                <a:gd name="T59" fmla="*/ 0 h 104"/>
                <a:gd name="T60" fmla="*/ 35 w 35"/>
                <a:gd name="T61" fmla="*/ 2 h 104"/>
                <a:gd name="T62" fmla="*/ 20 w 35"/>
                <a:gd name="T63" fmla="*/ 5 h 104"/>
                <a:gd name="T64" fmla="*/ 14 w 35"/>
                <a:gd name="T65" fmla="*/ 2 h 104"/>
                <a:gd name="T66" fmla="*/ 20 w 35"/>
                <a:gd name="T67" fmla="*/ 0 h 104"/>
                <a:gd name="T68" fmla="*/ 20 w 35"/>
                <a:gd name="T69" fmla="*/ 5 h 104"/>
                <a:gd name="T70" fmla="*/ 5 w 35"/>
                <a:gd name="T71" fmla="*/ 5 h 104"/>
                <a:gd name="T72" fmla="*/ 5 w 35"/>
                <a:gd name="T73" fmla="*/ 0 h 104"/>
                <a:gd name="T74" fmla="*/ 10 w 35"/>
                <a:gd name="T75" fmla="*/ 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5" h="104">
                  <a:moveTo>
                    <a:pt x="3" y="104"/>
                  </a:moveTo>
                  <a:cubicBezTo>
                    <a:pt x="2" y="104"/>
                    <a:pt x="0" y="102"/>
                    <a:pt x="0" y="101"/>
                  </a:cubicBezTo>
                  <a:cubicBezTo>
                    <a:pt x="0" y="98"/>
                    <a:pt x="0" y="98"/>
                    <a:pt x="0" y="98"/>
                  </a:cubicBezTo>
                  <a:cubicBezTo>
                    <a:pt x="0" y="97"/>
                    <a:pt x="2" y="95"/>
                    <a:pt x="3" y="95"/>
                  </a:cubicBezTo>
                  <a:cubicBezTo>
                    <a:pt x="5" y="95"/>
                    <a:pt x="6" y="97"/>
                    <a:pt x="6" y="98"/>
                  </a:cubicBezTo>
                  <a:cubicBezTo>
                    <a:pt x="6" y="101"/>
                    <a:pt x="6" y="101"/>
                    <a:pt x="6" y="101"/>
                  </a:cubicBezTo>
                  <a:cubicBezTo>
                    <a:pt x="6" y="102"/>
                    <a:pt x="5" y="104"/>
                    <a:pt x="3" y="104"/>
                  </a:cubicBezTo>
                  <a:close/>
                  <a:moveTo>
                    <a:pt x="3" y="91"/>
                  </a:moveTo>
                  <a:cubicBezTo>
                    <a:pt x="2" y="91"/>
                    <a:pt x="0" y="90"/>
                    <a:pt x="0" y="88"/>
                  </a:cubicBezTo>
                  <a:cubicBezTo>
                    <a:pt x="0" y="86"/>
                    <a:pt x="0" y="86"/>
                    <a:pt x="0" y="86"/>
                  </a:cubicBezTo>
                  <a:cubicBezTo>
                    <a:pt x="0" y="84"/>
                    <a:pt x="2" y="83"/>
                    <a:pt x="3" y="83"/>
                  </a:cubicBezTo>
                  <a:cubicBezTo>
                    <a:pt x="5" y="83"/>
                    <a:pt x="6" y="84"/>
                    <a:pt x="6" y="86"/>
                  </a:cubicBezTo>
                  <a:cubicBezTo>
                    <a:pt x="6" y="88"/>
                    <a:pt x="6" y="88"/>
                    <a:pt x="6" y="88"/>
                  </a:cubicBezTo>
                  <a:cubicBezTo>
                    <a:pt x="6" y="90"/>
                    <a:pt x="5" y="91"/>
                    <a:pt x="3" y="91"/>
                  </a:cubicBezTo>
                  <a:close/>
                  <a:moveTo>
                    <a:pt x="3" y="79"/>
                  </a:moveTo>
                  <a:cubicBezTo>
                    <a:pt x="2" y="79"/>
                    <a:pt x="0" y="78"/>
                    <a:pt x="0" y="76"/>
                  </a:cubicBezTo>
                  <a:cubicBezTo>
                    <a:pt x="0" y="73"/>
                    <a:pt x="0" y="73"/>
                    <a:pt x="0" y="73"/>
                  </a:cubicBezTo>
                  <a:cubicBezTo>
                    <a:pt x="0" y="72"/>
                    <a:pt x="2" y="70"/>
                    <a:pt x="3" y="70"/>
                  </a:cubicBezTo>
                  <a:cubicBezTo>
                    <a:pt x="5" y="70"/>
                    <a:pt x="6" y="72"/>
                    <a:pt x="6" y="73"/>
                  </a:cubicBezTo>
                  <a:cubicBezTo>
                    <a:pt x="6" y="76"/>
                    <a:pt x="6" y="76"/>
                    <a:pt x="6" y="76"/>
                  </a:cubicBezTo>
                  <a:cubicBezTo>
                    <a:pt x="6" y="78"/>
                    <a:pt x="5" y="79"/>
                    <a:pt x="3" y="79"/>
                  </a:cubicBezTo>
                  <a:close/>
                  <a:moveTo>
                    <a:pt x="3" y="66"/>
                  </a:moveTo>
                  <a:cubicBezTo>
                    <a:pt x="2" y="66"/>
                    <a:pt x="0" y="65"/>
                    <a:pt x="0" y="64"/>
                  </a:cubicBezTo>
                  <a:cubicBezTo>
                    <a:pt x="0" y="61"/>
                    <a:pt x="0" y="61"/>
                    <a:pt x="0" y="61"/>
                  </a:cubicBezTo>
                  <a:cubicBezTo>
                    <a:pt x="0" y="59"/>
                    <a:pt x="2" y="58"/>
                    <a:pt x="3" y="58"/>
                  </a:cubicBezTo>
                  <a:cubicBezTo>
                    <a:pt x="5" y="58"/>
                    <a:pt x="6" y="59"/>
                    <a:pt x="6" y="61"/>
                  </a:cubicBezTo>
                  <a:cubicBezTo>
                    <a:pt x="6" y="64"/>
                    <a:pt x="6" y="64"/>
                    <a:pt x="6" y="64"/>
                  </a:cubicBezTo>
                  <a:cubicBezTo>
                    <a:pt x="6" y="65"/>
                    <a:pt x="5" y="66"/>
                    <a:pt x="3" y="66"/>
                  </a:cubicBezTo>
                  <a:close/>
                  <a:moveTo>
                    <a:pt x="3" y="54"/>
                  </a:moveTo>
                  <a:cubicBezTo>
                    <a:pt x="2" y="54"/>
                    <a:pt x="0" y="53"/>
                    <a:pt x="0" y="51"/>
                  </a:cubicBezTo>
                  <a:cubicBezTo>
                    <a:pt x="0" y="48"/>
                    <a:pt x="0" y="48"/>
                    <a:pt x="0" y="48"/>
                  </a:cubicBezTo>
                  <a:cubicBezTo>
                    <a:pt x="0" y="47"/>
                    <a:pt x="2" y="45"/>
                    <a:pt x="3" y="45"/>
                  </a:cubicBezTo>
                  <a:cubicBezTo>
                    <a:pt x="5" y="45"/>
                    <a:pt x="6" y="47"/>
                    <a:pt x="6" y="48"/>
                  </a:cubicBezTo>
                  <a:cubicBezTo>
                    <a:pt x="6" y="51"/>
                    <a:pt x="6" y="51"/>
                    <a:pt x="6" y="51"/>
                  </a:cubicBezTo>
                  <a:cubicBezTo>
                    <a:pt x="6" y="53"/>
                    <a:pt x="5" y="54"/>
                    <a:pt x="3" y="54"/>
                  </a:cubicBezTo>
                  <a:close/>
                  <a:moveTo>
                    <a:pt x="3" y="41"/>
                  </a:moveTo>
                  <a:cubicBezTo>
                    <a:pt x="2" y="41"/>
                    <a:pt x="0" y="40"/>
                    <a:pt x="0" y="39"/>
                  </a:cubicBezTo>
                  <a:cubicBezTo>
                    <a:pt x="0" y="36"/>
                    <a:pt x="0" y="36"/>
                    <a:pt x="0" y="36"/>
                  </a:cubicBezTo>
                  <a:cubicBezTo>
                    <a:pt x="0" y="34"/>
                    <a:pt x="2" y="33"/>
                    <a:pt x="3" y="33"/>
                  </a:cubicBezTo>
                  <a:cubicBezTo>
                    <a:pt x="5" y="33"/>
                    <a:pt x="6" y="34"/>
                    <a:pt x="6" y="36"/>
                  </a:cubicBezTo>
                  <a:cubicBezTo>
                    <a:pt x="6" y="39"/>
                    <a:pt x="6" y="39"/>
                    <a:pt x="6" y="39"/>
                  </a:cubicBezTo>
                  <a:cubicBezTo>
                    <a:pt x="6" y="40"/>
                    <a:pt x="5" y="41"/>
                    <a:pt x="3" y="41"/>
                  </a:cubicBezTo>
                  <a:close/>
                  <a:moveTo>
                    <a:pt x="3" y="29"/>
                  </a:moveTo>
                  <a:cubicBezTo>
                    <a:pt x="2" y="29"/>
                    <a:pt x="0" y="28"/>
                    <a:pt x="0" y="26"/>
                  </a:cubicBezTo>
                  <a:cubicBezTo>
                    <a:pt x="0" y="23"/>
                    <a:pt x="0" y="23"/>
                    <a:pt x="0" y="23"/>
                  </a:cubicBezTo>
                  <a:cubicBezTo>
                    <a:pt x="0" y="22"/>
                    <a:pt x="2" y="21"/>
                    <a:pt x="3" y="21"/>
                  </a:cubicBezTo>
                  <a:cubicBezTo>
                    <a:pt x="5" y="21"/>
                    <a:pt x="6" y="22"/>
                    <a:pt x="6" y="23"/>
                  </a:cubicBezTo>
                  <a:cubicBezTo>
                    <a:pt x="6" y="26"/>
                    <a:pt x="6" y="26"/>
                    <a:pt x="6" y="26"/>
                  </a:cubicBezTo>
                  <a:cubicBezTo>
                    <a:pt x="6" y="28"/>
                    <a:pt x="5" y="29"/>
                    <a:pt x="3" y="29"/>
                  </a:cubicBezTo>
                  <a:close/>
                  <a:moveTo>
                    <a:pt x="3" y="16"/>
                  </a:moveTo>
                  <a:cubicBezTo>
                    <a:pt x="2" y="16"/>
                    <a:pt x="0" y="15"/>
                    <a:pt x="0" y="14"/>
                  </a:cubicBezTo>
                  <a:cubicBezTo>
                    <a:pt x="0" y="11"/>
                    <a:pt x="0" y="11"/>
                    <a:pt x="0" y="11"/>
                  </a:cubicBezTo>
                  <a:cubicBezTo>
                    <a:pt x="0" y="9"/>
                    <a:pt x="2" y="8"/>
                    <a:pt x="3" y="8"/>
                  </a:cubicBezTo>
                  <a:cubicBezTo>
                    <a:pt x="5" y="8"/>
                    <a:pt x="6" y="9"/>
                    <a:pt x="6" y="11"/>
                  </a:cubicBezTo>
                  <a:cubicBezTo>
                    <a:pt x="6" y="14"/>
                    <a:pt x="6" y="14"/>
                    <a:pt x="6" y="14"/>
                  </a:cubicBezTo>
                  <a:cubicBezTo>
                    <a:pt x="6" y="15"/>
                    <a:pt x="5" y="16"/>
                    <a:pt x="3" y="16"/>
                  </a:cubicBezTo>
                  <a:close/>
                  <a:moveTo>
                    <a:pt x="32" y="5"/>
                  </a:moveTo>
                  <a:cubicBezTo>
                    <a:pt x="30" y="5"/>
                    <a:pt x="30" y="5"/>
                    <a:pt x="30" y="5"/>
                  </a:cubicBezTo>
                  <a:cubicBezTo>
                    <a:pt x="28" y="5"/>
                    <a:pt x="27" y="4"/>
                    <a:pt x="27" y="2"/>
                  </a:cubicBezTo>
                  <a:cubicBezTo>
                    <a:pt x="27" y="1"/>
                    <a:pt x="28" y="0"/>
                    <a:pt x="30" y="0"/>
                  </a:cubicBezTo>
                  <a:cubicBezTo>
                    <a:pt x="32" y="0"/>
                    <a:pt x="32" y="0"/>
                    <a:pt x="32" y="0"/>
                  </a:cubicBezTo>
                  <a:cubicBezTo>
                    <a:pt x="34" y="0"/>
                    <a:pt x="35" y="1"/>
                    <a:pt x="35" y="2"/>
                  </a:cubicBezTo>
                  <a:cubicBezTo>
                    <a:pt x="35" y="4"/>
                    <a:pt x="34" y="5"/>
                    <a:pt x="32" y="5"/>
                  </a:cubicBezTo>
                  <a:close/>
                  <a:moveTo>
                    <a:pt x="20" y="5"/>
                  </a:moveTo>
                  <a:cubicBezTo>
                    <a:pt x="17" y="5"/>
                    <a:pt x="17" y="5"/>
                    <a:pt x="17" y="5"/>
                  </a:cubicBezTo>
                  <a:cubicBezTo>
                    <a:pt x="16" y="5"/>
                    <a:pt x="14" y="4"/>
                    <a:pt x="14" y="2"/>
                  </a:cubicBezTo>
                  <a:cubicBezTo>
                    <a:pt x="14" y="1"/>
                    <a:pt x="16" y="0"/>
                    <a:pt x="17" y="0"/>
                  </a:cubicBezTo>
                  <a:cubicBezTo>
                    <a:pt x="20" y="0"/>
                    <a:pt x="20" y="0"/>
                    <a:pt x="20" y="0"/>
                  </a:cubicBezTo>
                  <a:cubicBezTo>
                    <a:pt x="21" y="0"/>
                    <a:pt x="23" y="1"/>
                    <a:pt x="23" y="2"/>
                  </a:cubicBezTo>
                  <a:cubicBezTo>
                    <a:pt x="23" y="4"/>
                    <a:pt x="21" y="5"/>
                    <a:pt x="20" y="5"/>
                  </a:cubicBezTo>
                  <a:close/>
                  <a:moveTo>
                    <a:pt x="7" y="5"/>
                  </a:moveTo>
                  <a:cubicBezTo>
                    <a:pt x="5" y="5"/>
                    <a:pt x="5" y="5"/>
                    <a:pt x="5" y="5"/>
                  </a:cubicBezTo>
                  <a:cubicBezTo>
                    <a:pt x="3" y="5"/>
                    <a:pt x="2" y="4"/>
                    <a:pt x="2" y="2"/>
                  </a:cubicBezTo>
                  <a:cubicBezTo>
                    <a:pt x="2" y="1"/>
                    <a:pt x="3" y="0"/>
                    <a:pt x="5" y="0"/>
                  </a:cubicBezTo>
                  <a:cubicBezTo>
                    <a:pt x="7" y="0"/>
                    <a:pt x="7" y="0"/>
                    <a:pt x="7" y="0"/>
                  </a:cubicBezTo>
                  <a:cubicBezTo>
                    <a:pt x="9" y="0"/>
                    <a:pt x="10" y="1"/>
                    <a:pt x="10" y="2"/>
                  </a:cubicBezTo>
                  <a:cubicBezTo>
                    <a:pt x="10" y="4"/>
                    <a:pt x="9" y="5"/>
                    <a:pt x="7"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lstStyle/>
            <a:p>
              <a:endParaRPr lang="en-US">
                <a:latin typeface="Times New Roman" panose="02020603050405020304" pitchFamily="18" charset="0"/>
                <a:ea typeface="微软雅黑" panose="020B0503020204020204" pitchFamily="34" charset="-122"/>
                <a:sym typeface="Times New Roman" panose="02020603050405020304" pitchFamily="18" charset="0"/>
              </a:endParaRPr>
            </a:p>
          </p:txBody>
        </p:sp>
      </p:grpSp>
      <p:grpSp>
        <p:nvGrpSpPr>
          <p:cNvPr id="29" name="Group 28"/>
          <p:cNvGrpSpPr/>
          <p:nvPr/>
        </p:nvGrpSpPr>
        <p:grpSpPr>
          <a:xfrm>
            <a:off x="3374937" y="3654939"/>
            <a:ext cx="584091" cy="584091"/>
            <a:chOff x="2174593" y="3036249"/>
            <a:chExt cx="429265" cy="429265"/>
          </a:xfrm>
        </p:grpSpPr>
        <p:sp>
          <p:nvSpPr>
            <p:cNvPr id="30" name="Shape 4594"/>
            <p:cNvSpPr/>
            <p:nvPr/>
          </p:nvSpPr>
          <p:spPr>
            <a:xfrm>
              <a:off x="2174593" y="3036249"/>
              <a:ext cx="429265" cy="42926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cap="flat">
              <a:noFill/>
              <a:miter lim="400000"/>
            </a:ln>
            <a:effectLst/>
          </p:spPr>
          <p:txBody>
            <a:bodyPr wrap="square" lIns="53575" tIns="53575" rIns="53575" bIns="53575" numCol="1" anchor="ctr">
              <a:noAutofit/>
            </a:bodyPr>
            <a:lstStyle/>
            <a:p>
              <a:pPr lvl="0">
                <a:defRPr sz="3200">
                  <a:solidFill>
                    <a:srgbClr val="FFFFFF"/>
                  </a:solidFill>
                  <a:latin typeface="Helvetica Light"/>
                  <a:ea typeface="Helvetica Light"/>
                  <a:cs typeface="Helvetica Light"/>
                  <a:sym typeface="Helvetica Light"/>
                </a:defRPr>
              </a:pPr>
              <a:endParaRPr sz="3375">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31" name="Shape 4595"/>
            <p:cNvSpPr/>
            <p:nvPr/>
          </p:nvSpPr>
          <p:spPr>
            <a:xfrm>
              <a:off x="2310528" y="3138456"/>
              <a:ext cx="157396" cy="224850"/>
            </a:xfrm>
            <a:custGeom>
              <a:avLst/>
              <a:gdLst/>
              <a:ahLst/>
              <a:cxnLst>
                <a:cxn ang="0">
                  <a:pos x="wd2" y="hd2"/>
                </a:cxn>
                <a:cxn ang="5400000">
                  <a:pos x="wd2" y="hd2"/>
                </a:cxn>
                <a:cxn ang="10800000">
                  <a:pos x="wd2" y="hd2"/>
                </a:cxn>
                <a:cxn ang="16200000">
                  <a:pos x="wd2" y="hd2"/>
                </a:cxn>
              </a:cxnLst>
              <a:rect l="0" t="0" r="r" b="b"/>
              <a:pathLst>
                <a:path w="20957" h="21276" extrusionOk="0">
                  <a:moveTo>
                    <a:pt x="1877" y="21023"/>
                  </a:moveTo>
                  <a:cubicBezTo>
                    <a:pt x="2335" y="19958"/>
                    <a:pt x="3030" y="18458"/>
                    <a:pt x="3960" y="16288"/>
                  </a:cubicBezTo>
                  <a:cubicBezTo>
                    <a:pt x="8011" y="15823"/>
                    <a:pt x="9689" y="16658"/>
                    <a:pt x="12261" y="13325"/>
                  </a:cubicBezTo>
                  <a:cubicBezTo>
                    <a:pt x="10172" y="13789"/>
                    <a:pt x="7654" y="12465"/>
                    <a:pt x="7789" y="11892"/>
                  </a:cubicBezTo>
                  <a:cubicBezTo>
                    <a:pt x="7924" y="11318"/>
                    <a:pt x="13647" y="12306"/>
                    <a:pt x="17393" y="8447"/>
                  </a:cubicBezTo>
                  <a:cubicBezTo>
                    <a:pt x="12670" y="9202"/>
                    <a:pt x="11160" y="7540"/>
                    <a:pt x="11769" y="7289"/>
                  </a:cubicBezTo>
                  <a:cubicBezTo>
                    <a:pt x="13175" y="6708"/>
                    <a:pt x="17348" y="7048"/>
                    <a:pt x="19572" y="5477"/>
                  </a:cubicBezTo>
                  <a:cubicBezTo>
                    <a:pt x="20719" y="4669"/>
                    <a:pt x="21256" y="2702"/>
                    <a:pt x="20789" y="2000"/>
                  </a:cubicBezTo>
                  <a:cubicBezTo>
                    <a:pt x="20229" y="1153"/>
                    <a:pt x="16813" y="-111"/>
                    <a:pt x="14931" y="7"/>
                  </a:cubicBezTo>
                  <a:cubicBezTo>
                    <a:pt x="13047" y="126"/>
                    <a:pt x="10093" y="5208"/>
                    <a:pt x="9217" y="5168"/>
                  </a:cubicBezTo>
                  <a:cubicBezTo>
                    <a:pt x="8341" y="5128"/>
                    <a:pt x="8166" y="2892"/>
                    <a:pt x="9694" y="813"/>
                  </a:cubicBezTo>
                  <a:cubicBezTo>
                    <a:pt x="8081" y="1330"/>
                    <a:pt x="5127" y="2940"/>
                    <a:pt x="4200" y="4315"/>
                  </a:cubicBezTo>
                  <a:cubicBezTo>
                    <a:pt x="2475" y="6874"/>
                    <a:pt x="4362" y="12744"/>
                    <a:pt x="3757" y="12953"/>
                  </a:cubicBezTo>
                  <a:cubicBezTo>
                    <a:pt x="3151" y="13163"/>
                    <a:pt x="1114" y="10259"/>
                    <a:pt x="505" y="8944"/>
                  </a:cubicBezTo>
                  <a:cubicBezTo>
                    <a:pt x="-324" y="10961"/>
                    <a:pt x="-344" y="12982"/>
                    <a:pt x="2082" y="15667"/>
                  </a:cubicBezTo>
                  <a:cubicBezTo>
                    <a:pt x="1167" y="17429"/>
                    <a:pt x="667" y="19457"/>
                    <a:pt x="592" y="20487"/>
                  </a:cubicBezTo>
                  <a:cubicBezTo>
                    <a:pt x="557" y="21312"/>
                    <a:pt x="1675" y="21489"/>
                    <a:pt x="1877" y="21023"/>
                  </a:cubicBezTo>
                  <a:close/>
                </a:path>
              </a:pathLst>
            </a:custGeom>
            <a:solidFill>
              <a:srgbClr val="FFFFFF"/>
            </a:solidFill>
            <a:ln w="12700" cap="flat">
              <a:noFill/>
              <a:miter lim="400000"/>
            </a:ln>
            <a:effectLst/>
          </p:spPr>
          <p:txBody>
            <a:bodyPr wrap="square" lIns="40181" tIns="40181" rIns="40181" bIns="40181" numCol="1" anchor="ctr">
              <a:noAutofit/>
            </a:bodyPr>
            <a:lstStyle/>
            <a:p>
              <a:pPr lvl="0" algn="l">
                <a:defRPr sz="3100" b="1">
                  <a:latin typeface="Kontrapunkt Bob Bold"/>
                  <a:ea typeface="Kontrapunkt Bob Bold"/>
                  <a:cs typeface="Kontrapunkt Bob Bold"/>
                  <a:sym typeface="Kontrapunkt Bob Bold"/>
                </a:defRPr>
              </a:pPr>
              <a:endParaRPr sz="3270">
                <a:latin typeface="Times New Roman" panose="02020603050405020304" pitchFamily="18" charset="0"/>
                <a:ea typeface="微软雅黑" panose="020B0503020204020204" pitchFamily="34" charset="-122"/>
                <a:sym typeface="Times New Roman" panose="02020603050405020304" pitchFamily="18" charset="0"/>
              </a:endParaRPr>
            </a:p>
          </p:txBody>
        </p:sp>
      </p:grpSp>
      <p:sp>
        <p:nvSpPr>
          <p:cNvPr id="32" name="Text Placeholder 2"/>
          <p:cNvSpPr txBox="1"/>
          <p:nvPr/>
        </p:nvSpPr>
        <p:spPr>
          <a:xfrm>
            <a:off x="2104865" y="3794010"/>
            <a:ext cx="1272085" cy="356198"/>
          </a:xfrm>
          <a:prstGeom prst="rect">
            <a:avLst/>
          </a:prstGeom>
          <a:noFill/>
        </p:spPr>
        <p:txBody>
          <a:bodyPr vert="horz" lIns="96435" tIns="48218" rIns="96435" bIns="48218" rtlCol="0" anchor="ctr">
            <a:noAutofit/>
          </a:bodyPr>
          <a:lstStyle>
            <a:defPPr>
              <a:defRPr lang="en-US"/>
            </a:defPPr>
            <a:lvl1pPr marL="0" algn="ctr" defTabSz="685800" rtl="0" eaLnBrk="1" latinLnBrk="0" hangingPunct="1">
              <a:defRPr sz="900" kern="1200">
                <a:solidFill>
                  <a:schemeClr val="tx1">
                    <a:tint val="75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GB" sz="1685" err="1">
                <a:solidFill>
                  <a:schemeClr val="tx1">
                    <a:lumMod val="65000"/>
                    <a:lumOff val="35000"/>
                  </a:schemeClr>
                </a:solidFill>
                <a:latin typeface="Times New Roman" panose="02020603050405020304" pitchFamily="18" charset="0"/>
                <a:ea typeface="微软雅黑" panose="020B0503020204020204" pitchFamily="34" charset="-122"/>
                <a:cs typeface="Clear Sans Light" panose="020B0303030202020304" pitchFamily="34" charset="0"/>
                <a:sym typeface="Times New Roman" panose="02020603050405020304" pitchFamily="18" charset="0"/>
              </a:rPr>
              <a:t>Fuction</a:t>
            </a:r>
            <a:r>
              <a:rPr lang="en-GB" sz="1685">
                <a:solidFill>
                  <a:schemeClr val="tx1">
                    <a:lumMod val="65000"/>
                    <a:lumOff val="35000"/>
                  </a:schemeClr>
                </a:solidFill>
                <a:latin typeface="Times New Roman" panose="02020603050405020304" pitchFamily="18" charset="0"/>
                <a:ea typeface="微软雅黑" panose="020B0503020204020204" pitchFamily="34" charset="-122"/>
                <a:cs typeface="Clear Sans Light" panose="020B0303030202020304" pitchFamily="34" charset="0"/>
                <a:sym typeface="Times New Roman" panose="02020603050405020304" pitchFamily="18" charset="0"/>
              </a:rPr>
              <a:t> 01</a:t>
            </a:r>
            <a:endParaRPr lang="en-GB" sz="1685">
              <a:solidFill>
                <a:schemeClr val="tx1">
                  <a:lumMod val="65000"/>
                  <a:lumOff val="35000"/>
                </a:schemeClr>
              </a:solidFill>
              <a:latin typeface="Times New Roman" panose="02020603050405020304" pitchFamily="18" charset="0"/>
              <a:ea typeface="微软雅黑" panose="020B0503020204020204" pitchFamily="34" charset="-122"/>
              <a:cs typeface="Clear Sans Light" panose="020B0303030202020304" pitchFamily="34" charset="0"/>
              <a:sym typeface="Times New Roman" panose="02020603050405020304" pitchFamily="18" charset="0"/>
            </a:endParaRPr>
          </a:p>
        </p:txBody>
      </p:sp>
      <p:sp>
        <p:nvSpPr>
          <p:cNvPr id="33" name="Text Placeholder 2"/>
          <p:cNvSpPr txBox="1"/>
          <p:nvPr/>
        </p:nvSpPr>
        <p:spPr>
          <a:xfrm>
            <a:off x="3273265" y="2540770"/>
            <a:ext cx="1263737" cy="356198"/>
          </a:xfrm>
          <a:prstGeom prst="rect">
            <a:avLst/>
          </a:prstGeom>
          <a:noFill/>
        </p:spPr>
        <p:txBody>
          <a:bodyPr vert="horz" lIns="96435" tIns="48218" rIns="96435" bIns="48218" rtlCol="0" anchor="ctr">
            <a:noAutofit/>
          </a:bodyPr>
          <a:lstStyle>
            <a:defPPr>
              <a:defRPr lang="en-US"/>
            </a:defPPr>
            <a:lvl1pPr marL="0" algn="ctr" defTabSz="685800" rtl="0" eaLnBrk="1" latinLnBrk="0" hangingPunct="1">
              <a:defRPr sz="900" kern="1200">
                <a:solidFill>
                  <a:schemeClr val="tx1">
                    <a:tint val="75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GB" sz="1685" err="1">
                <a:solidFill>
                  <a:schemeClr val="tx1">
                    <a:lumMod val="65000"/>
                    <a:lumOff val="35000"/>
                  </a:schemeClr>
                </a:solidFill>
                <a:latin typeface="Times New Roman" panose="02020603050405020304" pitchFamily="18" charset="0"/>
                <a:ea typeface="微软雅黑" panose="020B0503020204020204" pitchFamily="34" charset="-122"/>
                <a:cs typeface="Clear Sans Light" panose="020B0303030202020304" pitchFamily="34" charset="0"/>
                <a:sym typeface="Times New Roman" panose="02020603050405020304" pitchFamily="18" charset="0"/>
              </a:rPr>
              <a:t>Fuction</a:t>
            </a:r>
            <a:r>
              <a:rPr lang="en-GB" sz="1685">
                <a:solidFill>
                  <a:schemeClr val="tx1">
                    <a:lumMod val="65000"/>
                    <a:lumOff val="35000"/>
                  </a:schemeClr>
                </a:solidFill>
                <a:latin typeface="Times New Roman" panose="02020603050405020304" pitchFamily="18" charset="0"/>
                <a:ea typeface="微软雅黑" panose="020B0503020204020204" pitchFamily="34" charset="-122"/>
                <a:cs typeface="Clear Sans Light" panose="020B0303030202020304" pitchFamily="34" charset="0"/>
                <a:sym typeface="Times New Roman" panose="02020603050405020304" pitchFamily="18" charset="0"/>
              </a:rPr>
              <a:t> 02</a:t>
            </a:r>
            <a:endParaRPr lang="en-GB" sz="1685">
              <a:solidFill>
                <a:schemeClr val="tx1">
                  <a:lumMod val="65000"/>
                  <a:lumOff val="35000"/>
                </a:schemeClr>
              </a:solidFill>
              <a:latin typeface="Times New Roman" panose="02020603050405020304" pitchFamily="18" charset="0"/>
              <a:ea typeface="微软雅黑" panose="020B0503020204020204" pitchFamily="34" charset="-122"/>
              <a:cs typeface="Clear Sans Light" panose="020B0303030202020304" pitchFamily="34" charset="0"/>
              <a:sym typeface="Times New Roman" panose="02020603050405020304" pitchFamily="18" charset="0"/>
            </a:endParaRPr>
          </a:p>
        </p:txBody>
      </p:sp>
      <p:sp>
        <p:nvSpPr>
          <p:cNvPr id="34" name="Text Placeholder 2"/>
          <p:cNvSpPr txBox="1"/>
          <p:nvPr/>
        </p:nvSpPr>
        <p:spPr>
          <a:xfrm>
            <a:off x="6005758" y="1553328"/>
            <a:ext cx="1246456" cy="356198"/>
          </a:xfrm>
          <a:prstGeom prst="rect">
            <a:avLst/>
          </a:prstGeom>
          <a:noFill/>
        </p:spPr>
        <p:txBody>
          <a:bodyPr vert="horz" lIns="96435" tIns="48218" rIns="96435" bIns="48218" rtlCol="0" anchor="ctr">
            <a:noAutofit/>
          </a:bodyPr>
          <a:lstStyle>
            <a:defPPr>
              <a:defRPr lang="en-US"/>
            </a:defPPr>
            <a:lvl1pPr marL="0" algn="ctr" defTabSz="685800" rtl="0" eaLnBrk="1" latinLnBrk="0" hangingPunct="1">
              <a:defRPr sz="900" kern="1200">
                <a:solidFill>
                  <a:schemeClr val="tx1">
                    <a:tint val="75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r>
              <a:rPr lang="en-GB" sz="1685" err="1">
                <a:solidFill>
                  <a:schemeClr val="tx1">
                    <a:lumMod val="65000"/>
                    <a:lumOff val="35000"/>
                  </a:schemeClr>
                </a:solidFill>
                <a:latin typeface="Times New Roman" panose="02020603050405020304" pitchFamily="18" charset="0"/>
                <a:ea typeface="微软雅黑" panose="020B0503020204020204" pitchFamily="34" charset="-122"/>
                <a:cs typeface="Clear Sans Light" panose="020B0303030202020304" pitchFamily="34" charset="0"/>
                <a:sym typeface="Times New Roman" panose="02020603050405020304" pitchFamily="18" charset="0"/>
              </a:rPr>
              <a:t>Fuction</a:t>
            </a:r>
            <a:r>
              <a:rPr lang="en-GB" sz="1685">
                <a:solidFill>
                  <a:schemeClr val="tx1">
                    <a:lumMod val="65000"/>
                    <a:lumOff val="35000"/>
                  </a:schemeClr>
                </a:solidFill>
                <a:latin typeface="Times New Roman" panose="02020603050405020304" pitchFamily="18" charset="0"/>
                <a:ea typeface="微软雅黑" panose="020B0503020204020204" pitchFamily="34" charset="-122"/>
                <a:cs typeface="Clear Sans Light" panose="020B0303030202020304" pitchFamily="34" charset="0"/>
                <a:sym typeface="Times New Roman" panose="02020603050405020304" pitchFamily="18" charset="0"/>
              </a:rPr>
              <a:t> 03</a:t>
            </a:r>
            <a:endParaRPr lang="en-GB" sz="1685">
              <a:solidFill>
                <a:schemeClr val="tx1">
                  <a:lumMod val="65000"/>
                  <a:lumOff val="35000"/>
                </a:schemeClr>
              </a:solidFill>
              <a:latin typeface="Times New Roman" panose="02020603050405020304" pitchFamily="18" charset="0"/>
              <a:ea typeface="微软雅黑" panose="020B0503020204020204" pitchFamily="34" charset="-122"/>
              <a:cs typeface="Clear Sans Light" panose="020B0303030202020304" pitchFamily="34" charset="0"/>
              <a:sym typeface="Times New Roman" panose="02020603050405020304" pitchFamily="18" charset="0"/>
            </a:endParaRPr>
          </a:p>
        </p:txBody>
      </p:sp>
      <p:sp>
        <p:nvSpPr>
          <p:cNvPr id="35" name="Text Placeholder 2"/>
          <p:cNvSpPr txBox="1"/>
          <p:nvPr/>
        </p:nvSpPr>
        <p:spPr>
          <a:xfrm>
            <a:off x="7492416" y="1996694"/>
            <a:ext cx="1399823" cy="356198"/>
          </a:xfrm>
          <a:prstGeom prst="rect">
            <a:avLst/>
          </a:prstGeom>
          <a:noFill/>
        </p:spPr>
        <p:txBody>
          <a:bodyPr vert="horz" lIns="96435" tIns="48218" rIns="96435" bIns="48218" rtlCol="0" anchor="ctr">
            <a:noAutofit/>
          </a:bodyPr>
          <a:lstStyle>
            <a:defPPr>
              <a:defRPr lang="en-US"/>
            </a:defPPr>
            <a:lvl1pPr marL="0" algn="ctr" defTabSz="685800" rtl="0" eaLnBrk="1" latinLnBrk="0" hangingPunct="1">
              <a:defRPr sz="900" kern="1200">
                <a:solidFill>
                  <a:schemeClr val="tx1">
                    <a:tint val="75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r>
              <a:rPr lang="en-GB" sz="1685" err="1">
                <a:solidFill>
                  <a:schemeClr val="tx1">
                    <a:lumMod val="65000"/>
                    <a:lumOff val="35000"/>
                  </a:schemeClr>
                </a:solidFill>
                <a:latin typeface="Times New Roman" panose="02020603050405020304" pitchFamily="18" charset="0"/>
                <a:ea typeface="微软雅黑" panose="020B0503020204020204" pitchFamily="34" charset="-122"/>
                <a:cs typeface="Clear Sans Light" panose="020B0303030202020304" pitchFamily="34" charset="0"/>
                <a:sym typeface="Times New Roman" panose="02020603050405020304" pitchFamily="18" charset="0"/>
              </a:rPr>
              <a:t>Fuction</a:t>
            </a:r>
            <a:r>
              <a:rPr lang="en-GB" sz="1685">
                <a:solidFill>
                  <a:schemeClr val="tx1">
                    <a:lumMod val="65000"/>
                    <a:lumOff val="35000"/>
                  </a:schemeClr>
                </a:solidFill>
                <a:latin typeface="Times New Roman" panose="02020603050405020304" pitchFamily="18" charset="0"/>
                <a:ea typeface="微软雅黑" panose="020B0503020204020204" pitchFamily="34" charset="-122"/>
                <a:cs typeface="Clear Sans Light" panose="020B0303030202020304" pitchFamily="34" charset="0"/>
                <a:sym typeface="Times New Roman" panose="02020603050405020304" pitchFamily="18" charset="0"/>
              </a:rPr>
              <a:t> 04</a:t>
            </a:r>
            <a:endParaRPr lang="en-GB" sz="1685">
              <a:solidFill>
                <a:schemeClr val="tx1">
                  <a:lumMod val="65000"/>
                  <a:lumOff val="35000"/>
                </a:schemeClr>
              </a:solidFill>
              <a:latin typeface="Times New Roman" panose="02020603050405020304" pitchFamily="18" charset="0"/>
              <a:ea typeface="微软雅黑" panose="020B0503020204020204" pitchFamily="34" charset="-122"/>
              <a:cs typeface="Clear Sans Light" panose="020B0303030202020304" pitchFamily="34" charset="0"/>
              <a:sym typeface="Times New Roman" panose="02020603050405020304" pitchFamily="18" charset="0"/>
            </a:endParaRPr>
          </a:p>
        </p:txBody>
      </p:sp>
      <p:sp>
        <p:nvSpPr>
          <p:cNvPr id="36" name="Text Placeholder 2"/>
          <p:cNvSpPr txBox="1"/>
          <p:nvPr/>
        </p:nvSpPr>
        <p:spPr>
          <a:xfrm>
            <a:off x="8911585" y="2866628"/>
            <a:ext cx="1399823" cy="356198"/>
          </a:xfrm>
          <a:prstGeom prst="rect">
            <a:avLst/>
          </a:prstGeom>
          <a:noFill/>
        </p:spPr>
        <p:txBody>
          <a:bodyPr vert="horz" lIns="96435" tIns="48218" rIns="96435" bIns="48218" rtlCol="0" anchor="ctr">
            <a:noAutofit/>
          </a:bodyPr>
          <a:lstStyle>
            <a:defPPr>
              <a:defRPr lang="en-US"/>
            </a:defPPr>
            <a:lvl1pPr marL="0" algn="ctr" defTabSz="685800" rtl="0" eaLnBrk="1" latinLnBrk="0" hangingPunct="1">
              <a:defRPr sz="900" kern="1200">
                <a:solidFill>
                  <a:schemeClr val="tx1">
                    <a:tint val="75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r>
              <a:rPr lang="en-GB" sz="1685" err="1">
                <a:solidFill>
                  <a:schemeClr val="tx1">
                    <a:lumMod val="65000"/>
                    <a:lumOff val="35000"/>
                  </a:schemeClr>
                </a:solidFill>
                <a:latin typeface="Times New Roman" panose="02020603050405020304" pitchFamily="18" charset="0"/>
                <a:ea typeface="微软雅黑" panose="020B0503020204020204" pitchFamily="34" charset="-122"/>
                <a:cs typeface="Clear Sans Light" panose="020B0303030202020304" pitchFamily="34" charset="0"/>
                <a:sym typeface="Times New Roman" panose="02020603050405020304" pitchFamily="18" charset="0"/>
              </a:rPr>
              <a:t>Fuction</a:t>
            </a:r>
            <a:r>
              <a:rPr lang="en-GB" sz="1685">
                <a:solidFill>
                  <a:schemeClr val="tx1">
                    <a:lumMod val="65000"/>
                    <a:lumOff val="35000"/>
                  </a:schemeClr>
                </a:solidFill>
                <a:latin typeface="Times New Roman" panose="02020603050405020304" pitchFamily="18" charset="0"/>
                <a:ea typeface="微软雅黑" panose="020B0503020204020204" pitchFamily="34" charset="-122"/>
                <a:cs typeface="Clear Sans Light" panose="020B0303030202020304" pitchFamily="34" charset="0"/>
                <a:sym typeface="Times New Roman" panose="02020603050405020304" pitchFamily="18" charset="0"/>
              </a:rPr>
              <a:t> 05</a:t>
            </a:r>
            <a:endParaRPr lang="en-GB" sz="1685">
              <a:solidFill>
                <a:schemeClr val="tx1">
                  <a:lumMod val="65000"/>
                  <a:lumOff val="35000"/>
                </a:schemeClr>
              </a:solidFill>
              <a:latin typeface="Times New Roman" panose="02020603050405020304" pitchFamily="18" charset="0"/>
              <a:ea typeface="微软雅黑" panose="020B0503020204020204" pitchFamily="34" charset="-122"/>
              <a:cs typeface="Clear Sans Light" panose="020B0303030202020304" pitchFamily="34" charset="0"/>
              <a:sym typeface="Times New Roman" panose="02020603050405020304" pitchFamily="18" charset="0"/>
            </a:endParaRPr>
          </a:p>
        </p:txBody>
      </p:sp>
      <p:sp>
        <p:nvSpPr>
          <p:cNvPr id="37" name="Text Placeholder 2"/>
          <p:cNvSpPr txBox="1"/>
          <p:nvPr/>
        </p:nvSpPr>
        <p:spPr>
          <a:xfrm>
            <a:off x="9350032" y="3774827"/>
            <a:ext cx="1399823" cy="356198"/>
          </a:xfrm>
          <a:prstGeom prst="rect">
            <a:avLst/>
          </a:prstGeom>
          <a:noFill/>
        </p:spPr>
        <p:txBody>
          <a:bodyPr vert="horz" lIns="96435" tIns="48218" rIns="96435" bIns="48218" rtlCol="0" anchor="ctr">
            <a:noAutofit/>
          </a:bodyPr>
          <a:lstStyle>
            <a:defPPr>
              <a:defRPr lang="en-US"/>
            </a:defPPr>
            <a:lvl1pPr marL="0" algn="ctr" defTabSz="685800" rtl="0" eaLnBrk="1" latinLnBrk="0" hangingPunct="1">
              <a:defRPr sz="900" kern="1200">
                <a:solidFill>
                  <a:schemeClr val="tx1">
                    <a:tint val="75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r>
              <a:rPr lang="en-GB" sz="1685" err="1">
                <a:solidFill>
                  <a:schemeClr val="tx1">
                    <a:lumMod val="65000"/>
                    <a:lumOff val="35000"/>
                  </a:schemeClr>
                </a:solidFill>
                <a:latin typeface="Times New Roman" panose="02020603050405020304" pitchFamily="18" charset="0"/>
                <a:ea typeface="微软雅黑" panose="020B0503020204020204" pitchFamily="34" charset="-122"/>
                <a:cs typeface="Clear Sans Light" panose="020B0303030202020304" pitchFamily="34" charset="0"/>
                <a:sym typeface="Times New Roman" panose="02020603050405020304" pitchFamily="18" charset="0"/>
              </a:rPr>
              <a:t>Fuction</a:t>
            </a:r>
            <a:r>
              <a:rPr lang="en-GB" sz="1685">
                <a:solidFill>
                  <a:schemeClr val="tx1">
                    <a:lumMod val="65000"/>
                    <a:lumOff val="35000"/>
                  </a:schemeClr>
                </a:solidFill>
                <a:latin typeface="Times New Roman" panose="02020603050405020304" pitchFamily="18" charset="0"/>
                <a:ea typeface="微软雅黑" panose="020B0503020204020204" pitchFamily="34" charset="-122"/>
                <a:cs typeface="Clear Sans Light" panose="020B0303030202020304" pitchFamily="34" charset="0"/>
                <a:sym typeface="Times New Roman" panose="02020603050405020304" pitchFamily="18" charset="0"/>
              </a:rPr>
              <a:t> 06</a:t>
            </a:r>
            <a:endParaRPr lang="en-GB" sz="1685">
              <a:solidFill>
                <a:schemeClr val="tx1">
                  <a:lumMod val="65000"/>
                  <a:lumOff val="35000"/>
                </a:schemeClr>
              </a:solidFill>
              <a:latin typeface="Times New Roman" panose="02020603050405020304" pitchFamily="18" charset="0"/>
              <a:ea typeface="微软雅黑" panose="020B0503020204020204" pitchFamily="34" charset="-122"/>
              <a:cs typeface="Clear Sans Light" panose="020B0303030202020304" pitchFamily="34" charset="0"/>
              <a:sym typeface="Times New Roman" panose="02020603050405020304" pitchFamily="18" charset="0"/>
            </a:endParaRPr>
          </a:p>
        </p:txBody>
      </p:sp>
      <p:grpSp>
        <p:nvGrpSpPr>
          <p:cNvPr id="38" name="Group 37"/>
          <p:cNvGrpSpPr/>
          <p:nvPr/>
        </p:nvGrpSpPr>
        <p:grpSpPr>
          <a:xfrm>
            <a:off x="6889323" y="1907873"/>
            <a:ext cx="584091" cy="584091"/>
            <a:chOff x="4757417" y="1752280"/>
            <a:chExt cx="429265" cy="429265"/>
          </a:xfrm>
        </p:grpSpPr>
        <p:sp>
          <p:nvSpPr>
            <p:cNvPr id="39" name="Shape 4594"/>
            <p:cNvSpPr/>
            <p:nvPr/>
          </p:nvSpPr>
          <p:spPr>
            <a:xfrm>
              <a:off x="4757417" y="1752280"/>
              <a:ext cx="429265" cy="42926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4"/>
            </a:solidFill>
            <a:ln w="12700" cap="flat">
              <a:noFill/>
              <a:miter lim="400000"/>
            </a:ln>
            <a:effectLst/>
          </p:spPr>
          <p:txBody>
            <a:bodyPr wrap="square" lIns="53575" tIns="53575" rIns="53575" bIns="53575" numCol="1" anchor="ctr">
              <a:noAutofit/>
            </a:bodyPr>
            <a:lstStyle/>
            <a:p>
              <a:pPr lvl="0">
                <a:defRPr sz="3200">
                  <a:solidFill>
                    <a:srgbClr val="FFFFFF"/>
                  </a:solidFill>
                  <a:latin typeface="Helvetica Light"/>
                  <a:ea typeface="Helvetica Light"/>
                  <a:cs typeface="Helvetica Light"/>
                  <a:sym typeface="Helvetica Light"/>
                </a:defRPr>
              </a:pPr>
              <a:endParaRPr sz="3375">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40" name="Shape 2701"/>
            <p:cNvSpPr/>
            <p:nvPr/>
          </p:nvSpPr>
          <p:spPr>
            <a:xfrm>
              <a:off x="4878312" y="1839970"/>
              <a:ext cx="178348" cy="251272"/>
            </a:xfrm>
            <a:custGeom>
              <a:avLst/>
              <a:gdLst/>
              <a:ahLst/>
              <a:cxnLst>
                <a:cxn ang="0">
                  <a:pos x="wd2" y="hd2"/>
                </a:cxn>
                <a:cxn ang="5400000">
                  <a:pos x="wd2" y="hd2"/>
                </a:cxn>
                <a:cxn ang="10800000">
                  <a:pos x="wd2" y="hd2"/>
                </a:cxn>
                <a:cxn ang="16200000">
                  <a:pos x="wd2" y="hd2"/>
                </a:cxn>
              </a:cxnLst>
              <a:rect l="0" t="0" r="r" b="b"/>
              <a:pathLst>
                <a:path w="21543" h="21574" extrusionOk="0">
                  <a:moveTo>
                    <a:pt x="13864" y="16422"/>
                  </a:moveTo>
                  <a:cubicBezTo>
                    <a:pt x="13295" y="16782"/>
                    <a:pt x="12583" y="17013"/>
                    <a:pt x="11740" y="17115"/>
                  </a:cubicBezTo>
                  <a:lnTo>
                    <a:pt x="11752" y="18333"/>
                  </a:lnTo>
                  <a:lnTo>
                    <a:pt x="9908" y="18336"/>
                  </a:lnTo>
                  <a:lnTo>
                    <a:pt x="9897" y="17119"/>
                  </a:lnTo>
                  <a:cubicBezTo>
                    <a:pt x="9066" y="17021"/>
                    <a:pt x="8316" y="16773"/>
                    <a:pt x="7666" y="16391"/>
                  </a:cubicBezTo>
                  <a:cubicBezTo>
                    <a:pt x="6892" y="15916"/>
                    <a:pt x="6492" y="15369"/>
                    <a:pt x="6466" y="14757"/>
                  </a:cubicBezTo>
                  <a:lnTo>
                    <a:pt x="6503" y="14424"/>
                  </a:lnTo>
                  <a:lnTo>
                    <a:pt x="8292" y="14419"/>
                  </a:lnTo>
                  <a:lnTo>
                    <a:pt x="8298" y="14543"/>
                  </a:lnTo>
                  <a:cubicBezTo>
                    <a:pt x="8309" y="15050"/>
                    <a:pt x="8528" y="15427"/>
                    <a:pt x="8960" y="15694"/>
                  </a:cubicBezTo>
                  <a:cubicBezTo>
                    <a:pt x="9384" y="15964"/>
                    <a:pt x="10003" y="16098"/>
                    <a:pt x="10790" y="16098"/>
                  </a:cubicBezTo>
                  <a:cubicBezTo>
                    <a:pt x="11584" y="16093"/>
                    <a:pt x="12202" y="15951"/>
                    <a:pt x="12633" y="15680"/>
                  </a:cubicBezTo>
                  <a:cubicBezTo>
                    <a:pt x="13064" y="15409"/>
                    <a:pt x="13270" y="15036"/>
                    <a:pt x="13270" y="14552"/>
                  </a:cubicBezTo>
                  <a:cubicBezTo>
                    <a:pt x="13270" y="14153"/>
                    <a:pt x="13070" y="13842"/>
                    <a:pt x="12652" y="13606"/>
                  </a:cubicBezTo>
                  <a:cubicBezTo>
                    <a:pt x="12221" y="13367"/>
                    <a:pt x="11477" y="13158"/>
                    <a:pt x="10433" y="12985"/>
                  </a:cubicBezTo>
                  <a:cubicBezTo>
                    <a:pt x="9278" y="12794"/>
                    <a:pt x="8385" y="12496"/>
                    <a:pt x="7803" y="12110"/>
                  </a:cubicBezTo>
                  <a:cubicBezTo>
                    <a:pt x="7210" y="11710"/>
                    <a:pt x="6897" y="11199"/>
                    <a:pt x="6892" y="10591"/>
                  </a:cubicBezTo>
                  <a:cubicBezTo>
                    <a:pt x="6886" y="9899"/>
                    <a:pt x="7266" y="9321"/>
                    <a:pt x="8023" y="8877"/>
                  </a:cubicBezTo>
                  <a:cubicBezTo>
                    <a:pt x="8534" y="8574"/>
                    <a:pt x="9147" y="8376"/>
                    <a:pt x="9833" y="8282"/>
                  </a:cubicBezTo>
                  <a:lnTo>
                    <a:pt x="9822" y="7225"/>
                  </a:lnTo>
                  <a:lnTo>
                    <a:pt x="11665" y="7216"/>
                  </a:lnTo>
                  <a:lnTo>
                    <a:pt x="11671" y="8242"/>
                  </a:lnTo>
                  <a:cubicBezTo>
                    <a:pt x="12496" y="8322"/>
                    <a:pt x="13183" y="8527"/>
                    <a:pt x="13727" y="8841"/>
                  </a:cubicBezTo>
                  <a:cubicBezTo>
                    <a:pt x="14451" y="9272"/>
                    <a:pt x="14851" y="9867"/>
                    <a:pt x="14907" y="10617"/>
                  </a:cubicBezTo>
                  <a:lnTo>
                    <a:pt x="14914" y="10748"/>
                  </a:lnTo>
                  <a:lnTo>
                    <a:pt x="13114" y="10754"/>
                  </a:lnTo>
                  <a:lnTo>
                    <a:pt x="13089" y="10650"/>
                  </a:lnTo>
                  <a:cubicBezTo>
                    <a:pt x="13002" y="10183"/>
                    <a:pt x="12783" y="9832"/>
                    <a:pt x="12427" y="9610"/>
                  </a:cubicBezTo>
                  <a:cubicBezTo>
                    <a:pt x="12077" y="9392"/>
                    <a:pt x="11565" y="9277"/>
                    <a:pt x="10895" y="9282"/>
                  </a:cubicBezTo>
                  <a:cubicBezTo>
                    <a:pt x="10196" y="9282"/>
                    <a:pt x="9640" y="9401"/>
                    <a:pt x="9259" y="9632"/>
                  </a:cubicBezTo>
                  <a:cubicBezTo>
                    <a:pt x="8878" y="9858"/>
                    <a:pt x="8698" y="10160"/>
                    <a:pt x="8702" y="10572"/>
                  </a:cubicBezTo>
                  <a:cubicBezTo>
                    <a:pt x="8702" y="10924"/>
                    <a:pt x="8878" y="11204"/>
                    <a:pt x="9229" y="11408"/>
                  </a:cubicBezTo>
                  <a:cubicBezTo>
                    <a:pt x="9584" y="11621"/>
                    <a:pt x="10216" y="11808"/>
                    <a:pt x="11115" y="11954"/>
                  </a:cubicBezTo>
                  <a:cubicBezTo>
                    <a:pt x="12421" y="12172"/>
                    <a:pt x="13414" y="12492"/>
                    <a:pt x="14076" y="12914"/>
                  </a:cubicBezTo>
                  <a:cubicBezTo>
                    <a:pt x="14732" y="13335"/>
                    <a:pt x="15076" y="13877"/>
                    <a:pt x="15076" y="14521"/>
                  </a:cubicBezTo>
                  <a:cubicBezTo>
                    <a:pt x="15082" y="15289"/>
                    <a:pt x="14676" y="15929"/>
                    <a:pt x="13864" y="16422"/>
                  </a:cubicBezTo>
                  <a:cubicBezTo>
                    <a:pt x="13864" y="16422"/>
                    <a:pt x="13864" y="16422"/>
                    <a:pt x="13864" y="16422"/>
                  </a:cubicBezTo>
                  <a:close/>
                  <a:moveTo>
                    <a:pt x="13995" y="4271"/>
                  </a:moveTo>
                  <a:lnTo>
                    <a:pt x="13995" y="4298"/>
                  </a:lnTo>
                  <a:lnTo>
                    <a:pt x="7161" y="4325"/>
                  </a:lnTo>
                  <a:lnTo>
                    <a:pt x="7372" y="4045"/>
                  </a:lnTo>
                  <a:lnTo>
                    <a:pt x="7754" y="3756"/>
                  </a:lnTo>
                  <a:lnTo>
                    <a:pt x="13245" y="3739"/>
                  </a:lnTo>
                  <a:lnTo>
                    <a:pt x="14789" y="0"/>
                  </a:lnTo>
                  <a:lnTo>
                    <a:pt x="6535" y="31"/>
                  </a:lnTo>
                  <a:lnTo>
                    <a:pt x="7722" y="3668"/>
                  </a:lnTo>
                  <a:cubicBezTo>
                    <a:pt x="6866" y="2984"/>
                    <a:pt x="4761" y="1540"/>
                    <a:pt x="2855" y="2042"/>
                  </a:cubicBezTo>
                  <a:lnTo>
                    <a:pt x="3061" y="2446"/>
                  </a:lnTo>
                  <a:cubicBezTo>
                    <a:pt x="4687" y="2020"/>
                    <a:pt x="6673" y="3472"/>
                    <a:pt x="7372" y="4045"/>
                  </a:cubicBezTo>
                  <a:cubicBezTo>
                    <a:pt x="6210" y="4348"/>
                    <a:pt x="4699" y="4569"/>
                    <a:pt x="3805" y="4001"/>
                  </a:cubicBezTo>
                  <a:lnTo>
                    <a:pt x="3399" y="4329"/>
                  </a:lnTo>
                  <a:cubicBezTo>
                    <a:pt x="3930" y="4667"/>
                    <a:pt x="4605" y="4783"/>
                    <a:pt x="5310" y="4783"/>
                  </a:cubicBezTo>
                  <a:cubicBezTo>
                    <a:pt x="5729" y="4783"/>
                    <a:pt x="6155" y="4734"/>
                    <a:pt x="6566" y="4667"/>
                  </a:cubicBezTo>
                  <a:cubicBezTo>
                    <a:pt x="2687" y="6563"/>
                    <a:pt x="-26" y="10769"/>
                    <a:pt x="0" y="13957"/>
                  </a:cubicBezTo>
                  <a:cubicBezTo>
                    <a:pt x="32" y="18189"/>
                    <a:pt x="4886" y="21600"/>
                    <a:pt x="10828" y="21573"/>
                  </a:cubicBezTo>
                  <a:cubicBezTo>
                    <a:pt x="16782" y="21556"/>
                    <a:pt x="21574" y="18105"/>
                    <a:pt x="21543" y="13877"/>
                  </a:cubicBezTo>
                  <a:cubicBezTo>
                    <a:pt x="21518" y="10468"/>
                    <a:pt x="18344" y="5897"/>
                    <a:pt x="13995" y="4271"/>
                  </a:cubicBezTo>
                  <a:cubicBezTo>
                    <a:pt x="13995" y="4271"/>
                    <a:pt x="13995" y="4271"/>
                    <a:pt x="13995" y="4271"/>
                  </a:cubicBezTo>
                  <a:close/>
                </a:path>
              </a:pathLst>
            </a:custGeom>
            <a:solidFill>
              <a:schemeClr val="bg1"/>
            </a:solidFill>
            <a:ln w="12700" cap="flat">
              <a:noFill/>
              <a:miter lim="400000"/>
            </a:ln>
            <a:effectLst/>
          </p:spPr>
          <p:txBody>
            <a:bodyPr wrap="square" lIns="40181" tIns="40181" rIns="40181" bIns="40181" numCol="1" anchor="ctr">
              <a:noAutofit/>
            </a:bodyPr>
            <a:lstStyle/>
            <a:p>
              <a:pPr lvl="0">
                <a:defRPr sz="3200">
                  <a:solidFill>
                    <a:srgbClr val="FFFFFF"/>
                  </a:solidFill>
                  <a:latin typeface="Helvetica Light"/>
                  <a:ea typeface="Helvetica Light"/>
                  <a:cs typeface="Helvetica Light"/>
                  <a:sym typeface="Helvetica Light"/>
                </a:defRPr>
              </a:pPr>
              <a:endParaRPr sz="3375">
                <a:latin typeface="Times New Roman" panose="02020603050405020304" pitchFamily="18" charset="0"/>
                <a:ea typeface="微软雅黑" panose="020B0503020204020204" pitchFamily="34" charset="-122"/>
                <a:sym typeface="Times New Roman" panose="02020603050405020304" pitchFamily="18" charset="0"/>
              </a:endParaRPr>
            </a:p>
          </p:txBody>
        </p:sp>
      </p:grpSp>
      <p:grpSp>
        <p:nvGrpSpPr>
          <p:cNvPr id="41" name="Group 40"/>
          <p:cNvGrpSpPr/>
          <p:nvPr/>
        </p:nvGrpSpPr>
        <p:grpSpPr>
          <a:xfrm>
            <a:off x="8321016" y="2801710"/>
            <a:ext cx="584091" cy="584091"/>
            <a:chOff x="5809610" y="2409186"/>
            <a:chExt cx="429265" cy="429265"/>
          </a:xfrm>
        </p:grpSpPr>
        <p:sp>
          <p:nvSpPr>
            <p:cNvPr id="42" name="Shape 4594"/>
            <p:cNvSpPr/>
            <p:nvPr/>
          </p:nvSpPr>
          <p:spPr>
            <a:xfrm>
              <a:off x="5809610" y="2409186"/>
              <a:ext cx="429265" cy="42926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5"/>
            </a:solidFill>
            <a:ln w="12700" cap="flat">
              <a:noFill/>
              <a:miter lim="400000"/>
            </a:ln>
            <a:effectLst/>
          </p:spPr>
          <p:txBody>
            <a:bodyPr wrap="square" lIns="53575" tIns="53575" rIns="53575" bIns="53575" numCol="1" anchor="ctr">
              <a:noAutofit/>
            </a:bodyPr>
            <a:lstStyle/>
            <a:p>
              <a:pPr lvl="0">
                <a:defRPr sz="3200">
                  <a:solidFill>
                    <a:srgbClr val="FFFFFF"/>
                  </a:solidFill>
                  <a:latin typeface="Helvetica Light"/>
                  <a:ea typeface="Helvetica Light"/>
                  <a:cs typeface="Helvetica Light"/>
                  <a:sym typeface="Helvetica Light"/>
                </a:defRPr>
              </a:pPr>
              <a:endParaRPr sz="3375">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43" name="Shape 812"/>
            <p:cNvSpPr/>
            <p:nvPr/>
          </p:nvSpPr>
          <p:spPr>
            <a:xfrm>
              <a:off x="5911112" y="2534493"/>
              <a:ext cx="231972" cy="188815"/>
            </a:xfrm>
            <a:custGeom>
              <a:avLst/>
              <a:gdLst/>
              <a:ahLst/>
              <a:cxnLst>
                <a:cxn ang="0">
                  <a:pos x="wd2" y="hd2"/>
                </a:cxn>
                <a:cxn ang="5400000">
                  <a:pos x="wd2" y="hd2"/>
                </a:cxn>
                <a:cxn ang="10800000">
                  <a:pos x="wd2" y="hd2"/>
                </a:cxn>
                <a:cxn ang="16200000">
                  <a:pos x="wd2" y="hd2"/>
                </a:cxn>
              </a:cxnLst>
              <a:rect l="0" t="0" r="r" b="b"/>
              <a:pathLst>
                <a:path w="20480" h="21024" extrusionOk="0">
                  <a:moveTo>
                    <a:pt x="18800" y="1728"/>
                  </a:moveTo>
                  <a:cubicBezTo>
                    <a:pt x="16810" y="-576"/>
                    <a:pt x="13583" y="-576"/>
                    <a:pt x="11591" y="1728"/>
                  </a:cubicBezTo>
                  <a:lnTo>
                    <a:pt x="10239" y="3293"/>
                  </a:lnTo>
                  <a:lnTo>
                    <a:pt x="8887" y="1728"/>
                  </a:lnTo>
                  <a:cubicBezTo>
                    <a:pt x="6897" y="-576"/>
                    <a:pt x="3670" y="-576"/>
                    <a:pt x="1680" y="1728"/>
                  </a:cubicBezTo>
                  <a:cubicBezTo>
                    <a:pt x="-560" y="4320"/>
                    <a:pt x="-560" y="8522"/>
                    <a:pt x="1680" y="11115"/>
                  </a:cubicBezTo>
                  <a:lnTo>
                    <a:pt x="10239" y="21024"/>
                  </a:lnTo>
                  <a:lnTo>
                    <a:pt x="18800" y="11115"/>
                  </a:lnTo>
                  <a:cubicBezTo>
                    <a:pt x="21040" y="8522"/>
                    <a:pt x="21040" y="4320"/>
                    <a:pt x="18800" y="1728"/>
                  </a:cubicBezTo>
                  <a:close/>
                </a:path>
              </a:pathLst>
            </a:custGeom>
            <a:solidFill>
              <a:schemeClr val="bg1"/>
            </a:solidFill>
            <a:ln w="12700" cap="flat">
              <a:noFill/>
              <a:miter lim="400000"/>
            </a:ln>
            <a:effectLst/>
          </p:spPr>
          <p:txBody>
            <a:bodyPr wrap="square" lIns="40181" tIns="40181" rIns="40181" bIns="40181" numCol="1" anchor="ctr">
              <a:noAutofit/>
            </a:bodyPr>
            <a:lstStyle/>
            <a:p>
              <a:pPr lvl="0">
                <a:defRPr sz="3200">
                  <a:solidFill>
                    <a:srgbClr val="FFFFFF"/>
                  </a:solidFill>
                  <a:latin typeface="+mn-lt"/>
                  <a:ea typeface="+mn-ea"/>
                  <a:cs typeface="+mn-cs"/>
                  <a:sym typeface="Helvetica Light"/>
                </a:defRPr>
              </a:pPr>
              <a:endParaRPr sz="3375">
                <a:latin typeface="Times New Roman" panose="02020603050405020304" pitchFamily="18" charset="0"/>
                <a:ea typeface="微软雅黑" panose="020B0503020204020204" pitchFamily="34" charset="-122"/>
                <a:sym typeface="Times New Roman" panose="02020603050405020304" pitchFamily="18" charset="0"/>
              </a:endParaRPr>
            </a:p>
          </p:txBody>
        </p:sp>
      </p:grpSp>
      <p:grpSp>
        <p:nvGrpSpPr>
          <p:cNvPr id="44" name="Group 43"/>
          <p:cNvGrpSpPr/>
          <p:nvPr/>
        </p:nvGrpSpPr>
        <p:grpSpPr>
          <a:xfrm>
            <a:off x="8753901" y="3668334"/>
            <a:ext cx="584091" cy="584091"/>
            <a:chOff x="6127750" y="3046093"/>
            <a:chExt cx="429265" cy="429265"/>
          </a:xfrm>
        </p:grpSpPr>
        <p:sp>
          <p:nvSpPr>
            <p:cNvPr id="45" name="Shape 4594"/>
            <p:cNvSpPr/>
            <p:nvPr/>
          </p:nvSpPr>
          <p:spPr>
            <a:xfrm>
              <a:off x="6127750" y="3046093"/>
              <a:ext cx="429265" cy="42926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6"/>
            </a:solidFill>
            <a:ln w="12700" cap="flat">
              <a:noFill/>
              <a:miter lim="400000"/>
            </a:ln>
            <a:effectLst/>
          </p:spPr>
          <p:txBody>
            <a:bodyPr wrap="square" lIns="53575" tIns="53575" rIns="53575" bIns="53575" numCol="1" anchor="ctr">
              <a:noAutofit/>
            </a:bodyPr>
            <a:lstStyle/>
            <a:p>
              <a:pPr lvl="0">
                <a:defRPr sz="3200">
                  <a:solidFill>
                    <a:srgbClr val="FFFFFF"/>
                  </a:solidFill>
                  <a:latin typeface="Helvetica Light"/>
                  <a:ea typeface="Helvetica Light"/>
                  <a:cs typeface="Helvetica Light"/>
                  <a:sym typeface="Helvetica Light"/>
                </a:defRPr>
              </a:pPr>
              <a:endParaRPr sz="3375">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46" name="Shape 819"/>
            <p:cNvSpPr/>
            <p:nvPr/>
          </p:nvSpPr>
          <p:spPr>
            <a:xfrm>
              <a:off x="6242119" y="3144806"/>
              <a:ext cx="199861" cy="224850"/>
            </a:xfrm>
            <a:custGeom>
              <a:avLst/>
              <a:gdLst/>
              <a:ahLst/>
              <a:cxnLst>
                <a:cxn ang="0">
                  <a:pos x="wd2" y="hd2"/>
                </a:cxn>
                <a:cxn ang="5400000">
                  <a:pos x="wd2" y="hd2"/>
                </a:cxn>
                <a:cxn ang="10800000">
                  <a:pos x="wd2" y="hd2"/>
                </a:cxn>
                <a:cxn ang="16200000">
                  <a:pos x="wd2" y="hd2"/>
                </a:cxn>
              </a:cxnLst>
              <a:rect l="0" t="0" r="r" b="b"/>
              <a:pathLst>
                <a:path w="21600" h="20959" extrusionOk="0">
                  <a:moveTo>
                    <a:pt x="4049" y="7519"/>
                  </a:moveTo>
                  <a:cubicBezTo>
                    <a:pt x="3162" y="7519"/>
                    <a:pt x="0" y="7985"/>
                    <a:pt x="0" y="11154"/>
                  </a:cubicBezTo>
                  <a:lnTo>
                    <a:pt x="0" y="16799"/>
                  </a:lnTo>
                  <a:cubicBezTo>
                    <a:pt x="0" y="19968"/>
                    <a:pt x="3162" y="20318"/>
                    <a:pt x="4049" y="20318"/>
                  </a:cubicBezTo>
                  <a:cubicBezTo>
                    <a:pt x="4937" y="20318"/>
                    <a:pt x="2699" y="19651"/>
                    <a:pt x="2699" y="17687"/>
                  </a:cubicBezTo>
                  <a:lnTo>
                    <a:pt x="2699" y="10267"/>
                  </a:lnTo>
                  <a:cubicBezTo>
                    <a:pt x="2699" y="8207"/>
                    <a:pt x="4937" y="7519"/>
                    <a:pt x="4049" y="7519"/>
                  </a:cubicBezTo>
                  <a:close/>
                  <a:moveTo>
                    <a:pt x="15725" y="7408"/>
                  </a:moveTo>
                  <a:cubicBezTo>
                    <a:pt x="15548" y="6995"/>
                    <a:pt x="20503" y="3177"/>
                    <a:pt x="17612" y="83"/>
                  </a:cubicBezTo>
                  <a:cubicBezTo>
                    <a:pt x="16934" y="-641"/>
                    <a:pt x="14641" y="3547"/>
                    <a:pt x="11381" y="5443"/>
                  </a:cubicBezTo>
                  <a:cubicBezTo>
                    <a:pt x="9583" y="6489"/>
                    <a:pt x="5399" y="8716"/>
                    <a:pt x="5399" y="9946"/>
                  </a:cubicBezTo>
                  <a:lnTo>
                    <a:pt x="5399" y="17911"/>
                  </a:lnTo>
                  <a:cubicBezTo>
                    <a:pt x="5399" y="19392"/>
                    <a:pt x="12033" y="20959"/>
                    <a:pt x="17076" y="20959"/>
                  </a:cubicBezTo>
                  <a:cubicBezTo>
                    <a:pt x="18923" y="20959"/>
                    <a:pt x="21600" y="10974"/>
                    <a:pt x="21600" y="9387"/>
                  </a:cubicBezTo>
                  <a:cubicBezTo>
                    <a:pt x="21600" y="7795"/>
                    <a:pt x="15902" y="7823"/>
                    <a:pt x="15725" y="7408"/>
                  </a:cubicBezTo>
                  <a:close/>
                </a:path>
              </a:pathLst>
            </a:custGeom>
            <a:solidFill>
              <a:schemeClr val="bg1"/>
            </a:solidFill>
            <a:ln w="12700" cap="flat">
              <a:noFill/>
              <a:miter lim="400000"/>
            </a:ln>
            <a:effectLst/>
          </p:spPr>
          <p:txBody>
            <a:bodyPr wrap="square" lIns="40181" tIns="40181" rIns="40181" bIns="40181" numCol="1" anchor="ctr">
              <a:noAutofit/>
            </a:bodyPr>
            <a:lstStyle/>
            <a:p>
              <a:pPr lvl="0">
                <a:defRPr sz="3200">
                  <a:solidFill>
                    <a:srgbClr val="FFFFFF"/>
                  </a:solidFill>
                  <a:latin typeface="+mn-lt"/>
                  <a:ea typeface="+mn-ea"/>
                  <a:cs typeface="+mn-cs"/>
                  <a:sym typeface="Helvetica Light"/>
                </a:defRPr>
              </a:pPr>
              <a:endParaRPr sz="3375">
                <a:latin typeface="Times New Roman" panose="02020603050405020304" pitchFamily="18" charset="0"/>
                <a:ea typeface="微软雅黑" panose="020B0503020204020204" pitchFamily="34" charset="-122"/>
                <a:sym typeface="Times New Roman" panose="02020603050405020304" pitchFamily="18" charset="0"/>
              </a:endParaRPr>
            </a:p>
          </p:txBody>
        </p:sp>
      </p:grpSp>
      <p:grpSp>
        <p:nvGrpSpPr>
          <p:cNvPr id="48" name="Group 47"/>
          <p:cNvGrpSpPr/>
          <p:nvPr/>
        </p:nvGrpSpPr>
        <p:grpSpPr>
          <a:xfrm>
            <a:off x="4549968" y="2397775"/>
            <a:ext cx="584092" cy="584091"/>
            <a:chOff x="3038158" y="2112323"/>
            <a:chExt cx="429266" cy="429265"/>
          </a:xfrm>
        </p:grpSpPr>
        <p:sp>
          <p:nvSpPr>
            <p:cNvPr id="49" name="Shape 4594"/>
            <p:cNvSpPr/>
            <p:nvPr/>
          </p:nvSpPr>
          <p:spPr>
            <a:xfrm>
              <a:off x="3038158" y="2112323"/>
              <a:ext cx="429266" cy="42926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2"/>
            </a:solidFill>
            <a:ln w="12700" cap="flat">
              <a:noFill/>
              <a:miter lim="400000"/>
            </a:ln>
            <a:effectLst/>
          </p:spPr>
          <p:txBody>
            <a:bodyPr wrap="square" lIns="53575" tIns="53575" rIns="53575" bIns="53575" numCol="1" anchor="ctr">
              <a:noAutofit/>
            </a:bodyPr>
            <a:lstStyle/>
            <a:p>
              <a:pPr lvl="0">
                <a:defRPr sz="3200">
                  <a:solidFill>
                    <a:srgbClr val="FFFFFF"/>
                  </a:solidFill>
                  <a:latin typeface="Helvetica Light"/>
                  <a:ea typeface="Helvetica Light"/>
                  <a:cs typeface="Helvetica Light"/>
                  <a:sym typeface="Helvetica Light"/>
                </a:defRPr>
              </a:pPr>
              <a:endParaRPr sz="3375">
                <a:latin typeface="Times New Roman" panose="02020603050405020304" pitchFamily="18" charset="0"/>
                <a:ea typeface="微软雅黑" panose="020B0503020204020204" pitchFamily="34" charset="-122"/>
                <a:sym typeface="Times New Roman" panose="02020603050405020304" pitchFamily="18" charset="0"/>
              </a:endParaRPr>
            </a:p>
          </p:txBody>
        </p:sp>
        <p:grpSp>
          <p:nvGrpSpPr>
            <p:cNvPr id="50" name="Group 49"/>
            <p:cNvGrpSpPr/>
            <p:nvPr/>
          </p:nvGrpSpPr>
          <p:grpSpPr>
            <a:xfrm>
              <a:off x="3195604" y="2193483"/>
              <a:ext cx="111631" cy="291645"/>
              <a:chOff x="3197985" y="2200626"/>
              <a:chExt cx="111631" cy="291645"/>
            </a:xfrm>
          </p:grpSpPr>
          <p:sp>
            <p:nvSpPr>
              <p:cNvPr id="51" name="Shape 2325"/>
              <p:cNvSpPr/>
              <p:nvPr/>
            </p:nvSpPr>
            <p:spPr>
              <a:xfrm>
                <a:off x="3197985" y="2200626"/>
                <a:ext cx="111631" cy="291645"/>
              </a:xfrm>
              <a:custGeom>
                <a:avLst/>
                <a:gdLst/>
                <a:ahLst/>
                <a:cxnLst>
                  <a:cxn ang="0">
                    <a:pos x="wd2" y="hd2"/>
                  </a:cxn>
                  <a:cxn ang="5400000">
                    <a:pos x="wd2" y="hd2"/>
                  </a:cxn>
                  <a:cxn ang="10800000">
                    <a:pos x="wd2" y="hd2"/>
                  </a:cxn>
                  <a:cxn ang="16200000">
                    <a:pos x="wd2" y="hd2"/>
                  </a:cxn>
                </a:cxnLst>
                <a:rect l="0" t="0" r="r" b="b"/>
                <a:pathLst>
                  <a:path w="21379" h="21600" extrusionOk="0">
                    <a:moveTo>
                      <a:pt x="14991" y="10784"/>
                    </a:moveTo>
                    <a:cubicBezTo>
                      <a:pt x="19172" y="9576"/>
                      <a:pt x="21261" y="9426"/>
                      <a:pt x="21375" y="6935"/>
                    </a:cubicBezTo>
                    <a:cubicBezTo>
                      <a:pt x="21489" y="4444"/>
                      <a:pt x="18639" y="0"/>
                      <a:pt x="18639" y="0"/>
                    </a:cubicBezTo>
                    <a:lnTo>
                      <a:pt x="12201" y="0"/>
                    </a:lnTo>
                    <a:lnTo>
                      <a:pt x="9177" y="0"/>
                    </a:lnTo>
                    <a:lnTo>
                      <a:pt x="2739" y="0"/>
                    </a:lnTo>
                    <a:cubicBezTo>
                      <a:pt x="2739" y="0"/>
                      <a:pt x="-111" y="4444"/>
                      <a:pt x="3" y="6935"/>
                    </a:cubicBezTo>
                    <a:cubicBezTo>
                      <a:pt x="117" y="9426"/>
                      <a:pt x="2228" y="9559"/>
                      <a:pt x="6387" y="10777"/>
                    </a:cubicBezTo>
                    <a:cubicBezTo>
                      <a:pt x="10049" y="11850"/>
                      <a:pt x="9768" y="12335"/>
                      <a:pt x="9859" y="12787"/>
                    </a:cubicBezTo>
                    <a:cubicBezTo>
                      <a:pt x="10155" y="14267"/>
                      <a:pt x="10037" y="18381"/>
                      <a:pt x="9993" y="18850"/>
                    </a:cubicBezTo>
                    <a:cubicBezTo>
                      <a:pt x="9980" y="18987"/>
                      <a:pt x="9954" y="19116"/>
                      <a:pt x="9802" y="19395"/>
                    </a:cubicBezTo>
                    <a:cubicBezTo>
                      <a:pt x="9661" y="19653"/>
                      <a:pt x="8672" y="20391"/>
                      <a:pt x="4241" y="20755"/>
                    </a:cubicBezTo>
                    <a:cubicBezTo>
                      <a:pt x="2312" y="20844"/>
                      <a:pt x="1099" y="20972"/>
                      <a:pt x="1099" y="21115"/>
                    </a:cubicBezTo>
                    <a:cubicBezTo>
                      <a:pt x="1099" y="21383"/>
                      <a:pt x="5378" y="21600"/>
                      <a:pt x="10656" y="21600"/>
                    </a:cubicBezTo>
                    <a:cubicBezTo>
                      <a:pt x="15935" y="21600"/>
                      <a:pt x="20214" y="21383"/>
                      <a:pt x="20214" y="21115"/>
                    </a:cubicBezTo>
                    <a:cubicBezTo>
                      <a:pt x="20214" y="20972"/>
                      <a:pt x="19000" y="20844"/>
                      <a:pt x="17069" y="20756"/>
                    </a:cubicBezTo>
                    <a:cubicBezTo>
                      <a:pt x="12640" y="20391"/>
                      <a:pt x="11651" y="19654"/>
                      <a:pt x="11510" y="19396"/>
                    </a:cubicBezTo>
                    <a:cubicBezTo>
                      <a:pt x="11393" y="19180"/>
                      <a:pt x="11361" y="18973"/>
                      <a:pt x="11360" y="18890"/>
                    </a:cubicBezTo>
                    <a:cubicBezTo>
                      <a:pt x="11357" y="18712"/>
                      <a:pt x="11559" y="14334"/>
                      <a:pt x="11559" y="12790"/>
                    </a:cubicBezTo>
                    <a:cubicBezTo>
                      <a:pt x="11559" y="12334"/>
                      <a:pt x="11455" y="11805"/>
                      <a:pt x="14991" y="10784"/>
                    </a:cubicBezTo>
                    <a:close/>
                  </a:path>
                </a:pathLst>
              </a:custGeom>
              <a:solidFill>
                <a:schemeClr val="bg1"/>
              </a:solidFill>
              <a:ln w="12700" cap="flat">
                <a:noFill/>
                <a:miter lim="400000"/>
              </a:ln>
              <a:effectLst/>
            </p:spPr>
            <p:txBody>
              <a:bodyPr wrap="square" lIns="40181" tIns="40181" rIns="40181" bIns="40181" numCol="1" anchor="ctr">
                <a:noAutofit/>
              </a:bodyPr>
              <a:lstStyle/>
              <a:p>
                <a:pPr lvl="0">
                  <a:defRPr sz="3200">
                    <a:solidFill>
                      <a:srgbClr val="FFFFFF"/>
                    </a:solidFill>
                    <a:latin typeface="Helvetica Light"/>
                    <a:ea typeface="Helvetica Light"/>
                    <a:cs typeface="Helvetica Light"/>
                    <a:sym typeface="Helvetica Light"/>
                  </a:defRPr>
                </a:pPr>
                <a:endParaRPr sz="3375">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52" name="Shape 2326"/>
              <p:cNvSpPr/>
              <p:nvPr/>
            </p:nvSpPr>
            <p:spPr>
              <a:xfrm>
                <a:off x="3203753" y="2206918"/>
                <a:ext cx="100054" cy="137577"/>
              </a:xfrm>
              <a:custGeom>
                <a:avLst/>
                <a:gdLst/>
                <a:ahLst/>
                <a:cxnLst>
                  <a:cxn ang="0">
                    <a:pos x="wd2" y="hd2"/>
                  </a:cxn>
                  <a:cxn ang="5400000">
                    <a:pos x="wd2" y="hd2"/>
                  </a:cxn>
                  <a:cxn ang="10800000">
                    <a:pos x="wd2" y="hd2"/>
                  </a:cxn>
                  <a:cxn ang="16200000">
                    <a:pos x="wd2" y="hd2"/>
                  </a:cxn>
                </a:cxnLst>
                <a:rect l="0" t="0" r="r" b="b"/>
                <a:pathLst>
                  <a:path w="21192" h="21439" extrusionOk="0">
                    <a:moveTo>
                      <a:pt x="21178" y="13631"/>
                    </a:moveTo>
                    <a:cubicBezTo>
                      <a:pt x="21402" y="10846"/>
                      <a:pt x="18718" y="1226"/>
                      <a:pt x="18396" y="0"/>
                    </a:cubicBezTo>
                    <a:lnTo>
                      <a:pt x="2781" y="0"/>
                    </a:lnTo>
                    <a:cubicBezTo>
                      <a:pt x="2592" y="1226"/>
                      <a:pt x="-198" y="8595"/>
                      <a:pt x="11" y="13636"/>
                    </a:cubicBezTo>
                    <a:cubicBezTo>
                      <a:pt x="24" y="13948"/>
                      <a:pt x="34" y="14235"/>
                      <a:pt x="58" y="14513"/>
                    </a:cubicBezTo>
                    <a:cubicBezTo>
                      <a:pt x="63" y="15005"/>
                      <a:pt x="145" y="15481"/>
                      <a:pt x="296" y="15943"/>
                    </a:cubicBezTo>
                    <a:cubicBezTo>
                      <a:pt x="485" y="16652"/>
                      <a:pt x="738" y="17229"/>
                      <a:pt x="1164" y="17673"/>
                    </a:cubicBezTo>
                    <a:cubicBezTo>
                      <a:pt x="2091" y="18638"/>
                      <a:pt x="6838" y="21600"/>
                      <a:pt x="10594" y="21432"/>
                    </a:cubicBezTo>
                    <a:cubicBezTo>
                      <a:pt x="14472" y="21258"/>
                      <a:pt x="17559" y="19867"/>
                      <a:pt x="19659" y="18014"/>
                    </a:cubicBezTo>
                    <a:cubicBezTo>
                      <a:pt x="19768" y="17913"/>
                      <a:pt x="20460" y="17013"/>
                      <a:pt x="20633" y="16581"/>
                    </a:cubicBezTo>
                    <a:cubicBezTo>
                      <a:pt x="20955" y="15913"/>
                      <a:pt x="21178" y="15209"/>
                      <a:pt x="21178" y="14471"/>
                    </a:cubicBezTo>
                  </a:path>
                </a:pathLst>
              </a:custGeom>
              <a:solidFill>
                <a:schemeClr val="bg1"/>
              </a:solidFill>
              <a:ln w="12700" cap="flat">
                <a:noFill/>
                <a:miter lim="400000"/>
              </a:ln>
              <a:effectLst/>
            </p:spPr>
            <p:txBody>
              <a:bodyPr wrap="square" lIns="40181" tIns="40181" rIns="40181" bIns="40181" numCol="1" anchor="ctr">
                <a:noAutofit/>
              </a:bodyPr>
              <a:lstStyle/>
              <a:p>
                <a:pPr lvl="0">
                  <a:defRPr sz="3200">
                    <a:solidFill>
                      <a:srgbClr val="FFFFFF"/>
                    </a:solidFill>
                    <a:latin typeface="Helvetica Light"/>
                    <a:ea typeface="Helvetica Light"/>
                    <a:cs typeface="Helvetica Light"/>
                    <a:sym typeface="Helvetica Light"/>
                  </a:defRPr>
                </a:pPr>
                <a:endParaRPr sz="3375">
                  <a:latin typeface="Times New Roman" panose="02020603050405020304" pitchFamily="18" charset="0"/>
                  <a:ea typeface="微软雅黑" panose="020B0503020204020204" pitchFamily="34" charset="-122"/>
                  <a:sym typeface="Times New Roman" panose="02020603050405020304" pitchFamily="18" charset="0"/>
                </a:endParaRPr>
              </a:p>
            </p:txBody>
          </p:sp>
        </p:grpSp>
      </p:grpSp>
      <p:grpSp>
        <p:nvGrpSpPr>
          <p:cNvPr id="53" name="Group 52"/>
          <p:cNvGrpSpPr/>
          <p:nvPr/>
        </p:nvGrpSpPr>
        <p:grpSpPr>
          <a:xfrm>
            <a:off x="5409673" y="1454932"/>
            <a:ext cx="584091" cy="584091"/>
            <a:chOff x="3669980" y="1419400"/>
            <a:chExt cx="429265" cy="429265"/>
          </a:xfrm>
        </p:grpSpPr>
        <p:sp>
          <p:nvSpPr>
            <p:cNvPr id="54" name="Shape 4594"/>
            <p:cNvSpPr/>
            <p:nvPr/>
          </p:nvSpPr>
          <p:spPr>
            <a:xfrm>
              <a:off x="3669980" y="1419400"/>
              <a:ext cx="429265" cy="42926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3"/>
            </a:solidFill>
            <a:ln w="12700" cap="flat">
              <a:noFill/>
              <a:miter lim="400000"/>
            </a:ln>
            <a:effectLst/>
          </p:spPr>
          <p:txBody>
            <a:bodyPr wrap="square" lIns="53575" tIns="53575" rIns="53575" bIns="53575" numCol="1" anchor="ctr">
              <a:noAutofit/>
            </a:bodyPr>
            <a:lstStyle/>
            <a:p>
              <a:pPr lvl="0">
                <a:defRPr sz="3200">
                  <a:solidFill>
                    <a:srgbClr val="FFFFFF"/>
                  </a:solidFill>
                  <a:latin typeface="Helvetica Light"/>
                  <a:ea typeface="Helvetica Light"/>
                  <a:cs typeface="Helvetica Light"/>
                  <a:sym typeface="Helvetica Light"/>
                </a:defRPr>
              </a:pPr>
              <a:endParaRPr sz="3375">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55" name="Shape 626"/>
            <p:cNvSpPr/>
            <p:nvPr/>
          </p:nvSpPr>
          <p:spPr>
            <a:xfrm>
              <a:off x="3758324" y="1517089"/>
              <a:ext cx="255751" cy="225062"/>
            </a:xfrm>
            <a:custGeom>
              <a:avLst/>
              <a:gdLst/>
              <a:ahLst/>
              <a:cxnLst>
                <a:cxn ang="0">
                  <a:pos x="wd2" y="hd2"/>
                </a:cxn>
                <a:cxn ang="5400000">
                  <a:pos x="wd2" y="hd2"/>
                </a:cxn>
                <a:cxn ang="10800000">
                  <a:pos x="wd2" y="hd2"/>
                </a:cxn>
                <a:cxn ang="16200000">
                  <a:pos x="wd2" y="hd2"/>
                </a:cxn>
              </a:cxnLst>
              <a:rect l="0" t="0" r="r" b="b"/>
              <a:pathLst>
                <a:path w="21600" h="21600" extrusionOk="0">
                  <a:moveTo>
                    <a:pt x="11041" y="15188"/>
                  </a:moveTo>
                  <a:cubicBezTo>
                    <a:pt x="8905" y="14174"/>
                    <a:pt x="8222" y="13317"/>
                    <a:pt x="8222" y="11485"/>
                  </a:cubicBezTo>
                  <a:cubicBezTo>
                    <a:pt x="8222" y="10385"/>
                    <a:pt x="8875" y="10744"/>
                    <a:pt x="9161" y="8730"/>
                  </a:cubicBezTo>
                  <a:cubicBezTo>
                    <a:pt x="9279" y="7894"/>
                    <a:pt x="9855" y="8716"/>
                    <a:pt x="9966" y="6808"/>
                  </a:cubicBezTo>
                  <a:cubicBezTo>
                    <a:pt x="9966" y="6047"/>
                    <a:pt x="9651" y="5858"/>
                    <a:pt x="9651" y="5858"/>
                  </a:cubicBezTo>
                  <a:cubicBezTo>
                    <a:pt x="9651" y="5858"/>
                    <a:pt x="9811" y="4733"/>
                    <a:pt x="9873" y="3867"/>
                  </a:cubicBezTo>
                  <a:cubicBezTo>
                    <a:pt x="9951" y="2788"/>
                    <a:pt x="9396" y="0"/>
                    <a:pt x="6431" y="0"/>
                  </a:cubicBezTo>
                  <a:cubicBezTo>
                    <a:pt x="3466" y="0"/>
                    <a:pt x="2909" y="2788"/>
                    <a:pt x="2987" y="3867"/>
                  </a:cubicBezTo>
                  <a:cubicBezTo>
                    <a:pt x="3050" y="4733"/>
                    <a:pt x="3210" y="5858"/>
                    <a:pt x="3210" y="5858"/>
                  </a:cubicBezTo>
                  <a:cubicBezTo>
                    <a:pt x="3210" y="5858"/>
                    <a:pt x="2895" y="6047"/>
                    <a:pt x="2895" y="6808"/>
                  </a:cubicBezTo>
                  <a:cubicBezTo>
                    <a:pt x="3005" y="8716"/>
                    <a:pt x="3582" y="7894"/>
                    <a:pt x="3700" y="8730"/>
                  </a:cubicBezTo>
                  <a:cubicBezTo>
                    <a:pt x="3987" y="10744"/>
                    <a:pt x="4639" y="10385"/>
                    <a:pt x="4639" y="11485"/>
                  </a:cubicBezTo>
                  <a:cubicBezTo>
                    <a:pt x="4639" y="13317"/>
                    <a:pt x="3956" y="14174"/>
                    <a:pt x="1819" y="15188"/>
                  </a:cubicBezTo>
                  <a:cubicBezTo>
                    <a:pt x="1169" y="15497"/>
                    <a:pt x="0" y="15976"/>
                    <a:pt x="0" y="17129"/>
                  </a:cubicBezTo>
                  <a:lnTo>
                    <a:pt x="0" y="21600"/>
                  </a:lnTo>
                  <a:lnTo>
                    <a:pt x="15005" y="21600"/>
                  </a:lnTo>
                  <a:cubicBezTo>
                    <a:pt x="15005" y="21600"/>
                    <a:pt x="15005" y="18955"/>
                    <a:pt x="15005" y="18248"/>
                  </a:cubicBezTo>
                  <a:cubicBezTo>
                    <a:pt x="15005" y="17196"/>
                    <a:pt x="13184" y="16207"/>
                    <a:pt x="11041" y="15188"/>
                  </a:cubicBezTo>
                  <a:close/>
                  <a:moveTo>
                    <a:pt x="21600" y="21600"/>
                  </a:moveTo>
                  <a:cubicBezTo>
                    <a:pt x="21600" y="21600"/>
                    <a:pt x="21557" y="16953"/>
                    <a:pt x="21307" y="16471"/>
                  </a:cubicBezTo>
                  <a:cubicBezTo>
                    <a:pt x="20935" y="15754"/>
                    <a:pt x="20071" y="15261"/>
                    <a:pt x="18463" y="14498"/>
                  </a:cubicBezTo>
                  <a:cubicBezTo>
                    <a:pt x="16861" y="13736"/>
                    <a:pt x="16349" y="13094"/>
                    <a:pt x="16349" y="11720"/>
                  </a:cubicBezTo>
                  <a:cubicBezTo>
                    <a:pt x="16349" y="10894"/>
                    <a:pt x="16838" y="11164"/>
                    <a:pt x="17053" y="9653"/>
                  </a:cubicBezTo>
                  <a:cubicBezTo>
                    <a:pt x="17142" y="9026"/>
                    <a:pt x="17574" y="9643"/>
                    <a:pt x="17657" y="8212"/>
                  </a:cubicBezTo>
                  <a:cubicBezTo>
                    <a:pt x="17657" y="7642"/>
                    <a:pt x="17420" y="7499"/>
                    <a:pt x="17420" y="7499"/>
                  </a:cubicBezTo>
                  <a:cubicBezTo>
                    <a:pt x="17420" y="7499"/>
                    <a:pt x="17541" y="6656"/>
                    <a:pt x="17588" y="6006"/>
                  </a:cubicBezTo>
                  <a:cubicBezTo>
                    <a:pt x="17646" y="5197"/>
                    <a:pt x="17229" y="3106"/>
                    <a:pt x="15005" y="3106"/>
                  </a:cubicBezTo>
                  <a:cubicBezTo>
                    <a:pt x="12781" y="3106"/>
                    <a:pt x="12365" y="5197"/>
                    <a:pt x="12422" y="6006"/>
                  </a:cubicBezTo>
                  <a:cubicBezTo>
                    <a:pt x="12469" y="6656"/>
                    <a:pt x="12589" y="7499"/>
                    <a:pt x="12589" y="7499"/>
                  </a:cubicBezTo>
                  <a:cubicBezTo>
                    <a:pt x="12589" y="7499"/>
                    <a:pt x="12353" y="7642"/>
                    <a:pt x="12353" y="8212"/>
                  </a:cubicBezTo>
                  <a:cubicBezTo>
                    <a:pt x="12437" y="9643"/>
                    <a:pt x="12868" y="9026"/>
                    <a:pt x="12957" y="9653"/>
                  </a:cubicBezTo>
                  <a:cubicBezTo>
                    <a:pt x="13173" y="11164"/>
                    <a:pt x="13662" y="10894"/>
                    <a:pt x="13662" y="11720"/>
                  </a:cubicBezTo>
                  <a:cubicBezTo>
                    <a:pt x="13662" y="12655"/>
                    <a:pt x="13424" y="13250"/>
                    <a:pt x="12768" y="13776"/>
                  </a:cubicBezTo>
                  <a:cubicBezTo>
                    <a:pt x="16268" y="15766"/>
                    <a:pt x="16737" y="16172"/>
                    <a:pt x="16737" y="17952"/>
                  </a:cubicBezTo>
                  <a:lnTo>
                    <a:pt x="16737" y="21600"/>
                  </a:lnTo>
                  <a:cubicBezTo>
                    <a:pt x="16737" y="21600"/>
                    <a:pt x="21600" y="21600"/>
                    <a:pt x="21600" y="21600"/>
                  </a:cubicBezTo>
                  <a:close/>
                </a:path>
              </a:pathLst>
            </a:custGeom>
            <a:solidFill>
              <a:srgbClr val="FFFFFF"/>
            </a:solidFill>
            <a:ln w="12700" cap="flat">
              <a:noFill/>
              <a:miter lim="400000"/>
            </a:ln>
            <a:effectLst/>
          </p:spPr>
          <p:txBody>
            <a:bodyPr wrap="square" lIns="40181" tIns="40181" rIns="40181" bIns="40181" numCol="1" anchor="ctr">
              <a:noAutofit/>
            </a:bodyPr>
            <a:lstStyle/>
            <a:p>
              <a:pPr lvl="0" algn="l">
                <a:defRPr sz="3100" b="1">
                  <a:latin typeface="Kontrapunkt Bob Bold"/>
                  <a:ea typeface="Kontrapunkt Bob Bold"/>
                  <a:cs typeface="Kontrapunkt Bob Bold"/>
                  <a:sym typeface="Kontrapunkt Bob Bold"/>
                </a:defRPr>
              </a:pPr>
              <a:endParaRPr sz="3270">
                <a:latin typeface="Times New Roman" panose="02020603050405020304" pitchFamily="18" charset="0"/>
                <a:ea typeface="微软雅黑" panose="020B0503020204020204" pitchFamily="34" charset="-122"/>
                <a:sym typeface="Times New Roman" panose="02020603050405020304" pitchFamily="18" charset="0"/>
              </a:endParaRPr>
            </a:p>
          </p:txBody>
        </p:sp>
      </p:grpSp>
      <p:grpSp>
        <p:nvGrpSpPr>
          <p:cNvPr id="62" name="Group 61"/>
          <p:cNvGrpSpPr/>
          <p:nvPr/>
        </p:nvGrpSpPr>
        <p:grpSpPr>
          <a:xfrm>
            <a:off x="5119264" y="3583244"/>
            <a:ext cx="2620222" cy="2640639"/>
            <a:chOff x="4441601" y="3696149"/>
            <a:chExt cx="3055938" cy="3079750"/>
          </a:xfrm>
        </p:grpSpPr>
        <p:sp>
          <p:nvSpPr>
            <p:cNvPr id="59" name="AutoShape 3"/>
            <p:cNvSpPr>
              <a:spLocks noChangeAspect="1" noChangeArrowheads="1" noTextEdit="1"/>
            </p:cNvSpPr>
            <p:nvPr/>
          </p:nvSpPr>
          <p:spPr bwMode="auto">
            <a:xfrm>
              <a:off x="4441601" y="3707261"/>
              <a:ext cx="3035300" cy="2971800"/>
            </a:xfrm>
            <a:prstGeom prst="rect">
              <a:avLst/>
            </a:prstGeom>
            <a:noFill/>
            <a:ln w="9525">
              <a:noFill/>
              <a:miter lim="800000"/>
            </a:ln>
          </p:spPr>
          <p:txBody>
            <a:bodyPr vert="horz" wrap="square" lIns="96435" tIns="48218" rIns="96435" bIns="48218" numCol="1" anchor="t" anchorCtr="0" compatLnSpc="1"/>
            <a:lstStyle/>
            <a:p>
              <a:endParaRPr 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60" name="Freeform 5"/>
            <p:cNvSpPr/>
            <p:nvPr/>
          </p:nvSpPr>
          <p:spPr bwMode="auto">
            <a:xfrm>
              <a:off x="4441601" y="3696149"/>
              <a:ext cx="3055938" cy="2982913"/>
            </a:xfrm>
            <a:custGeom>
              <a:avLst/>
              <a:gdLst/>
              <a:ahLst/>
              <a:cxnLst>
                <a:cxn ang="0">
                  <a:pos x="277" y="130"/>
                </a:cxn>
                <a:cxn ang="0">
                  <a:pos x="278" y="103"/>
                </a:cxn>
                <a:cxn ang="0">
                  <a:pos x="261" y="81"/>
                </a:cxn>
                <a:cxn ang="0">
                  <a:pos x="256" y="57"/>
                </a:cxn>
                <a:cxn ang="0">
                  <a:pos x="239" y="44"/>
                </a:cxn>
                <a:cxn ang="0">
                  <a:pos x="231" y="29"/>
                </a:cxn>
                <a:cxn ang="0">
                  <a:pos x="209" y="18"/>
                </a:cxn>
                <a:cxn ang="0">
                  <a:pos x="171" y="0"/>
                </a:cxn>
                <a:cxn ang="0">
                  <a:pos x="152" y="4"/>
                </a:cxn>
                <a:cxn ang="0">
                  <a:pos x="139" y="14"/>
                </a:cxn>
                <a:cxn ang="0">
                  <a:pos x="133" y="9"/>
                </a:cxn>
                <a:cxn ang="0">
                  <a:pos x="112" y="2"/>
                </a:cxn>
                <a:cxn ang="0">
                  <a:pos x="79" y="18"/>
                </a:cxn>
                <a:cxn ang="0">
                  <a:pos x="56" y="29"/>
                </a:cxn>
                <a:cxn ang="0">
                  <a:pos x="47" y="44"/>
                </a:cxn>
                <a:cxn ang="0">
                  <a:pos x="30" y="57"/>
                </a:cxn>
                <a:cxn ang="0">
                  <a:pos x="25" y="81"/>
                </a:cxn>
                <a:cxn ang="0">
                  <a:pos x="8" y="103"/>
                </a:cxn>
                <a:cxn ang="0">
                  <a:pos x="9" y="130"/>
                </a:cxn>
                <a:cxn ang="0">
                  <a:pos x="1" y="167"/>
                </a:cxn>
                <a:cxn ang="0">
                  <a:pos x="22" y="207"/>
                </a:cxn>
                <a:cxn ang="0">
                  <a:pos x="29" y="233"/>
                </a:cxn>
                <a:cxn ang="0">
                  <a:pos x="50" y="246"/>
                </a:cxn>
                <a:cxn ang="0">
                  <a:pos x="58" y="262"/>
                </a:cxn>
                <a:cxn ang="0">
                  <a:pos x="84" y="273"/>
                </a:cxn>
                <a:cxn ang="0">
                  <a:pos x="90" y="272"/>
                </a:cxn>
                <a:cxn ang="0">
                  <a:pos x="114" y="280"/>
                </a:cxn>
                <a:cxn ang="0">
                  <a:pos x="146" y="260"/>
                </a:cxn>
                <a:cxn ang="0">
                  <a:pos x="159" y="274"/>
                </a:cxn>
                <a:cxn ang="0">
                  <a:pos x="175" y="279"/>
                </a:cxn>
                <a:cxn ang="0">
                  <a:pos x="196" y="272"/>
                </a:cxn>
                <a:cxn ang="0">
                  <a:pos x="203" y="273"/>
                </a:cxn>
                <a:cxn ang="0">
                  <a:pos x="225" y="265"/>
                </a:cxn>
                <a:cxn ang="0">
                  <a:pos x="237" y="246"/>
                </a:cxn>
                <a:cxn ang="0">
                  <a:pos x="257" y="233"/>
                </a:cxn>
                <a:cxn ang="0">
                  <a:pos x="265" y="207"/>
                </a:cxn>
                <a:cxn ang="0">
                  <a:pos x="286" y="167"/>
                </a:cxn>
                <a:cxn ang="0">
                  <a:pos x="277" y="130"/>
                </a:cxn>
              </a:cxnLst>
              <a:rect l="0" t="0" r="r" b="b"/>
              <a:pathLst>
                <a:path w="287" h="280">
                  <a:moveTo>
                    <a:pt x="277" y="130"/>
                  </a:moveTo>
                  <a:cubicBezTo>
                    <a:pt x="281" y="122"/>
                    <a:pt x="281" y="112"/>
                    <a:pt x="278" y="103"/>
                  </a:cubicBezTo>
                  <a:cubicBezTo>
                    <a:pt x="275" y="93"/>
                    <a:pt x="269" y="85"/>
                    <a:pt x="261" y="81"/>
                  </a:cubicBezTo>
                  <a:cubicBezTo>
                    <a:pt x="262" y="73"/>
                    <a:pt x="261" y="64"/>
                    <a:pt x="256" y="57"/>
                  </a:cubicBezTo>
                  <a:cubicBezTo>
                    <a:pt x="252" y="51"/>
                    <a:pt x="246" y="46"/>
                    <a:pt x="239" y="44"/>
                  </a:cubicBezTo>
                  <a:cubicBezTo>
                    <a:pt x="238" y="38"/>
                    <a:pt x="235" y="33"/>
                    <a:pt x="231" y="29"/>
                  </a:cubicBezTo>
                  <a:cubicBezTo>
                    <a:pt x="225" y="22"/>
                    <a:pt x="217" y="19"/>
                    <a:pt x="209" y="18"/>
                  </a:cubicBezTo>
                  <a:cubicBezTo>
                    <a:pt x="201" y="7"/>
                    <a:pt x="187" y="0"/>
                    <a:pt x="171" y="0"/>
                  </a:cubicBezTo>
                  <a:cubicBezTo>
                    <a:pt x="164" y="0"/>
                    <a:pt x="158" y="1"/>
                    <a:pt x="152" y="4"/>
                  </a:cubicBezTo>
                  <a:cubicBezTo>
                    <a:pt x="146" y="7"/>
                    <a:pt x="142" y="10"/>
                    <a:pt x="139" y="14"/>
                  </a:cubicBezTo>
                  <a:cubicBezTo>
                    <a:pt x="137" y="12"/>
                    <a:pt x="135" y="11"/>
                    <a:pt x="133" y="9"/>
                  </a:cubicBezTo>
                  <a:cubicBezTo>
                    <a:pt x="127" y="4"/>
                    <a:pt x="120" y="2"/>
                    <a:pt x="112" y="2"/>
                  </a:cubicBezTo>
                  <a:cubicBezTo>
                    <a:pt x="100" y="2"/>
                    <a:pt x="89" y="8"/>
                    <a:pt x="79" y="18"/>
                  </a:cubicBezTo>
                  <a:cubicBezTo>
                    <a:pt x="71" y="18"/>
                    <a:pt x="62" y="22"/>
                    <a:pt x="56" y="29"/>
                  </a:cubicBezTo>
                  <a:cubicBezTo>
                    <a:pt x="52" y="33"/>
                    <a:pt x="49" y="38"/>
                    <a:pt x="47" y="44"/>
                  </a:cubicBezTo>
                  <a:cubicBezTo>
                    <a:pt x="40" y="46"/>
                    <a:pt x="34" y="51"/>
                    <a:pt x="30" y="57"/>
                  </a:cubicBezTo>
                  <a:cubicBezTo>
                    <a:pt x="26" y="64"/>
                    <a:pt x="24" y="73"/>
                    <a:pt x="25" y="81"/>
                  </a:cubicBezTo>
                  <a:cubicBezTo>
                    <a:pt x="17" y="85"/>
                    <a:pt x="11" y="93"/>
                    <a:pt x="8" y="103"/>
                  </a:cubicBezTo>
                  <a:cubicBezTo>
                    <a:pt x="5" y="112"/>
                    <a:pt x="6" y="122"/>
                    <a:pt x="9" y="130"/>
                  </a:cubicBezTo>
                  <a:cubicBezTo>
                    <a:pt x="0" y="143"/>
                    <a:pt x="0" y="161"/>
                    <a:pt x="1" y="167"/>
                  </a:cubicBezTo>
                  <a:cubicBezTo>
                    <a:pt x="2" y="185"/>
                    <a:pt x="10" y="199"/>
                    <a:pt x="22" y="207"/>
                  </a:cubicBezTo>
                  <a:cubicBezTo>
                    <a:pt x="21" y="216"/>
                    <a:pt x="24" y="225"/>
                    <a:pt x="29" y="233"/>
                  </a:cubicBezTo>
                  <a:cubicBezTo>
                    <a:pt x="35" y="240"/>
                    <a:pt x="42" y="245"/>
                    <a:pt x="50" y="246"/>
                  </a:cubicBezTo>
                  <a:cubicBezTo>
                    <a:pt x="51" y="252"/>
                    <a:pt x="54" y="258"/>
                    <a:pt x="58" y="262"/>
                  </a:cubicBezTo>
                  <a:cubicBezTo>
                    <a:pt x="65" y="269"/>
                    <a:pt x="74" y="273"/>
                    <a:pt x="84" y="273"/>
                  </a:cubicBezTo>
                  <a:cubicBezTo>
                    <a:pt x="86" y="273"/>
                    <a:pt x="88" y="273"/>
                    <a:pt x="90" y="272"/>
                  </a:cubicBezTo>
                  <a:cubicBezTo>
                    <a:pt x="98" y="278"/>
                    <a:pt x="106" y="280"/>
                    <a:pt x="114" y="280"/>
                  </a:cubicBezTo>
                  <a:cubicBezTo>
                    <a:pt x="127" y="280"/>
                    <a:pt x="139" y="273"/>
                    <a:pt x="146" y="260"/>
                  </a:cubicBezTo>
                  <a:cubicBezTo>
                    <a:pt x="149" y="266"/>
                    <a:pt x="153" y="271"/>
                    <a:pt x="159" y="274"/>
                  </a:cubicBezTo>
                  <a:cubicBezTo>
                    <a:pt x="164" y="277"/>
                    <a:pt x="169" y="279"/>
                    <a:pt x="175" y="279"/>
                  </a:cubicBezTo>
                  <a:cubicBezTo>
                    <a:pt x="183" y="279"/>
                    <a:pt x="190" y="277"/>
                    <a:pt x="196" y="272"/>
                  </a:cubicBezTo>
                  <a:cubicBezTo>
                    <a:pt x="198" y="273"/>
                    <a:pt x="201" y="273"/>
                    <a:pt x="203" y="273"/>
                  </a:cubicBezTo>
                  <a:cubicBezTo>
                    <a:pt x="211" y="273"/>
                    <a:pt x="219" y="270"/>
                    <a:pt x="225" y="265"/>
                  </a:cubicBezTo>
                  <a:cubicBezTo>
                    <a:pt x="231" y="260"/>
                    <a:pt x="235" y="254"/>
                    <a:pt x="237" y="246"/>
                  </a:cubicBezTo>
                  <a:cubicBezTo>
                    <a:pt x="245" y="245"/>
                    <a:pt x="252" y="240"/>
                    <a:pt x="257" y="233"/>
                  </a:cubicBezTo>
                  <a:cubicBezTo>
                    <a:pt x="263" y="225"/>
                    <a:pt x="265" y="216"/>
                    <a:pt x="265" y="207"/>
                  </a:cubicBezTo>
                  <a:cubicBezTo>
                    <a:pt x="276" y="199"/>
                    <a:pt x="284" y="185"/>
                    <a:pt x="286" y="167"/>
                  </a:cubicBezTo>
                  <a:cubicBezTo>
                    <a:pt x="287" y="156"/>
                    <a:pt x="285" y="141"/>
                    <a:pt x="277" y="130"/>
                  </a:cubicBezTo>
                  <a:close/>
                </a:path>
              </a:pathLst>
            </a:custGeom>
            <a:solidFill>
              <a:schemeClr val="accent1"/>
            </a:solidFill>
            <a:ln w="9525">
              <a:noFill/>
              <a:round/>
            </a:ln>
          </p:spPr>
          <p:txBody>
            <a:bodyPr vert="horz" wrap="square" lIns="96435" tIns="48218" rIns="96435" bIns="48218" numCol="1" anchor="t" anchorCtr="0" compatLnSpc="1"/>
            <a:lstStyle/>
            <a:p>
              <a:endParaRPr 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61" name="Freeform 6"/>
            <p:cNvSpPr>
              <a:spLocks noEditPoints="1"/>
            </p:cNvSpPr>
            <p:nvPr/>
          </p:nvSpPr>
          <p:spPr bwMode="auto">
            <a:xfrm>
              <a:off x="4536851" y="3750124"/>
              <a:ext cx="2865438" cy="3025775"/>
            </a:xfrm>
            <a:custGeom>
              <a:avLst/>
              <a:gdLst/>
              <a:ahLst/>
              <a:cxnLst>
                <a:cxn ang="0">
                  <a:pos x="124" y="67"/>
                </a:cxn>
                <a:cxn ang="0">
                  <a:pos x="124" y="212"/>
                </a:cxn>
                <a:cxn ang="0">
                  <a:pos x="23" y="197"/>
                </a:cxn>
                <a:cxn ang="0">
                  <a:pos x="27" y="81"/>
                </a:cxn>
                <a:cxn ang="0">
                  <a:pos x="150" y="13"/>
                </a:cxn>
                <a:cxn ang="0">
                  <a:pos x="151" y="135"/>
                </a:cxn>
                <a:cxn ang="0">
                  <a:pos x="187" y="88"/>
                </a:cxn>
                <a:cxn ang="0">
                  <a:pos x="160" y="72"/>
                </a:cxn>
                <a:cxn ang="0">
                  <a:pos x="178" y="75"/>
                </a:cxn>
                <a:cxn ang="0">
                  <a:pos x="150" y="13"/>
                </a:cxn>
                <a:cxn ang="0">
                  <a:pos x="158" y="255"/>
                </a:cxn>
                <a:cxn ang="0">
                  <a:pos x="211" y="225"/>
                </a:cxn>
                <a:cxn ang="0">
                  <a:pos x="252" y="131"/>
                </a:cxn>
                <a:cxn ang="0">
                  <a:pos x="220" y="166"/>
                </a:cxn>
                <a:cxn ang="0">
                  <a:pos x="214" y="192"/>
                </a:cxn>
                <a:cxn ang="0">
                  <a:pos x="211" y="147"/>
                </a:cxn>
                <a:cxn ang="0">
                  <a:pos x="171" y="133"/>
                </a:cxn>
                <a:cxn ang="0">
                  <a:pos x="188" y="236"/>
                </a:cxn>
                <a:cxn ang="0">
                  <a:pos x="160" y="214"/>
                </a:cxn>
                <a:cxn ang="0">
                  <a:pos x="154" y="141"/>
                </a:cxn>
                <a:cxn ang="0">
                  <a:pos x="237" y="128"/>
                </a:cxn>
                <a:cxn ang="0">
                  <a:pos x="211" y="63"/>
                </a:cxn>
                <a:cxn ang="0">
                  <a:pos x="195" y="23"/>
                </a:cxn>
                <a:cxn ang="0">
                  <a:pos x="144" y="91"/>
                </a:cxn>
                <a:cxn ang="0">
                  <a:pos x="143" y="234"/>
                </a:cxn>
                <a:cxn ang="0">
                  <a:pos x="210" y="253"/>
                </a:cxn>
                <a:cxn ang="0">
                  <a:pos x="267" y="161"/>
                </a:cxn>
                <a:cxn ang="0">
                  <a:pos x="222" y="46"/>
                </a:cxn>
                <a:cxn ang="0">
                  <a:pos x="90" y="120"/>
                </a:cxn>
                <a:cxn ang="0">
                  <a:pos x="96" y="119"/>
                </a:cxn>
                <a:cxn ang="0">
                  <a:pos x="92" y="126"/>
                </a:cxn>
                <a:cxn ang="0">
                  <a:pos x="52" y="139"/>
                </a:cxn>
                <a:cxn ang="0">
                  <a:pos x="118" y="163"/>
                </a:cxn>
                <a:cxn ang="0">
                  <a:pos x="115" y="17"/>
                </a:cxn>
                <a:cxn ang="0">
                  <a:pos x="97" y="56"/>
                </a:cxn>
                <a:cxn ang="0">
                  <a:pos x="111" y="40"/>
                </a:cxn>
                <a:cxn ang="0">
                  <a:pos x="79" y="76"/>
                </a:cxn>
                <a:cxn ang="0">
                  <a:pos x="98" y="171"/>
                </a:cxn>
                <a:cxn ang="0">
                  <a:pos x="97" y="195"/>
                </a:cxn>
                <a:cxn ang="0">
                  <a:pos x="94" y="237"/>
                </a:cxn>
                <a:cxn ang="0">
                  <a:pos x="77" y="162"/>
                </a:cxn>
                <a:cxn ang="0">
                  <a:pos x="8" y="161"/>
                </a:cxn>
                <a:cxn ang="0">
                  <a:pos x="85" y="249"/>
                </a:cxn>
                <a:cxn ang="0">
                  <a:pos x="98" y="171"/>
                </a:cxn>
                <a:cxn ang="0">
                  <a:pos x="62" y="99"/>
                </a:cxn>
                <a:cxn ang="0">
                  <a:pos x="38" y="86"/>
                </a:cxn>
              </a:cxnLst>
              <a:rect l="0" t="0" r="r" b="b"/>
              <a:pathLst>
                <a:path w="269" h="284">
                  <a:moveTo>
                    <a:pt x="74" y="23"/>
                  </a:moveTo>
                  <a:cubicBezTo>
                    <a:pt x="85" y="9"/>
                    <a:pt x="103" y="0"/>
                    <a:pt x="119" y="12"/>
                  </a:cubicBezTo>
                  <a:cubicBezTo>
                    <a:pt x="136" y="25"/>
                    <a:pt x="135" y="50"/>
                    <a:pt x="124" y="67"/>
                  </a:cubicBezTo>
                  <a:cubicBezTo>
                    <a:pt x="135" y="81"/>
                    <a:pt x="134" y="105"/>
                    <a:pt x="121" y="117"/>
                  </a:cubicBezTo>
                  <a:cubicBezTo>
                    <a:pt x="132" y="130"/>
                    <a:pt x="133" y="153"/>
                    <a:pt x="123" y="167"/>
                  </a:cubicBezTo>
                  <a:cubicBezTo>
                    <a:pt x="135" y="179"/>
                    <a:pt x="135" y="200"/>
                    <a:pt x="124" y="212"/>
                  </a:cubicBezTo>
                  <a:cubicBezTo>
                    <a:pt x="149" y="245"/>
                    <a:pt x="113" y="284"/>
                    <a:pt x="84" y="257"/>
                  </a:cubicBezTo>
                  <a:cubicBezTo>
                    <a:pt x="67" y="263"/>
                    <a:pt x="49" y="251"/>
                    <a:pt x="49" y="233"/>
                  </a:cubicBezTo>
                  <a:cubicBezTo>
                    <a:pt x="31" y="233"/>
                    <a:pt x="18" y="215"/>
                    <a:pt x="23" y="197"/>
                  </a:cubicBezTo>
                  <a:cubicBezTo>
                    <a:pt x="9" y="191"/>
                    <a:pt x="2" y="176"/>
                    <a:pt x="1" y="161"/>
                  </a:cubicBezTo>
                  <a:cubicBezTo>
                    <a:pt x="0" y="149"/>
                    <a:pt x="3" y="134"/>
                    <a:pt x="12" y="126"/>
                  </a:cubicBezTo>
                  <a:cubicBezTo>
                    <a:pt x="0" y="111"/>
                    <a:pt x="9" y="86"/>
                    <a:pt x="27" y="81"/>
                  </a:cubicBezTo>
                  <a:cubicBezTo>
                    <a:pt x="21" y="66"/>
                    <a:pt x="30" y="47"/>
                    <a:pt x="47" y="46"/>
                  </a:cubicBezTo>
                  <a:cubicBezTo>
                    <a:pt x="46" y="33"/>
                    <a:pt x="61" y="20"/>
                    <a:pt x="74" y="23"/>
                  </a:cubicBezTo>
                  <a:close/>
                  <a:moveTo>
                    <a:pt x="150" y="13"/>
                  </a:moveTo>
                  <a:cubicBezTo>
                    <a:pt x="132" y="21"/>
                    <a:pt x="147" y="40"/>
                    <a:pt x="155" y="49"/>
                  </a:cubicBezTo>
                  <a:cubicBezTo>
                    <a:pt x="135" y="59"/>
                    <a:pt x="137" y="80"/>
                    <a:pt x="156" y="91"/>
                  </a:cubicBezTo>
                  <a:cubicBezTo>
                    <a:pt x="140" y="101"/>
                    <a:pt x="133" y="124"/>
                    <a:pt x="151" y="135"/>
                  </a:cubicBezTo>
                  <a:cubicBezTo>
                    <a:pt x="155" y="133"/>
                    <a:pt x="160" y="132"/>
                    <a:pt x="164" y="132"/>
                  </a:cubicBezTo>
                  <a:cubicBezTo>
                    <a:pt x="164" y="120"/>
                    <a:pt x="171" y="111"/>
                    <a:pt x="183" y="108"/>
                  </a:cubicBezTo>
                  <a:cubicBezTo>
                    <a:pt x="181" y="101"/>
                    <a:pt x="183" y="94"/>
                    <a:pt x="187" y="88"/>
                  </a:cubicBezTo>
                  <a:cubicBezTo>
                    <a:pt x="182" y="87"/>
                    <a:pt x="177" y="84"/>
                    <a:pt x="173" y="78"/>
                  </a:cubicBezTo>
                  <a:cubicBezTo>
                    <a:pt x="168" y="81"/>
                    <a:pt x="162" y="81"/>
                    <a:pt x="157" y="78"/>
                  </a:cubicBezTo>
                  <a:cubicBezTo>
                    <a:pt x="160" y="72"/>
                    <a:pt x="160" y="72"/>
                    <a:pt x="160" y="72"/>
                  </a:cubicBezTo>
                  <a:cubicBezTo>
                    <a:pt x="167" y="77"/>
                    <a:pt x="180" y="69"/>
                    <a:pt x="179" y="60"/>
                  </a:cubicBezTo>
                  <a:cubicBezTo>
                    <a:pt x="185" y="59"/>
                    <a:pt x="185" y="59"/>
                    <a:pt x="185" y="59"/>
                  </a:cubicBezTo>
                  <a:cubicBezTo>
                    <a:pt x="186" y="65"/>
                    <a:pt x="183" y="71"/>
                    <a:pt x="178" y="75"/>
                  </a:cubicBezTo>
                  <a:cubicBezTo>
                    <a:pt x="188" y="88"/>
                    <a:pt x="211" y="82"/>
                    <a:pt x="204" y="59"/>
                  </a:cubicBezTo>
                  <a:cubicBezTo>
                    <a:pt x="229" y="47"/>
                    <a:pt x="206" y="22"/>
                    <a:pt x="191" y="32"/>
                  </a:cubicBezTo>
                  <a:cubicBezTo>
                    <a:pt x="189" y="15"/>
                    <a:pt x="166" y="6"/>
                    <a:pt x="150" y="13"/>
                  </a:cubicBezTo>
                  <a:close/>
                  <a:moveTo>
                    <a:pt x="155" y="192"/>
                  </a:moveTo>
                  <a:cubicBezTo>
                    <a:pt x="136" y="197"/>
                    <a:pt x="135" y="223"/>
                    <a:pt x="151" y="231"/>
                  </a:cubicBezTo>
                  <a:cubicBezTo>
                    <a:pt x="148" y="241"/>
                    <a:pt x="149" y="250"/>
                    <a:pt x="158" y="255"/>
                  </a:cubicBezTo>
                  <a:cubicBezTo>
                    <a:pt x="168" y="261"/>
                    <a:pt x="176" y="256"/>
                    <a:pt x="183" y="249"/>
                  </a:cubicBezTo>
                  <a:cubicBezTo>
                    <a:pt x="191" y="253"/>
                    <a:pt x="199" y="253"/>
                    <a:pt x="206" y="248"/>
                  </a:cubicBezTo>
                  <a:cubicBezTo>
                    <a:pt x="214" y="241"/>
                    <a:pt x="213" y="234"/>
                    <a:pt x="211" y="225"/>
                  </a:cubicBezTo>
                  <a:cubicBezTo>
                    <a:pt x="230" y="232"/>
                    <a:pt x="246" y="212"/>
                    <a:pt x="237" y="194"/>
                  </a:cubicBezTo>
                  <a:cubicBezTo>
                    <a:pt x="253" y="188"/>
                    <a:pt x="259" y="177"/>
                    <a:pt x="261" y="161"/>
                  </a:cubicBezTo>
                  <a:cubicBezTo>
                    <a:pt x="262" y="151"/>
                    <a:pt x="260" y="137"/>
                    <a:pt x="252" y="131"/>
                  </a:cubicBezTo>
                  <a:cubicBezTo>
                    <a:pt x="248" y="133"/>
                    <a:pt x="245" y="134"/>
                    <a:pt x="241" y="135"/>
                  </a:cubicBezTo>
                  <a:cubicBezTo>
                    <a:pt x="236" y="144"/>
                    <a:pt x="228" y="150"/>
                    <a:pt x="218" y="149"/>
                  </a:cubicBezTo>
                  <a:cubicBezTo>
                    <a:pt x="216" y="154"/>
                    <a:pt x="217" y="161"/>
                    <a:pt x="220" y="166"/>
                  </a:cubicBezTo>
                  <a:cubicBezTo>
                    <a:pt x="226" y="163"/>
                    <a:pt x="234" y="165"/>
                    <a:pt x="241" y="169"/>
                  </a:cubicBezTo>
                  <a:cubicBezTo>
                    <a:pt x="237" y="174"/>
                    <a:pt x="237" y="174"/>
                    <a:pt x="237" y="174"/>
                  </a:cubicBezTo>
                  <a:cubicBezTo>
                    <a:pt x="224" y="166"/>
                    <a:pt x="212" y="176"/>
                    <a:pt x="214" y="192"/>
                  </a:cubicBezTo>
                  <a:cubicBezTo>
                    <a:pt x="208" y="192"/>
                    <a:pt x="208" y="192"/>
                    <a:pt x="208" y="192"/>
                  </a:cubicBezTo>
                  <a:cubicBezTo>
                    <a:pt x="207" y="184"/>
                    <a:pt x="208" y="176"/>
                    <a:pt x="214" y="170"/>
                  </a:cubicBezTo>
                  <a:cubicBezTo>
                    <a:pt x="210" y="163"/>
                    <a:pt x="210" y="154"/>
                    <a:pt x="211" y="147"/>
                  </a:cubicBezTo>
                  <a:cubicBezTo>
                    <a:pt x="202" y="143"/>
                    <a:pt x="197" y="134"/>
                    <a:pt x="198" y="124"/>
                  </a:cubicBezTo>
                  <a:cubicBezTo>
                    <a:pt x="192" y="123"/>
                    <a:pt x="188" y="119"/>
                    <a:pt x="185" y="114"/>
                  </a:cubicBezTo>
                  <a:cubicBezTo>
                    <a:pt x="175" y="116"/>
                    <a:pt x="170" y="124"/>
                    <a:pt x="171" y="133"/>
                  </a:cubicBezTo>
                  <a:cubicBezTo>
                    <a:pt x="189" y="140"/>
                    <a:pt x="193" y="161"/>
                    <a:pt x="182" y="176"/>
                  </a:cubicBezTo>
                  <a:cubicBezTo>
                    <a:pt x="195" y="186"/>
                    <a:pt x="195" y="206"/>
                    <a:pt x="184" y="218"/>
                  </a:cubicBezTo>
                  <a:cubicBezTo>
                    <a:pt x="189" y="223"/>
                    <a:pt x="190" y="230"/>
                    <a:pt x="188" y="236"/>
                  </a:cubicBezTo>
                  <a:cubicBezTo>
                    <a:pt x="182" y="234"/>
                    <a:pt x="182" y="234"/>
                    <a:pt x="182" y="234"/>
                  </a:cubicBezTo>
                  <a:cubicBezTo>
                    <a:pt x="185" y="221"/>
                    <a:pt x="173" y="216"/>
                    <a:pt x="163" y="220"/>
                  </a:cubicBezTo>
                  <a:cubicBezTo>
                    <a:pt x="160" y="214"/>
                    <a:pt x="160" y="214"/>
                    <a:pt x="160" y="214"/>
                  </a:cubicBezTo>
                  <a:cubicBezTo>
                    <a:pt x="166" y="212"/>
                    <a:pt x="173" y="211"/>
                    <a:pt x="179" y="214"/>
                  </a:cubicBezTo>
                  <a:cubicBezTo>
                    <a:pt x="191" y="203"/>
                    <a:pt x="185" y="182"/>
                    <a:pt x="171" y="179"/>
                  </a:cubicBezTo>
                  <a:cubicBezTo>
                    <a:pt x="195" y="157"/>
                    <a:pt x="173" y="131"/>
                    <a:pt x="154" y="141"/>
                  </a:cubicBezTo>
                  <a:cubicBezTo>
                    <a:pt x="135" y="152"/>
                    <a:pt x="139" y="182"/>
                    <a:pt x="155" y="192"/>
                  </a:cubicBezTo>
                  <a:close/>
                  <a:moveTo>
                    <a:pt x="231" y="86"/>
                  </a:moveTo>
                  <a:cubicBezTo>
                    <a:pt x="262" y="88"/>
                    <a:pt x="262" y="128"/>
                    <a:pt x="237" y="128"/>
                  </a:cubicBezTo>
                  <a:cubicBezTo>
                    <a:pt x="227" y="152"/>
                    <a:pt x="202" y="144"/>
                    <a:pt x="204" y="119"/>
                  </a:cubicBezTo>
                  <a:cubicBezTo>
                    <a:pt x="187" y="115"/>
                    <a:pt x="183" y="100"/>
                    <a:pt x="196" y="88"/>
                  </a:cubicBezTo>
                  <a:cubicBezTo>
                    <a:pt x="207" y="85"/>
                    <a:pt x="214" y="74"/>
                    <a:pt x="211" y="63"/>
                  </a:cubicBezTo>
                  <a:cubicBezTo>
                    <a:pt x="215" y="60"/>
                    <a:pt x="218" y="57"/>
                    <a:pt x="220" y="53"/>
                  </a:cubicBezTo>
                  <a:cubicBezTo>
                    <a:pt x="238" y="53"/>
                    <a:pt x="241" y="76"/>
                    <a:pt x="231" y="86"/>
                  </a:cubicBezTo>
                  <a:close/>
                  <a:moveTo>
                    <a:pt x="195" y="23"/>
                  </a:moveTo>
                  <a:cubicBezTo>
                    <a:pt x="188" y="6"/>
                    <a:pt x="163" y="0"/>
                    <a:pt x="147" y="7"/>
                  </a:cubicBezTo>
                  <a:cubicBezTo>
                    <a:pt x="128" y="16"/>
                    <a:pt x="134" y="34"/>
                    <a:pt x="145" y="47"/>
                  </a:cubicBezTo>
                  <a:cubicBezTo>
                    <a:pt x="132" y="57"/>
                    <a:pt x="132" y="80"/>
                    <a:pt x="144" y="91"/>
                  </a:cubicBezTo>
                  <a:cubicBezTo>
                    <a:pt x="131" y="103"/>
                    <a:pt x="131" y="128"/>
                    <a:pt x="145" y="139"/>
                  </a:cubicBezTo>
                  <a:cubicBezTo>
                    <a:pt x="131" y="152"/>
                    <a:pt x="131" y="177"/>
                    <a:pt x="143" y="190"/>
                  </a:cubicBezTo>
                  <a:cubicBezTo>
                    <a:pt x="131" y="200"/>
                    <a:pt x="131" y="225"/>
                    <a:pt x="143" y="234"/>
                  </a:cubicBezTo>
                  <a:cubicBezTo>
                    <a:pt x="141" y="245"/>
                    <a:pt x="145" y="255"/>
                    <a:pt x="154" y="261"/>
                  </a:cubicBezTo>
                  <a:cubicBezTo>
                    <a:pt x="165" y="267"/>
                    <a:pt x="176" y="265"/>
                    <a:pt x="185" y="257"/>
                  </a:cubicBezTo>
                  <a:cubicBezTo>
                    <a:pt x="193" y="260"/>
                    <a:pt x="203" y="259"/>
                    <a:pt x="210" y="253"/>
                  </a:cubicBezTo>
                  <a:cubicBezTo>
                    <a:pt x="216" y="248"/>
                    <a:pt x="219" y="241"/>
                    <a:pt x="219" y="233"/>
                  </a:cubicBezTo>
                  <a:cubicBezTo>
                    <a:pt x="237" y="233"/>
                    <a:pt x="250" y="215"/>
                    <a:pt x="245" y="197"/>
                  </a:cubicBezTo>
                  <a:cubicBezTo>
                    <a:pt x="259" y="191"/>
                    <a:pt x="266" y="176"/>
                    <a:pt x="267" y="161"/>
                  </a:cubicBezTo>
                  <a:cubicBezTo>
                    <a:pt x="268" y="149"/>
                    <a:pt x="266" y="134"/>
                    <a:pt x="256" y="126"/>
                  </a:cubicBezTo>
                  <a:cubicBezTo>
                    <a:pt x="269" y="111"/>
                    <a:pt x="260" y="86"/>
                    <a:pt x="241" y="81"/>
                  </a:cubicBezTo>
                  <a:cubicBezTo>
                    <a:pt x="247" y="66"/>
                    <a:pt x="238" y="47"/>
                    <a:pt x="222" y="46"/>
                  </a:cubicBezTo>
                  <a:cubicBezTo>
                    <a:pt x="222" y="33"/>
                    <a:pt x="208" y="20"/>
                    <a:pt x="195" y="23"/>
                  </a:cubicBezTo>
                  <a:close/>
                  <a:moveTo>
                    <a:pt x="70" y="116"/>
                  </a:moveTo>
                  <a:cubicBezTo>
                    <a:pt x="75" y="124"/>
                    <a:pt x="83" y="125"/>
                    <a:pt x="90" y="120"/>
                  </a:cubicBezTo>
                  <a:cubicBezTo>
                    <a:pt x="89" y="111"/>
                    <a:pt x="93" y="103"/>
                    <a:pt x="100" y="98"/>
                  </a:cubicBezTo>
                  <a:cubicBezTo>
                    <a:pt x="104" y="103"/>
                    <a:pt x="104" y="103"/>
                    <a:pt x="104" y="103"/>
                  </a:cubicBezTo>
                  <a:cubicBezTo>
                    <a:pt x="99" y="107"/>
                    <a:pt x="96" y="112"/>
                    <a:pt x="96" y="119"/>
                  </a:cubicBezTo>
                  <a:cubicBezTo>
                    <a:pt x="97" y="124"/>
                    <a:pt x="100" y="130"/>
                    <a:pt x="105" y="132"/>
                  </a:cubicBezTo>
                  <a:cubicBezTo>
                    <a:pt x="103" y="138"/>
                    <a:pt x="103" y="138"/>
                    <a:pt x="103" y="138"/>
                  </a:cubicBezTo>
                  <a:cubicBezTo>
                    <a:pt x="98" y="136"/>
                    <a:pt x="94" y="132"/>
                    <a:pt x="92" y="126"/>
                  </a:cubicBezTo>
                  <a:cubicBezTo>
                    <a:pt x="83" y="132"/>
                    <a:pt x="72" y="130"/>
                    <a:pt x="66" y="122"/>
                  </a:cubicBezTo>
                  <a:cubicBezTo>
                    <a:pt x="61" y="126"/>
                    <a:pt x="55" y="128"/>
                    <a:pt x="49" y="128"/>
                  </a:cubicBezTo>
                  <a:cubicBezTo>
                    <a:pt x="51" y="132"/>
                    <a:pt x="52" y="135"/>
                    <a:pt x="52" y="139"/>
                  </a:cubicBezTo>
                  <a:cubicBezTo>
                    <a:pt x="67" y="136"/>
                    <a:pt x="79" y="143"/>
                    <a:pt x="83" y="159"/>
                  </a:cubicBezTo>
                  <a:cubicBezTo>
                    <a:pt x="88" y="158"/>
                    <a:pt x="94" y="159"/>
                    <a:pt x="98" y="163"/>
                  </a:cubicBezTo>
                  <a:cubicBezTo>
                    <a:pt x="104" y="160"/>
                    <a:pt x="112" y="160"/>
                    <a:pt x="118" y="163"/>
                  </a:cubicBezTo>
                  <a:cubicBezTo>
                    <a:pt x="128" y="148"/>
                    <a:pt x="124" y="129"/>
                    <a:pt x="111" y="117"/>
                  </a:cubicBezTo>
                  <a:cubicBezTo>
                    <a:pt x="127" y="104"/>
                    <a:pt x="130" y="84"/>
                    <a:pt x="116" y="68"/>
                  </a:cubicBezTo>
                  <a:cubicBezTo>
                    <a:pt x="127" y="55"/>
                    <a:pt x="132" y="29"/>
                    <a:pt x="115" y="17"/>
                  </a:cubicBezTo>
                  <a:cubicBezTo>
                    <a:pt x="100" y="6"/>
                    <a:pt x="85" y="19"/>
                    <a:pt x="77" y="31"/>
                  </a:cubicBezTo>
                  <a:cubicBezTo>
                    <a:pt x="62" y="25"/>
                    <a:pt x="48" y="41"/>
                    <a:pt x="57" y="56"/>
                  </a:cubicBezTo>
                  <a:cubicBezTo>
                    <a:pt x="67" y="73"/>
                    <a:pt x="95" y="76"/>
                    <a:pt x="97" y="56"/>
                  </a:cubicBezTo>
                  <a:cubicBezTo>
                    <a:pt x="90" y="55"/>
                    <a:pt x="85" y="52"/>
                    <a:pt x="80" y="47"/>
                  </a:cubicBezTo>
                  <a:cubicBezTo>
                    <a:pt x="86" y="43"/>
                    <a:pt x="86" y="43"/>
                    <a:pt x="86" y="43"/>
                  </a:cubicBezTo>
                  <a:cubicBezTo>
                    <a:pt x="93" y="52"/>
                    <a:pt x="107" y="52"/>
                    <a:pt x="111" y="40"/>
                  </a:cubicBezTo>
                  <a:cubicBezTo>
                    <a:pt x="117" y="42"/>
                    <a:pt x="117" y="42"/>
                    <a:pt x="117" y="42"/>
                  </a:cubicBezTo>
                  <a:cubicBezTo>
                    <a:pt x="115" y="48"/>
                    <a:pt x="110" y="53"/>
                    <a:pt x="103" y="55"/>
                  </a:cubicBezTo>
                  <a:cubicBezTo>
                    <a:pt x="103" y="69"/>
                    <a:pt x="92" y="77"/>
                    <a:pt x="79" y="76"/>
                  </a:cubicBezTo>
                  <a:cubicBezTo>
                    <a:pt x="84" y="86"/>
                    <a:pt x="82" y="98"/>
                    <a:pt x="72" y="103"/>
                  </a:cubicBezTo>
                  <a:cubicBezTo>
                    <a:pt x="73" y="107"/>
                    <a:pt x="72" y="112"/>
                    <a:pt x="70" y="116"/>
                  </a:cubicBezTo>
                  <a:close/>
                  <a:moveTo>
                    <a:pt x="98" y="171"/>
                  </a:moveTo>
                  <a:cubicBezTo>
                    <a:pt x="86" y="160"/>
                    <a:pt x="73" y="165"/>
                    <a:pt x="77" y="181"/>
                  </a:cubicBezTo>
                  <a:cubicBezTo>
                    <a:pt x="59" y="189"/>
                    <a:pt x="61" y="209"/>
                    <a:pt x="79" y="211"/>
                  </a:cubicBezTo>
                  <a:cubicBezTo>
                    <a:pt x="81" y="202"/>
                    <a:pt x="88" y="197"/>
                    <a:pt x="97" y="195"/>
                  </a:cubicBezTo>
                  <a:cubicBezTo>
                    <a:pt x="98" y="201"/>
                    <a:pt x="98" y="201"/>
                    <a:pt x="98" y="201"/>
                  </a:cubicBezTo>
                  <a:cubicBezTo>
                    <a:pt x="81" y="205"/>
                    <a:pt x="82" y="225"/>
                    <a:pt x="96" y="231"/>
                  </a:cubicBezTo>
                  <a:cubicBezTo>
                    <a:pt x="94" y="237"/>
                    <a:pt x="94" y="237"/>
                    <a:pt x="94" y="237"/>
                  </a:cubicBezTo>
                  <a:cubicBezTo>
                    <a:pt x="86" y="234"/>
                    <a:pt x="80" y="227"/>
                    <a:pt x="79" y="218"/>
                  </a:cubicBezTo>
                  <a:cubicBezTo>
                    <a:pt x="56" y="215"/>
                    <a:pt x="51" y="189"/>
                    <a:pt x="69" y="177"/>
                  </a:cubicBezTo>
                  <a:cubicBezTo>
                    <a:pt x="69" y="171"/>
                    <a:pt x="72" y="165"/>
                    <a:pt x="77" y="162"/>
                  </a:cubicBezTo>
                  <a:cubicBezTo>
                    <a:pt x="73" y="142"/>
                    <a:pt x="55" y="143"/>
                    <a:pt x="43" y="149"/>
                  </a:cubicBezTo>
                  <a:cubicBezTo>
                    <a:pt x="48" y="139"/>
                    <a:pt x="47" y="126"/>
                    <a:pt x="31" y="125"/>
                  </a:cubicBezTo>
                  <a:cubicBezTo>
                    <a:pt x="13" y="125"/>
                    <a:pt x="6" y="145"/>
                    <a:pt x="8" y="161"/>
                  </a:cubicBezTo>
                  <a:cubicBezTo>
                    <a:pt x="9" y="177"/>
                    <a:pt x="16" y="188"/>
                    <a:pt x="31" y="194"/>
                  </a:cubicBezTo>
                  <a:cubicBezTo>
                    <a:pt x="25" y="214"/>
                    <a:pt x="37" y="230"/>
                    <a:pt x="57" y="225"/>
                  </a:cubicBezTo>
                  <a:cubicBezTo>
                    <a:pt x="54" y="245"/>
                    <a:pt x="67" y="256"/>
                    <a:pt x="85" y="249"/>
                  </a:cubicBezTo>
                  <a:cubicBezTo>
                    <a:pt x="111" y="276"/>
                    <a:pt x="141" y="242"/>
                    <a:pt x="116" y="212"/>
                  </a:cubicBezTo>
                  <a:cubicBezTo>
                    <a:pt x="127" y="202"/>
                    <a:pt x="130" y="184"/>
                    <a:pt x="119" y="172"/>
                  </a:cubicBezTo>
                  <a:cubicBezTo>
                    <a:pt x="113" y="166"/>
                    <a:pt x="104" y="166"/>
                    <a:pt x="98" y="171"/>
                  </a:cubicBezTo>
                  <a:close/>
                  <a:moveTo>
                    <a:pt x="18" y="122"/>
                  </a:moveTo>
                  <a:cubicBezTo>
                    <a:pt x="26" y="118"/>
                    <a:pt x="32" y="118"/>
                    <a:pt x="41" y="121"/>
                  </a:cubicBezTo>
                  <a:cubicBezTo>
                    <a:pt x="54" y="125"/>
                    <a:pt x="75" y="113"/>
                    <a:pt x="62" y="99"/>
                  </a:cubicBezTo>
                  <a:cubicBezTo>
                    <a:pt x="75" y="100"/>
                    <a:pt x="80" y="83"/>
                    <a:pt x="70" y="75"/>
                  </a:cubicBezTo>
                  <a:cubicBezTo>
                    <a:pt x="60" y="72"/>
                    <a:pt x="52" y="63"/>
                    <a:pt x="48" y="53"/>
                  </a:cubicBezTo>
                  <a:cubicBezTo>
                    <a:pt x="30" y="53"/>
                    <a:pt x="28" y="76"/>
                    <a:pt x="38" y="86"/>
                  </a:cubicBezTo>
                  <a:cubicBezTo>
                    <a:pt x="19" y="85"/>
                    <a:pt x="6" y="108"/>
                    <a:pt x="18" y="122"/>
                  </a:cubicBezTo>
                  <a:close/>
                </a:path>
              </a:pathLst>
            </a:custGeom>
            <a:solidFill>
              <a:schemeClr val="bg1">
                <a:lumMod val="95000"/>
              </a:schemeClr>
            </a:solidFill>
            <a:ln w="27" cap="flat">
              <a:solidFill>
                <a:srgbClr val="FFFFFF"/>
              </a:solidFill>
              <a:prstDash val="solid"/>
              <a:miter lim="800000"/>
            </a:ln>
          </p:spPr>
          <p:txBody>
            <a:bodyPr vert="horz" wrap="square" lIns="96435" tIns="48218" rIns="96435" bIns="48218" numCol="1" anchor="t" anchorCtr="0" compatLnSpc="1"/>
            <a:lstStyle/>
            <a:p>
              <a:endParaRPr lang="en-US">
                <a:latin typeface="Times New Roman" panose="02020603050405020304" pitchFamily="18" charset="0"/>
                <a:ea typeface="微软雅黑" panose="020B0503020204020204" pitchFamily="34" charset="-122"/>
                <a:sym typeface="Times New Roman" panose="02020603050405020304" pitchFamily="18" charset="0"/>
              </a:endParaRPr>
            </a:p>
          </p:txBody>
        </p:sp>
      </p:grpSp>
      <p:sp>
        <p:nvSpPr>
          <p:cNvPr id="56" name="TextBox 51"/>
          <p:cNvSpPr txBox="1"/>
          <p:nvPr/>
        </p:nvSpPr>
        <p:spPr>
          <a:xfrm>
            <a:off x="1133549" y="6102496"/>
            <a:ext cx="10582202" cy="641779"/>
          </a:xfrm>
          <a:prstGeom prst="rect">
            <a:avLst/>
          </a:prstGeom>
          <a:noFill/>
        </p:spPr>
        <p:txBody>
          <a:bodyPr wrap="square" rtlCol="0">
            <a:spAutoFit/>
          </a:bodyPr>
          <a:lstStyle/>
          <a:p>
            <a:pPr algn="just">
              <a:lnSpc>
                <a:spcPct val="150000"/>
              </a:lnSpc>
            </a:pPr>
            <a:r>
              <a:rPr lang="en-US" altLang="zh-CN" sz="1265">
                <a:solidFill>
                  <a:schemeClr val="bg1">
                    <a:lumMod val="50000"/>
                  </a:schemeClr>
                </a:solidFill>
                <a:latin typeface="Times New Roman" panose="02020603050405020304" pitchFamily="18" charset="0"/>
                <a:ea typeface="微软雅黑" panose="020B0503020204020204" pitchFamily="34" charset="-122"/>
                <a:cs typeface="Open Sans" panose="020B0606030504020204" pitchFamily="34" charset="0"/>
                <a:sym typeface="Times New Roman" panose="02020603050405020304" pitchFamily="18" charset="0"/>
              </a:rPr>
              <a:t>Lorem stebus danaime lovera donWakamare dimasa quosam santLoirem ipsume koler sit denimaOstebus daname lovera don yakamare dimasa qm santLorem ipsume denima dalam Ostebus daname lovera dono pakama dalaman</a:t>
            </a:r>
            <a:r>
              <a:rPr lang="en-US" altLang="zh-CN" sz="1265" smtClean="0">
                <a:solidFill>
                  <a:schemeClr val="bg1">
                    <a:lumMod val="50000"/>
                  </a:schemeClr>
                </a:solidFill>
                <a:latin typeface="Times New Roman" panose="02020603050405020304" pitchFamily="18" charset="0"/>
                <a:ea typeface="微软雅黑" panose="020B0503020204020204" pitchFamily="34" charset="-122"/>
                <a:cs typeface="Open Sans" panose="020B0606030504020204" pitchFamily="34" charset="0"/>
                <a:sym typeface="Times New Roman" panose="02020603050405020304" pitchFamily="18" charset="0"/>
              </a:rPr>
              <a:t>.</a:t>
            </a:r>
            <a:r>
              <a:rPr lang="en-US" altLang="zh-CN" sz="1265">
                <a:solidFill>
                  <a:schemeClr val="bg1">
                    <a:lumMod val="50000"/>
                  </a:schemeClr>
                </a:solidFill>
                <a:latin typeface="Times New Roman" panose="02020603050405020304" pitchFamily="18" charset="0"/>
                <a:ea typeface="微软雅黑" panose="020B0503020204020204" pitchFamily="34" charset="-122"/>
                <a:cs typeface="Open Sans" panose="020B0606030504020204" pitchFamily="34" charset="0"/>
                <a:sym typeface="Times New Roman" panose="02020603050405020304" pitchFamily="18" charset="0"/>
              </a:rPr>
              <a:t> </a:t>
            </a:r>
            <a:endParaRPr lang="id-ID" altLang="zh-CN" sz="1265">
              <a:solidFill>
                <a:schemeClr val="bg1">
                  <a:lumMod val="50000"/>
                </a:schemeClr>
              </a:solidFill>
              <a:latin typeface="Times New Roman" panose="02020603050405020304" pitchFamily="18" charset="0"/>
              <a:ea typeface="微软雅黑" panose="020B0503020204020204" pitchFamily="34" charset="-122"/>
              <a:cs typeface="Open Sans" panose="020B0606030504020204" pitchFamily="34" charset="0"/>
              <a:sym typeface="Times New Roman" panose="02020603050405020304" pitchFamily="18" charset="0"/>
            </a:endParaRPr>
          </a:p>
        </p:txBody>
      </p:sp>
      <p:sp>
        <p:nvSpPr>
          <p:cNvPr id="57" name="文本框 10"/>
          <p:cNvSpPr txBox="1">
            <a:spLocks noChangeArrowheads="1"/>
          </p:cNvSpPr>
          <p:nvPr/>
        </p:nvSpPr>
        <p:spPr bwMode="auto">
          <a:xfrm>
            <a:off x="4574370" y="414450"/>
            <a:ext cx="3710010" cy="561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63" tIns="34281" rIns="68563" bIns="3428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a:r>
              <a:rPr lang="zh-CN" altLang="en-US" sz="3200" dirty="0">
                <a:solidFill>
                  <a:schemeClr val="tx1">
                    <a:lumMod val="65000"/>
                    <a:lumOff val="35000"/>
                  </a:schemeClr>
                </a:solidFill>
                <a:latin typeface="方正粗谭黑简体" panose="02000000000000000000" pitchFamily="2" charset="-122"/>
                <a:ea typeface="方正粗谭黑简体" panose="02000000000000000000" pitchFamily="2" charset="-122"/>
                <a:sym typeface="Arial" panose="020B0604020202020204" pitchFamily="34" charset="0"/>
              </a:rPr>
              <a:t>添加相关标题文字</a:t>
            </a:r>
            <a:endParaRPr lang="zh-CN" altLang="en-US" sz="3200" dirty="0">
              <a:solidFill>
                <a:schemeClr val="tx1">
                  <a:lumMod val="65000"/>
                  <a:lumOff val="35000"/>
                </a:schemeClr>
              </a:solidFill>
              <a:latin typeface="方正粗谭黑简体" panose="02000000000000000000" pitchFamily="2" charset="-122"/>
              <a:ea typeface="方正粗谭黑简体" panose="02000000000000000000" pitchFamily="2" charset="-122"/>
              <a:cs typeface="+mn-ea"/>
              <a:sym typeface="+mn-lt"/>
            </a:endParaRPr>
          </a:p>
        </p:txBody>
      </p:sp>
      <p:sp>
        <p:nvSpPr>
          <p:cNvPr id="58" name="等腰三角形 57"/>
          <p:cNvSpPr/>
          <p:nvPr/>
        </p:nvSpPr>
        <p:spPr bwMode="auto">
          <a:xfrm flipV="1">
            <a:off x="6092483" y="446"/>
            <a:ext cx="673787" cy="375422"/>
          </a:xfrm>
          <a:prstGeom prst="triangle">
            <a:avLst>
              <a:gd name="adj" fmla="val 49494"/>
            </a:avLst>
          </a:prstGeom>
          <a:solidFill>
            <a:schemeClr val="accent1"/>
          </a:solidFill>
          <a:ln w="38100">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solidFill>
                <a:prstClr val="white"/>
              </a:solidFill>
            </a:endParaRPr>
          </a:p>
        </p:txBody>
      </p:sp>
    </p:spTree>
  </p:cSld>
  <p:clrMapOvr>
    <a:masterClrMapping/>
  </p:clrMapOvr>
  <mc:AlternateContent xmlns:mc="http://schemas.openxmlformats.org/markup-compatibility/2006">
    <mc:Choice xmlns:p14="http://schemas.microsoft.com/office/powerpoint/2010/main" Requires="p14">
      <p:transition spd="slow" p14:dur="1600" advTm="0">
        <p14:gallery dir="l"/>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62"/>
                                        </p:tgtEl>
                                        <p:attrNameLst>
                                          <p:attrName>style.visibility</p:attrName>
                                        </p:attrNameLst>
                                      </p:cBhvr>
                                      <p:to>
                                        <p:strVal val="visible"/>
                                      </p:to>
                                    </p:set>
                                    <p:animEffect transition="in" filter="fade">
                                      <p:cBhvr>
                                        <p:cTn id="7" dur="1000"/>
                                        <p:tgtEl>
                                          <p:spTgt spid="62"/>
                                        </p:tgtEl>
                                      </p:cBhvr>
                                    </p:animEffect>
                                    <p:anim calcmode="lin" valueType="num">
                                      <p:cBhvr>
                                        <p:cTn id="8" dur="1000" fill="hold"/>
                                        <p:tgtEl>
                                          <p:spTgt spid="62"/>
                                        </p:tgtEl>
                                        <p:attrNameLst>
                                          <p:attrName>ppt_x</p:attrName>
                                        </p:attrNameLst>
                                      </p:cBhvr>
                                      <p:tavLst>
                                        <p:tav tm="0">
                                          <p:val>
                                            <p:strVal val="#ppt_x"/>
                                          </p:val>
                                        </p:tav>
                                        <p:tav tm="100000">
                                          <p:val>
                                            <p:strVal val="#ppt_x"/>
                                          </p:val>
                                        </p:tav>
                                      </p:tavLst>
                                    </p:anim>
                                    <p:anim calcmode="lin" valueType="num">
                                      <p:cBhvr>
                                        <p:cTn id="9" dur="1000" fill="hold"/>
                                        <p:tgtEl>
                                          <p:spTgt spid="6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4" fill="hold" nodeType="after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wipe(down)">
                                      <p:cBhvr>
                                        <p:cTn id="13" dur="500"/>
                                        <p:tgtEl>
                                          <p:spTgt spid="15"/>
                                        </p:tgtEl>
                                      </p:cBhvr>
                                    </p:animEffect>
                                  </p:childTnLst>
                                </p:cTn>
                              </p:par>
                            </p:childTnLst>
                          </p:cTn>
                        </p:par>
                        <p:par>
                          <p:cTn id="14" fill="hold">
                            <p:stCondLst>
                              <p:cond delay="1500"/>
                            </p:stCondLst>
                            <p:childTnLst>
                              <p:par>
                                <p:cTn id="15" presetID="10" presetClass="entr" presetSubtype="0" fill="hold" nodeType="afterEffect">
                                  <p:stCondLst>
                                    <p:cond delay="0"/>
                                  </p:stCondLst>
                                  <p:childTnLst>
                                    <p:set>
                                      <p:cBhvr>
                                        <p:cTn id="16" dur="1" fill="hold">
                                          <p:stCondLst>
                                            <p:cond delay="0"/>
                                          </p:stCondLst>
                                        </p:cTn>
                                        <p:tgtEl>
                                          <p:spTgt spid="29"/>
                                        </p:tgtEl>
                                        <p:attrNameLst>
                                          <p:attrName>style.visibility</p:attrName>
                                        </p:attrNameLst>
                                      </p:cBhvr>
                                      <p:to>
                                        <p:strVal val="visible"/>
                                      </p:to>
                                    </p:set>
                                    <p:animEffect transition="in" filter="fade">
                                      <p:cBhvr>
                                        <p:cTn id="17" dur="500"/>
                                        <p:tgtEl>
                                          <p:spTgt spid="29"/>
                                        </p:tgtEl>
                                      </p:cBhvr>
                                    </p:animEffect>
                                  </p:childTnLst>
                                </p:cTn>
                              </p:par>
                            </p:childTnLst>
                          </p:cTn>
                        </p:par>
                        <p:par>
                          <p:cTn id="18" fill="hold">
                            <p:stCondLst>
                              <p:cond delay="2000"/>
                            </p:stCondLst>
                            <p:childTnLst>
                              <p:par>
                                <p:cTn id="19" presetID="22" presetClass="entr" presetSubtype="2" fill="hold" grpId="0" nodeType="afterEffect">
                                  <p:stCondLst>
                                    <p:cond delay="0"/>
                                  </p:stCondLst>
                                  <p:childTnLst>
                                    <p:set>
                                      <p:cBhvr>
                                        <p:cTn id="20" dur="1" fill="hold">
                                          <p:stCondLst>
                                            <p:cond delay="0"/>
                                          </p:stCondLst>
                                        </p:cTn>
                                        <p:tgtEl>
                                          <p:spTgt spid="32"/>
                                        </p:tgtEl>
                                        <p:attrNameLst>
                                          <p:attrName>style.visibility</p:attrName>
                                        </p:attrNameLst>
                                      </p:cBhvr>
                                      <p:to>
                                        <p:strVal val="visible"/>
                                      </p:to>
                                    </p:set>
                                    <p:animEffect transition="in" filter="wipe(right)">
                                      <p:cBhvr>
                                        <p:cTn id="21" dur="500"/>
                                        <p:tgtEl>
                                          <p:spTgt spid="32"/>
                                        </p:tgtEl>
                                      </p:cBhvr>
                                    </p:animEffect>
                                  </p:childTnLst>
                                </p:cTn>
                              </p:par>
                            </p:childTnLst>
                          </p:cTn>
                        </p:par>
                        <p:par>
                          <p:cTn id="22" fill="hold">
                            <p:stCondLst>
                              <p:cond delay="2500"/>
                            </p:stCondLst>
                            <p:childTnLst>
                              <p:par>
                                <p:cTn id="23" presetID="22" presetClass="entr" presetSubtype="4" fill="hold" nodeType="after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wipe(down)">
                                      <p:cBhvr>
                                        <p:cTn id="25" dur="500"/>
                                        <p:tgtEl>
                                          <p:spTgt spid="10"/>
                                        </p:tgtEl>
                                      </p:cBhvr>
                                    </p:animEffect>
                                  </p:childTnLst>
                                </p:cTn>
                              </p:par>
                            </p:childTnLst>
                          </p:cTn>
                        </p:par>
                        <p:par>
                          <p:cTn id="26" fill="hold">
                            <p:stCondLst>
                              <p:cond delay="3000"/>
                            </p:stCondLst>
                            <p:childTnLst>
                              <p:par>
                                <p:cTn id="27" presetID="10" presetClass="entr" presetSubtype="0" fill="hold" nodeType="afterEffect">
                                  <p:stCondLst>
                                    <p:cond delay="0"/>
                                  </p:stCondLst>
                                  <p:childTnLst>
                                    <p:set>
                                      <p:cBhvr>
                                        <p:cTn id="28" dur="1" fill="hold">
                                          <p:stCondLst>
                                            <p:cond delay="0"/>
                                          </p:stCondLst>
                                        </p:cTn>
                                        <p:tgtEl>
                                          <p:spTgt spid="48"/>
                                        </p:tgtEl>
                                        <p:attrNameLst>
                                          <p:attrName>style.visibility</p:attrName>
                                        </p:attrNameLst>
                                      </p:cBhvr>
                                      <p:to>
                                        <p:strVal val="visible"/>
                                      </p:to>
                                    </p:set>
                                    <p:animEffect transition="in" filter="fade">
                                      <p:cBhvr>
                                        <p:cTn id="29" dur="500"/>
                                        <p:tgtEl>
                                          <p:spTgt spid="48"/>
                                        </p:tgtEl>
                                      </p:cBhvr>
                                    </p:animEffect>
                                  </p:childTnLst>
                                </p:cTn>
                              </p:par>
                            </p:childTnLst>
                          </p:cTn>
                        </p:par>
                        <p:par>
                          <p:cTn id="30" fill="hold">
                            <p:stCondLst>
                              <p:cond delay="3500"/>
                            </p:stCondLst>
                            <p:childTnLst>
                              <p:par>
                                <p:cTn id="31" presetID="22" presetClass="entr" presetSubtype="2" fill="hold" grpId="0" nodeType="afterEffect">
                                  <p:stCondLst>
                                    <p:cond delay="0"/>
                                  </p:stCondLst>
                                  <p:childTnLst>
                                    <p:set>
                                      <p:cBhvr>
                                        <p:cTn id="32" dur="1" fill="hold">
                                          <p:stCondLst>
                                            <p:cond delay="0"/>
                                          </p:stCondLst>
                                        </p:cTn>
                                        <p:tgtEl>
                                          <p:spTgt spid="33"/>
                                        </p:tgtEl>
                                        <p:attrNameLst>
                                          <p:attrName>style.visibility</p:attrName>
                                        </p:attrNameLst>
                                      </p:cBhvr>
                                      <p:to>
                                        <p:strVal val="visible"/>
                                      </p:to>
                                    </p:set>
                                    <p:animEffect transition="in" filter="wipe(right)">
                                      <p:cBhvr>
                                        <p:cTn id="33" dur="500"/>
                                        <p:tgtEl>
                                          <p:spTgt spid="33"/>
                                        </p:tgtEl>
                                      </p:cBhvr>
                                    </p:animEffect>
                                  </p:childTnLst>
                                </p:cTn>
                              </p:par>
                            </p:childTnLst>
                          </p:cTn>
                        </p:par>
                        <p:par>
                          <p:cTn id="34" fill="hold">
                            <p:stCondLst>
                              <p:cond delay="4000"/>
                            </p:stCondLst>
                            <p:childTnLst>
                              <p:par>
                                <p:cTn id="35" presetID="22" presetClass="entr" presetSubtype="4" fill="hold" nodeType="afterEffect">
                                  <p:stCondLst>
                                    <p:cond delay="0"/>
                                  </p:stCondLst>
                                  <p:childTnLst>
                                    <p:set>
                                      <p:cBhvr>
                                        <p:cTn id="36" dur="1" fill="hold">
                                          <p:stCondLst>
                                            <p:cond delay="0"/>
                                          </p:stCondLst>
                                        </p:cTn>
                                        <p:tgtEl>
                                          <p:spTgt spid="2"/>
                                        </p:tgtEl>
                                        <p:attrNameLst>
                                          <p:attrName>style.visibility</p:attrName>
                                        </p:attrNameLst>
                                      </p:cBhvr>
                                      <p:to>
                                        <p:strVal val="visible"/>
                                      </p:to>
                                    </p:set>
                                    <p:animEffect transition="in" filter="wipe(down)">
                                      <p:cBhvr>
                                        <p:cTn id="37" dur="500"/>
                                        <p:tgtEl>
                                          <p:spTgt spid="2"/>
                                        </p:tgtEl>
                                      </p:cBhvr>
                                    </p:animEffect>
                                  </p:childTnLst>
                                </p:cTn>
                              </p:par>
                            </p:childTnLst>
                          </p:cTn>
                        </p:par>
                        <p:par>
                          <p:cTn id="38" fill="hold">
                            <p:stCondLst>
                              <p:cond delay="4500"/>
                            </p:stCondLst>
                            <p:childTnLst>
                              <p:par>
                                <p:cTn id="39" presetID="10" presetClass="entr" presetSubtype="0" fill="hold" nodeType="afterEffect">
                                  <p:stCondLst>
                                    <p:cond delay="0"/>
                                  </p:stCondLst>
                                  <p:childTnLst>
                                    <p:set>
                                      <p:cBhvr>
                                        <p:cTn id="40" dur="1" fill="hold">
                                          <p:stCondLst>
                                            <p:cond delay="0"/>
                                          </p:stCondLst>
                                        </p:cTn>
                                        <p:tgtEl>
                                          <p:spTgt spid="53"/>
                                        </p:tgtEl>
                                        <p:attrNameLst>
                                          <p:attrName>style.visibility</p:attrName>
                                        </p:attrNameLst>
                                      </p:cBhvr>
                                      <p:to>
                                        <p:strVal val="visible"/>
                                      </p:to>
                                    </p:set>
                                    <p:animEffect transition="in" filter="fade">
                                      <p:cBhvr>
                                        <p:cTn id="41" dur="500"/>
                                        <p:tgtEl>
                                          <p:spTgt spid="53"/>
                                        </p:tgtEl>
                                      </p:cBhvr>
                                    </p:animEffect>
                                  </p:childTnLst>
                                </p:cTn>
                              </p:par>
                            </p:childTnLst>
                          </p:cTn>
                        </p:par>
                        <p:par>
                          <p:cTn id="42" fill="hold">
                            <p:stCondLst>
                              <p:cond delay="5000"/>
                            </p:stCondLst>
                            <p:childTnLst>
                              <p:par>
                                <p:cTn id="43" presetID="22" presetClass="entr" presetSubtype="8" fill="hold" grpId="0" nodeType="afterEffect">
                                  <p:stCondLst>
                                    <p:cond delay="0"/>
                                  </p:stCondLst>
                                  <p:childTnLst>
                                    <p:set>
                                      <p:cBhvr>
                                        <p:cTn id="44" dur="1" fill="hold">
                                          <p:stCondLst>
                                            <p:cond delay="0"/>
                                          </p:stCondLst>
                                        </p:cTn>
                                        <p:tgtEl>
                                          <p:spTgt spid="34"/>
                                        </p:tgtEl>
                                        <p:attrNameLst>
                                          <p:attrName>style.visibility</p:attrName>
                                        </p:attrNameLst>
                                      </p:cBhvr>
                                      <p:to>
                                        <p:strVal val="visible"/>
                                      </p:to>
                                    </p:set>
                                    <p:animEffect transition="in" filter="wipe(left)">
                                      <p:cBhvr>
                                        <p:cTn id="45" dur="500"/>
                                        <p:tgtEl>
                                          <p:spTgt spid="34"/>
                                        </p:tgtEl>
                                      </p:cBhvr>
                                    </p:animEffect>
                                  </p:childTnLst>
                                </p:cTn>
                              </p:par>
                            </p:childTnLst>
                          </p:cTn>
                        </p:par>
                        <p:par>
                          <p:cTn id="46" fill="hold">
                            <p:stCondLst>
                              <p:cond delay="5500"/>
                            </p:stCondLst>
                            <p:childTnLst>
                              <p:par>
                                <p:cTn id="47" presetID="22" presetClass="entr" presetSubtype="4" fill="hold" nodeType="afterEffect">
                                  <p:stCondLst>
                                    <p:cond delay="0"/>
                                  </p:stCondLst>
                                  <p:childTnLst>
                                    <p:set>
                                      <p:cBhvr>
                                        <p:cTn id="48" dur="1" fill="hold">
                                          <p:stCondLst>
                                            <p:cond delay="0"/>
                                          </p:stCondLst>
                                        </p:cTn>
                                        <p:tgtEl>
                                          <p:spTgt spid="7"/>
                                        </p:tgtEl>
                                        <p:attrNameLst>
                                          <p:attrName>style.visibility</p:attrName>
                                        </p:attrNameLst>
                                      </p:cBhvr>
                                      <p:to>
                                        <p:strVal val="visible"/>
                                      </p:to>
                                    </p:set>
                                    <p:animEffect transition="in" filter="wipe(down)">
                                      <p:cBhvr>
                                        <p:cTn id="49" dur="500"/>
                                        <p:tgtEl>
                                          <p:spTgt spid="7"/>
                                        </p:tgtEl>
                                      </p:cBhvr>
                                    </p:animEffect>
                                  </p:childTnLst>
                                </p:cTn>
                              </p:par>
                            </p:childTnLst>
                          </p:cTn>
                        </p:par>
                        <p:par>
                          <p:cTn id="50" fill="hold">
                            <p:stCondLst>
                              <p:cond delay="6000"/>
                            </p:stCondLst>
                            <p:childTnLst>
                              <p:par>
                                <p:cTn id="51" presetID="10" presetClass="entr" presetSubtype="0" fill="hold" nodeType="afterEffect">
                                  <p:stCondLst>
                                    <p:cond delay="0"/>
                                  </p:stCondLst>
                                  <p:childTnLst>
                                    <p:set>
                                      <p:cBhvr>
                                        <p:cTn id="52" dur="1" fill="hold">
                                          <p:stCondLst>
                                            <p:cond delay="0"/>
                                          </p:stCondLst>
                                        </p:cTn>
                                        <p:tgtEl>
                                          <p:spTgt spid="38"/>
                                        </p:tgtEl>
                                        <p:attrNameLst>
                                          <p:attrName>style.visibility</p:attrName>
                                        </p:attrNameLst>
                                      </p:cBhvr>
                                      <p:to>
                                        <p:strVal val="visible"/>
                                      </p:to>
                                    </p:set>
                                    <p:animEffect transition="in" filter="fade">
                                      <p:cBhvr>
                                        <p:cTn id="53" dur="500"/>
                                        <p:tgtEl>
                                          <p:spTgt spid="38"/>
                                        </p:tgtEl>
                                      </p:cBhvr>
                                    </p:animEffect>
                                  </p:childTnLst>
                                </p:cTn>
                              </p:par>
                            </p:childTnLst>
                          </p:cTn>
                        </p:par>
                        <p:par>
                          <p:cTn id="54" fill="hold">
                            <p:stCondLst>
                              <p:cond delay="6500"/>
                            </p:stCondLst>
                            <p:childTnLst>
                              <p:par>
                                <p:cTn id="55" presetID="22" presetClass="entr" presetSubtype="8" fill="hold" grpId="0" nodeType="afterEffect">
                                  <p:stCondLst>
                                    <p:cond delay="0"/>
                                  </p:stCondLst>
                                  <p:childTnLst>
                                    <p:set>
                                      <p:cBhvr>
                                        <p:cTn id="56" dur="1" fill="hold">
                                          <p:stCondLst>
                                            <p:cond delay="0"/>
                                          </p:stCondLst>
                                        </p:cTn>
                                        <p:tgtEl>
                                          <p:spTgt spid="35"/>
                                        </p:tgtEl>
                                        <p:attrNameLst>
                                          <p:attrName>style.visibility</p:attrName>
                                        </p:attrNameLst>
                                      </p:cBhvr>
                                      <p:to>
                                        <p:strVal val="visible"/>
                                      </p:to>
                                    </p:set>
                                    <p:animEffect transition="in" filter="wipe(left)">
                                      <p:cBhvr>
                                        <p:cTn id="57" dur="500"/>
                                        <p:tgtEl>
                                          <p:spTgt spid="35"/>
                                        </p:tgtEl>
                                      </p:cBhvr>
                                    </p:animEffect>
                                  </p:childTnLst>
                                </p:cTn>
                              </p:par>
                            </p:childTnLst>
                          </p:cTn>
                        </p:par>
                        <p:par>
                          <p:cTn id="58" fill="hold">
                            <p:stCondLst>
                              <p:cond delay="7000"/>
                            </p:stCondLst>
                            <p:childTnLst>
                              <p:par>
                                <p:cTn id="59" presetID="22" presetClass="entr" presetSubtype="4" fill="hold" nodeType="afterEffect">
                                  <p:stCondLst>
                                    <p:cond delay="0"/>
                                  </p:stCondLst>
                                  <p:childTnLst>
                                    <p:set>
                                      <p:cBhvr>
                                        <p:cTn id="60" dur="1" fill="hold">
                                          <p:stCondLst>
                                            <p:cond delay="0"/>
                                          </p:stCondLst>
                                        </p:cTn>
                                        <p:tgtEl>
                                          <p:spTgt spid="18"/>
                                        </p:tgtEl>
                                        <p:attrNameLst>
                                          <p:attrName>style.visibility</p:attrName>
                                        </p:attrNameLst>
                                      </p:cBhvr>
                                      <p:to>
                                        <p:strVal val="visible"/>
                                      </p:to>
                                    </p:set>
                                    <p:animEffect transition="in" filter="wipe(down)">
                                      <p:cBhvr>
                                        <p:cTn id="61" dur="500"/>
                                        <p:tgtEl>
                                          <p:spTgt spid="18"/>
                                        </p:tgtEl>
                                      </p:cBhvr>
                                    </p:animEffect>
                                  </p:childTnLst>
                                </p:cTn>
                              </p:par>
                            </p:childTnLst>
                          </p:cTn>
                        </p:par>
                        <p:par>
                          <p:cTn id="62" fill="hold">
                            <p:stCondLst>
                              <p:cond delay="7500"/>
                            </p:stCondLst>
                            <p:childTnLst>
                              <p:par>
                                <p:cTn id="63" presetID="10" presetClass="entr" presetSubtype="0" fill="hold" nodeType="afterEffect">
                                  <p:stCondLst>
                                    <p:cond delay="0"/>
                                  </p:stCondLst>
                                  <p:childTnLst>
                                    <p:set>
                                      <p:cBhvr>
                                        <p:cTn id="64" dur="1" fill="hold">
                                          <p:stCondLst>
                                            <p:cond delay="0"/>
                                          </p:stCondLst>
                                        </p:cTn>
                                        <p:tgtEl>
                                          <p:spTgt spid="41"/>
                                        </p:tgtEl>
                                        <p:attrNameLst>
                                          <p:attrName>style.visibility</p:attrName>
                                        </p:attrNameLst>
                                      </p:cBhvr>
                                      <p:to>
                                        <p:strVal val="visible"/>
                                      </p:to>
                                    </p:set>
                                    <p:animEffect transition="in" filter="fade">
                                      <p:cBhvr>
                                        <p:cTn id="65" dur="500"/>
                                        <p:tgtEl>
                                          <p:spTgt spid="41"/>
                                        </p:tgtEl>
                                      </p:cBhvr>
                                    </p:animEffect>
                                  </p:childTnLst>
                                </p:cTn>
                              </p:par>
                            </p:childTnLst>
                          </p:cTn>
                        </p:par>
                        <p:par>
                          <p:cTn id="66" fill="hold">
                            <p:stCondLst>
                              <p:cond delay="8000"/>
                            </p:stCondLst>
                            <p:childTnLst>
                              <p:par>
                                <p:cTn id="67" presetID="22" presetClass="entr" presetSubtype="8" fill="hold" grpId="0" nodeType="afterEffect">
                                  <p:stCondLst>
                                    <p:cond delay="0"/>
                                  </p:stCondLst>
                                  <p:childTnLst>
                                    <p:set>
                                      <p:cBhvr>
                                        <p:cTn id="68" dur="1" fill="hold">
                                          <p:stCondLst>
                                            <p:cond delay="0"/>
                                          </p:stCondLst>
                                        </p:cTn>
                                        <p:tgtEl>
                                          <p:spTgt spid="36"/>
                                        </p:tgtEl>
                                        <p:attrNameLst>
                                          <p:attrName>style.visibility</p:attrName>
                                        </p:attrNameLst>
                                      </p:cBhvr>
                                      <p:to>
                                        <p:strVal val="visible"/>
                                      </p:to>
                                    </p:set>
                                    <p:animEffect transition="in" filter="wipe(left)">
                                      <p:cBhvr>
                                        <p:cTn id="69" dur="500"/>
                                        <p:tgtEl>
                                          <p:spTgt spid="36"/>
                                        </p:tgtEl>
                                      </p:cBhvr>
                                    </p:animEffect>
                                  </p:childTnLst>
                                </p:cTn>
                              </p:par>
                            </p:childTnLst>
                          </p:cTn>
                        </p:par>
                        <p:par>
                          <p:cTn id="70" fill="hold">
                            <p:stCondLst>
                              <p:cond delay="8500"/>
                            </p:stCondLst>
                            <p:childTnLst>
                              <p:par>
                                <p:cTn id="71" presetID="22" presetClass="entr" presetSubtype="4" fill="hold" nodeType="afterEffect">
                                  <p:stCondLst>
                                    <p:cond delay="0"/>
                                  </p:stCondLst>
                                  <p:childTnLst>
                                    <p:set>
                                      <p:cBhvr>
                                        <p:cTn id="72" dur="1" fill="hold">
                                          <p:stCondLst>
                                            <p:cond delay="0"/>
                                          </p:stCondLst>
                                        </p:cTn>
                                        <p:tgtEl>
                                          <p:spTgt spid="21"/>
                                        </p:tgtEl>
                                        <p:attrNameLst>
                                          <p:attrName>style.visibility</p:attrName>
                                        </p:attrNameLst>
                                      </p:cBhvr>
                                      <p:to>
                                        <p:strVal val="visible"/>
                                      </p:to>
                                    </p:set>
                                    <p:animEffect transition="in" filter="wipe(down)">
                                      <p:cBhvr>
                                        <p:cTn id="73" dur="500"/>
                                        <p:tgtEl>
                                          <p:spTgt spid="21"/>
                                        </p:tgtEl>
                                      </p:cBhvr>
                                    </p:animEffect>
                                  </p:childTnLst>
                                </p:cTn>
                              </p:par>
                            </p:childTnLst>
                          </p:cTn>
                        </p:par>
                        <p:par>
                          <p:cTn id="74" fill="hold">
                            <p:stCondLst>
                              <p:cond delay="9000"/>
                            </p:stCondLst>
                            <p:childTnLst>
                              <p:par>
                                <p:cTn id="75" presetID="10" presetClass="entr" presetSubtype="0" fill="hold" nodeType="afterEffect">
                                  <p:stCondLst>
                                    <p:cond delay="0"/>
                                  </p:stCondLst>
                                  <p:childTnLst>
                                    <p:set>
                                      <p:cBhvr>
                                        <p:cTn id="76" dur="1" fill="hold">
                                          <p:stCondLst>
                                            <p:cond delay="0"/>
                                          </p:stCondLst>
                                        </p:cTn>
                                        <p:tgtEl>
                                          <p:spTgt spid="44"/>
                                        </p:tgtEl>
                                        <p:attrNameLst>
                                          <p:attrName>style.visibility</p:attrName>
                                        </p:attrNameLst>
                                      </p:cBhvr>
                                      <p:to>
                                        <p:strVal val="visible"/>
                                      </p:to>
                                    </p:set>
                                    <p:animEffect transition="in" filter="fade">
                                      <p:cBhvr>
                                        <p:cTn id="77" dur="500"/>
                                        <p:tgtEl>
                                          <p:spTgt spid="44"/>
                                        </p:tgtEl>
                                      </p:cBhvr>
                                    </p:animEffect>
                                  </p:childTnLst>
                                </p:cTn>
                              </p:par>
                            </p:childTnLst>
                          </p:cTn>
                        </p:par>
                        <p:par>
                          <p:cTn id="78" fill="hold">
                            <p:stCondLst>
                              <p:cond delay="9500"/>
                            </p:stCondLst>
                            <p:childTnLst>
                              <p:par>
                                <p:cTn id="79" presetID="22" presetClass="entr" presetSubtype="8" fill="hold" grpId="0" nodeType="afterEffect">
                                  <p:stCondLst>
                                    <p:cond delay="0"/>
                                  </p:stCondLst>
                                  <p:childTnLst>
                                    <p:set>
                                      <p:cBhvr>
                                        <p:cTn id="80" dur="1" fill="hold">
                                          <p:stCondLst>
                                            <p:cond delay="0"/>
                                          </p:stCondLst>
                                        </p:cTn>
                                        <p:tgtEl>
                                          <p:spTgt spid="37"/>
                                        </p:tgtEl>
                                        <p:attrNameLst>
                                          <p:attrName>style.visibility</p:attrName>
                                        </p:attrNameLst>
                                      </p:cBhvr>
                                      <p:to>
                                        <p:strVal val="visible"/>
                                      </p:to>
                                    </p:set>
                                    <p:animEffect transition="in" filter="wipe(left)">
                                      <p:cBhvr>
                                        <p:cTn id="81" dur="500"/>
                                        <p:tgtEl>
                                          <p:spTgt spid="37"/>
                                        </p:tgtEl>
                                      </p:cBhvr>
                                    </p:animEffect>
                                  </p:childTnLst>
                                </p:cTn>
                              </p:par>
                            </p:childTnLst>
                          </p:cTn>
                        </p:par>
                        <p:par>
                          <p:cTn id="82" fill="hold">
                            <p:stCondLst>
                              <p:cond delay="10000"/>
                            </p:stCondLst>
                            <p:childTnLst>
                              <p:par>
                                <p:cTn id="83" presetID="22" presetClass="entr" presetSubtype="1" fill="hold" grpId="0" nodeType="afterEffect">
                                  <p:stCondLst>
                                    <p:cond delay="0"/>
                                  </p:stCondLst>
                                  <p:childTnLst>
                                    <p:set>
                                      <p:cBhvr>
                                        <p:cTn id="84" dur="1" fill="hold">
                                          <p:stCondLst>
                                            <p:cond delay="0"/>
                                          </p:stCondLst>
                                        </p:cTn>
                                        <p:tgtEl>
                                          <p:spTgt spid="56"/>
                                        </p:tgtEl>
                                        <p:attrNameLst>
                                          <p:attrName>style.visibility</p:attrName>
                                        </p:attrNameLst>
                                      </p:cBhvr>
                                      <p:to>
                                        <p:strVal val="visible"/>
                                      </p:to>
                                    </p:set>
                                    <p:animEffect transition="in" filter="wipe(up)">
                                      <p:cBhvr>
                                        <p:cTn id="85"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3" grpId="0"/>
      <p:bldP spid="34" grpId="0"/>
      <p:bldP spid="35" grpId="0"/>
      <p:bldP spid="36" grpId="0"/>
      <p:bldP spid="37" grpId="0"/>
      <p:bldP spid="5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4"/>
          <p:cNvSpPr/>
          <p:nvPr/>
        </p:nvSpPr>
        <p:spPr bwMode="auto">
          <a:xfrm>
            <a:off x="1316049" y="4330877"/>
            <a:ext cx="2732334" cy="1647437"/>
          </a:xfrm>
          <a:prstGeom prst="rect">
            <a:avLst/>
          </a:prstGeom>
          <a:solidFill>
            <a:schemeClr val="accent1"/>
          </a:solidFill>
          <a:ln w="25400">
            <a:noFill/>
            <a:miter lim="800000"/>
          </a:ln>
        </p:spPr>
        <p:txBody>
          <a:bodyPr lIns="0" tIns="0" rIns="0" bIns="0"/>
          <a:lstStyle/>
          <a:p>
            <a:endParaRPr lang="en-US" sz="1475">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3" name="Freeform 5"/>
          <p:cNvSpPr/>
          <p:nvPr/>
        </p:nvSpPr>
        <p:spPr bwMode="auto">
          <a:xfrm>
            <a:off x="3298330" y="5221564"/>
            <a:ext cx="750053" cy="756749"/>
          </a:xfrm>
          <a:custGeom>
            <a:avLst/>
            <a:gdLst>
              <a:gd name="T0" fmla="*/ 0 w 21600"/>
              <a:gd name="T1" fmla="*/ 0 h 21600"/>
              <a:gd name="T2" fmla="*/ 1422400 w 21600"/>
              <a:gd name="T3" fmla="*/ 0 h 21600"/>
              <a:gd name="T4" fmla="*/ 1422400 w 21600"/>
              <a:gd name="T5" fmla="*/ 1435100 h 21600"/>
              <a:gd name="T6" fmla="*/ 0 w 21600"/>
              <a:gd name="T7" fmla="*/ 0 h 21600"/>
              <a:gd name="T8" fmla="*/ 0 w 21600"/>
              <a:gd name="T9" fmla="*/ 0 h 216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600" h="21600">
                <a:moveTo>
                  <a:pt x="0" y="0"/>
                </a:moveTo>
                <a:lnTo>
                  <a:pt x="21600" y="0"/>
                </a:lnTo>
                <a:lnTo>
                  <a:pt x="21600" y="21600"/>
                </a:lnTo>
                <a:lnTo>
                  <a:pt x="0" y="0"/>
                </a:lnTo>
                <a:close/>
                <a:moveTo>
                  <a:pt x="0" y="0"/>
                </a:moveTo>
              </a:path>
            </a:pathLst>
          </a:custGeom>
          <a:solidFill>
            <a:schemeClr val="bg1">
              <a:lumMod val="85000"/>
            </a:schemeClr>
          </a:solidFill>
          <a:ln>
            <a:noFill/>
          </a:ln>
        </p:spPr>
        <p:txBody>
          <a:bodyPr lIns="0" tIns="0" rIns="0" bIns="0"/>
          <a:lstStyle/>
          <a:p>
            <a:endParaRPr lang="en-US" sz="1475">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4" name="Rectangle 9"/>
          <p:cNvSpPr/>
          <p:nvPr/>
        </p:nvSpPr>
        <p:spPr bwMode="auto">
          <a:xfrm>
            <a:off x="3305028" y="3574127"/>
            <a:ext cx="2732334" cy="1647437"/>
          </a:xfrm>
          <a:prstGeom prst="rect">
            <a:avLst/>
          </a:prstGeom>
          <a:solidFill>
            <a:schemeClr val="accent2"/>
          </a:solidFill>
          <a:ln w="25400">
            <a:noFill/>
            <a:miter lim="800000"/>
          </a:ln>
        </p:spPr>
        <p:txBody>
          <a:bodyPr lIns="0" tIns="0" rIns="0" bIns="0"/>
          <a:lstStyle/>
          <a:p>
            <a:endParaRPr lang="en-US" sz="1475">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5" name="Freeform 10"/>
          <p:cNvSpPr/>
          <p:nvPr/>
        </p:nvSpPr>
        <p:spPr bwMode="auto">
          <a:xfrm>
            <a:off x="5287309" y="4464815"/>
            <a:ext cx="750053" cy="756749"/>
          </a:xfrm>
          <a:custGeom>
            <a:avLst/>
            <a:gdLst>
              <a:gd name="T0" fmla="*/ 0 w 21600"/>
              <a:gd name="T1" fmla="*/ 0 h 21600"/>
              <a:gd name="T2" fmla="*/ 1422400 w 21600"/>
              <a:gd name="T3" fmla="*/ 0 h 21600"/>
              <a:gd name="T4" fmla="*/ 1422400 w 21600"/>
              <a:gd name="T5" fmla="*/ 1435100 h 21600"/>
              <a:gd name="T6" fmla="*/ 0 w 21600"/>
              <a:gd name="T7" fmla="*/ 0 h 21600"/>
              <a:gd name="T8" fmla="*/ 0 w 21600"/>
              <a:gd name="T9" fmla="*/ 0 h 216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600" h="21600">
                <a:moveTo>
                  <a:pt x="0" y="0"/>
                </a:moveTo>
                <a:lnTo>
                  <a:pt x="21600" y="0"/>
                </a:lnTo>
                <a:lnTo>
                  <a:pt x="21600" y="21600"/>
                </a:lnTo>
                <a:lnTo>
                  <a:pt x="0" y="0"/>
                </a:lnTo>
                <a:close/>
                <a:moveTo>
                  <a:pt x="0" y="0"/>
                </a:moveTo>
              </a:path>
            </a:pathLst>
          </a:custGeom>
          <a:solidFill>
            <a:schemeClr val="bg1">
              <a:lumMod val="85000"/>
            </a:schemeClr>
          </a:solidFill>
          <a:ln>
            <a:noFill/>
          </a:ln>
        </p:spPr>
        <p:txBody>
          <a:bodyPr lIns="0" tIns="0" rIns="0" bIns="0"/>
          <a:lstStyle/>
          <a:p>
            <a:endParaRPr lang="en-US" sz="1475">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6" name="Rectangle 11"/>
          <p:cNvSpPr/>
          <p:nvPr/>
        </p:nvSpPr>
        <p:spPr bwMode="auto">
          <a:xfrm>
            <a:off x="5280613" y="2824075"/>
            <a:ext cx="2732334" cy="1647437"/>
          </a:xfrm>
          <a:prstGeom prst="rect">
            <a:avLst/>
          </a:prstGeom>
          <a:solidFill>
            <a:schemeClr val="accent3"/>
          </a:solidFill>
          <a:ln w="25400">
            <a:noFill/>
            <a:miter lim="800000"/>
          </a:ln>
        </p:spPr>
        <p:txBody>
          <a:bodyPr lIns="0" tIns="0" rIns="0" bIns="0"/>
          <a:lstStyle/>
          <a:p>
            <a:endParaRPr lang="en-US" sz="1475">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7" name="Freeform 12"/>
          <p:cNvSpPr/>
          <p:nvPr/>
        </p:nvSpPr>
        <p:spPr bwMode="auto">
          <a:xfrm>
            <a:off x="7262894" y="3701368"/>
            <a:ext cx="750053" cy="756749"/>
          </a:xfrm>
          <a:custGeom>
            <a:avLst/>
            <a:gdLst>
              <a:gd name="T0" fmla="*/ 0 w 21600"/>
              <a:gd name="T1" fmla="*/ 0 h 21600"/>
              <a:gd name="T2" fmla="*/ 1422400 w 21600"/>
              <a:gd name="T3" fmla="*/ 0 h 21600"/>
              <a:gd name="T4" fmla="*/ 1422400 w 21600"/>
              <a:gd name="T5" fmla="*/ 1435100 h 21600"/>
              <a:gd name="T6" fmla="*/ 0 w 21600"/>
              <a:gd name="T7" fmla="*/ 0 h 21600"/>
              <a:gd name="T8" fmla="*/ 0 w 21600"/>
              <a:gd name="T9" fmla="*/ 0 h 216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600" h="21600">
                <a:moveTo>
                  <a:pt x="0" y="0"/>
                </a:moveTo>
                <a:lnTo>
                  <a:pt x="21600" y="0"/>
                </a:lnTo>
                <a:lnTo>
                  <a:pt x="21600" y="21600"/>
                </a:lnTo>
                <a:lnTo>
                  <a:pt x="0" y="0"/>
                </a:lnTo>
                <a:close/>
                <a:moveTo>
                  <a:pt x="0" y="0"/>
                </a:moveTo>
              </a:path>
            </a:pathLst>
          </a:custGeom>
          <a:solidFill>
            <a:schemeClr val="bg1">
              <a:lumMod val="85000"/>
            </a:schemeClr>
          </a:solidFill>
          <a:ln>
            <a:noFill/>
          </a:ln>
        </p:spPr>
        <p:txBody>
          <a:bodyPr lIns="0" tIns="0" rIns="0" bIns="0"/>
          <a:lstStyle/>
          <a:p>
            <a:endParaRPr lang="en-US" sz="1475">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8" name="AutoShape 13"/>
          <p:cNvSpPr/>
          <p:nvPr/>
        </p:nvSpPr>
        <p:spPr bwMode="auto">
          <a:xfrm>
            <a:off x="7278201" y="1712390"/>
            <a:ext cx="3375237" cy="2350611"/>
          </a:xfrm>
          <a:prstGeom prst="rightArrow">
            <a:avLst>
              <a:gd name="adj1" fmla="val 69463"/>
              <a:gd name="adj2" fmla="val 28319"/>
            </a:avLst>
          </a:prstGeom>
          <a:solidFill>
            <a:schemeClr val="accent4"/>
          </a:solidFill>
          <a:ln w="25400">
            <a:noFill/>
            <a:miter lim="800000"/>
          </a:ln>
        </p:spPr>
        <p:txBody>
          <a:bodyPr lIns="0" tIns="0" rIns="0" bIns="0"/>
          <a:lstStyle/>
          <a:p>
            <a:endParaRPr lang="en-US" sz="1475">
              <a:latin typeface="Times New Roman" panose="02020603050405020304" pitchFamily="18" charset="0"/>
              <a:ea typeface="微软雅黑" panose="020B0503020204020204" pitchFamily="34" charset="-122"/>
              <a:sym typeface="Times New Roman" panose="02020603050405020304" pitchFamily="18" charset="0"/>
            </a:endParaRPr>
          </a:p>
        </p:txBody>
      </p:sp>
      <p:grpSp>
        <p:nvGrpSpPr>
          <p:cNvPr id="10" name="Group 9"/>
          <p:cNvGrpSpPr/>
          <p:nvPr/>
        </p:nvGrpSpPr>
        <p:grpSpPr>
          <a:xfrm>
            <a:off x="1367315" y="4577299"/>
            <a:ext cx="1793974" cy="1138647"/>
            <a:chOff x="1366004" y="4568797"/>
            <a:chExt cx="1701046" cy="1079666"/>
          </a:xfrm>
        </p:grpSpPr>
        <p:sp>
          <p:nvSpPr>
            <p:cNvPr id="11" name="TextBox 10"/>
            <p:cNvSpPr txBox="1"/>
            <p:nvPr/>
          </p:nvSpPr>
          <p:spPr>
            <a:xfrm>
              <a:off x="1449803" y="4971408"/>
              <a:ext cx="1617247" cy="677055"/>
            </a:xfrm>
            <a:prstGeom prst="rect">
              <a:avLst/>
            </a:prstGeom>
            <a:noFill/>
          </p:spPr>
          <p:txBody>
            <a:bodyPr wrap="square" lIns="0" tIns="0" rIns="0" bIns="0" rtlCol="0">
              <a:spAutoFit/>
            </a:bodyPr>
            <a:lstStyle/>
            <a:p>
              <a:pPr algn="just"/>
              <a:r>
                <a:rPr lang="en-US" sz="1160" err="1">
                  <a:solidFill>
                    <a:schemeClr val="bg1"/>
                  </a:solidFill>
                  <a:latin typeface="Times New Roman" panose="02020603050405020304" pitchFamily="18" charset="0"/>
                  <a:ea typeface="微软雅黑" panose="020B0503020204020204" pitchFamily="34" charset="-122"/>
                  <a:cs typeface="Open Sans" panose="020B0606030504020204" pitchFamily="34" charset="0"/>
                  <a:sym typeface="Times New Roman" panose="02020603050405020304" pitchFamily="18" charset="0"/>
                </a:rPr>
                <a:t>Lorem</a:t>
              </a:r>
              <a:r>
                <a:rPr lang="en-US" sz="1160">
                  <a:solidFill>
                    <a:schemeClr val="bg1"/>
                  </a:solidFill>
                  <a:latin typeface="Times New Roman" panose="02020603050405020304" pitchFamily="18" charset="0"/>
                  <a:ea typeface="微软雅黑" panose="020B0503020204020204" pitchFamily="34" charset="-122"/>
                  <a:cs typeface="Open Sans" panose="020B0606030504020204" pitchFamily="34" charset="0"/>
                  <a:sym typeface="Times New Roman" panose="02020603050405020304" pitchFamily="18" charset="0"/>
                </a:rPr>
                <a:t> </a:t>
              </a:r>
              <a:r>
                <a:rPr lang="en-US" sz="1160" err="1">
                  <a:solidFill>
                    <a:schemeClr val="bg1"/>
                  </a:solidFill>
                  <a:latin typeface="Times New Roman" panose="02020603050405020304" pitchFamily="18" charset="0"/>
                  <a:ea typeface="微软雅黑" panose="020B0503020204020204" pitchFamily="34" charset="-122"/>
                  <a:cs typeface="Open Sans" panose="020B0606030504020204" pitchFamily="34" charset="0"/>
                  <a:sym typeface="Times New Roman" panose="02020603050405020304" pitchFamily="18" charset="0"/>
                </a:rPr>
                <a:t>ipsum</a:t>
              </a:r>
              <a:r>
                <a:rPr lang="en-US" sz="1160">
                  <a:solidFill>
                    <a:schemeClr val="bg1"/>
                  </a:solidFill>
                  <a:latin typeface="Times New Roman" panose="02020603050405020304" pitchFamily="18" charset="0"/>
                  <a:ea typeface="微软雅黑" panose="020B0503020204020204" pitchFamily="34" charset="-122"/>
                  <a:cs typeface="Open Sans" panose="020B0606030504020204" pitchFamily="34" charset="0"/>
                  <a:sym typeface="Times New Roman" panose="02020603050405020304" pitchFamily="18" charset="0"/>
                </a:rPr>
                <a:t> dolor sit </a:t>
              </a:r>
              <a:r>
                <a:rPr lang="en-US" sz="1160" err="1">
                  <a:solidFill>
                    <a:schemeClr val="bg1"/>
                  </a:solidFill>
                  <a:latin typeface="Times New Roman" panose="02020603050405020304" pitchFamily="18" charset="0"/>
                  <a:ea typeface="微软雅黑" panose="020B0503020204020204" pitchFamily="34" charset="-122"/>
                  <a:cs typeface="Open Sans" panose="020B0606030504020204" pitchFamily="34" charset="0"/>
                  <a:sym typeface="Times New Roman" panose="02020603050405020304" pitchFamily="18" charset="0"/>
                </a:rPr>
                <a:t>met,nsectetur</a:t>
              </a:r>
              <a:r>
                <a:rPr lang="en-US" sz="1160">
                  <a:solidFill>
                    <a:schemeClr val="bg1"/>
                  </a:solidFill>
                  <a:latin typeface="Times New Roman" panose="02020603050405020304" pitchFamily="18" charset="0"/>
                  <a:ea typeface="微软雅黑" panose="020B0503020204020204" pitchFamily="34" charset="-122"/>
                  <a:cs typeface="Open Sans" panose="020B0606030504020204" pitchFamily="34" charset="0"/>
                  <a:sym typeface="Times New Roman" panose="02020603050405020304" pitchFamily="18" charset="0"/>
                </a:rPr>
                <a:t> </a:t>
              </a:r>
              <a:r>
                <a:rPr lang="en-US" sz="1160" err="1">
                  <a:solidFill>
                    <a:schemeClr val="bg1"/>
                  </a:solidFill>
                  <a:latin typeface="Times New Roman" panose="02020603050405020304" pitchFamily="18" charset="0"/>
                  <a:ea typeface="微软雅黑" panose="020B0503020204020204" pitchFamily="34" charset="-122"/>
                  <a:cs typeface="Open Sans" panose="020B0606030504020204" pitchFamily="34" charset="0"/>
                  <a:sym typeface="Times New Roman" panose="02020603050405020304" pitchFamily="18" charset="0"/>
                </a:rPr>
                <a:t>dipisc</a:t>
              </a:r>
              <a:r>
                <a:rPr lang="en-US" sz="1160">
                  <a:solidFill>
                    <a:schemeClr val="bg1"/>
                  </a:solidFill>
                  <a:latin typeface="Times New Roman" panose="02020603050405020304" pitchFamily="18" charset="0"/>
                  <a:ea typeface="微软雅黑" panose="020B0503020204020204" pitchFamily="34" charset="-122"/>
                  <a:cs typeface="Open Sans" panose="020B0606030504020204" pitchFamily="34" charset="0"/>
                  <a:sym typeface="Times New Roman" panose="02020603050405020304" pitchFamily="18" charset="0"/>
                </a:rPr>
                <a:t> </a:t>
              </a:r>
              <a:r>
                <a:rPr lang="en-US" sz="1160" err="1">
                  <a:solidFill>
                    <a:schemeClr val="bg1"/>
                  </a:solidFill>
                  <a:latin typeface="Times New Roman" panose="02020603050405020304" pitchFamily="18" charset="0"/>
                  <a:ea typeface="微软雅黑" panose="020B0503020204020204" pitchFamily="34" charset="-122"/>
                  <a:cs typeface="Open Sans" panose="020B0606030504020204" pitchFamily="34" charset="0"/>
                  <a:sym typeface="Times New Roman" panose="02020603050405020304" pitchFamily="18" charset="0"/>
                </a:rPr>
                <a:t>ing</a:t>
              </a:r>
              <a:r>
                <a:rPr lang="en-US" sz="1160">
                  <a:solidFill>
                    <a:schemeClr val="bg1"/>
                  </a:solidFill>
                  <a:latin typeface="Times New Roman" panose="02020603050405020304" pitchFamily="18" charset="0"/>
                  <a:ea typeface="微软雅黑" panose="020B0503020204020204" pitchFamily="34" charset="-122"/>
                  <a:cs typeface="Open Sans" panose="020B0606030504020204" pitchFamily="34" charset="0"/>
                  <a:sym typeface="Times New Roman" panose="02020603050405020304" pitchFamily="18" charset="0"/>
                </a:rPr>
                <a:t> </a:t>
              </a:r>
              <a:r>
                <a:rPr lang="en-US" sz="1160" err="1">
                  <a:solidFill>
                    <a:schemeClr val="bg1"/>
                  </a:solidFill>
                  <a:latin typeface="Times New Roman" panose="02020603050405020304" pitchFamily="18" charset="0"/>
                  <a:ea typeface="微软雅黑" panose="020B0503020204020204" pitchFamily="34" charset="-122"/>
                  <a:cs typeface="Open Sans" panose="020B0606030504020204" pitchFamily="34" charset="0"/>
                  <a:sym typeface="Times New Roman" panose="02020603050405020304" pitchFamily="18" charset="0"/>
                </a:rPr>
                <a:t>elit</a:t>
              </a:r>
              <a:r>
                <a:rPr lang="en-US" sz="1160">
                  <a:solidFill>
                    <a:schemeClr val="bg1"/>
                  </a:solidFill>
                  <a:latin typeface="Times New Roman" panose="02020603050405020304" pitchFamily="18" charset="0"/>
                  <a:ea typeface="微软雅黑" panose="020B0503020204020204" pitchFamily="34" charset="-122"/>
                  <a:cs typeface="Open Sans" panose="020B0606030504020204" pitchFamily="34" charset="0"/>
                  <a:sym typeface="Times New Roman" panose="02020603050405020304" pitchFamily="18" charset="0"/>
                </a:rPr>
                <a:t>. </a:t>
              </a:r>
              <a:r>
                <a:rPr lang="en-US" sz="1160" err="1">
                  <a:solidFill>
                    <a:schemeClr val="bg1"/>
                  </a:solidFill>
                  <a:latin typeface="Times New Roman" panose="02020603050405020304" pitchFamily="18" charset="0"/>
                  <a:ea typeface="微软雅黑" panose="020B0503020204020204" pitchFamily="34" charset="-122"/>
                  <a:cs typeface="Open Sans" panose="020B0606030504020204" pitchFamily="34" charset="0"/>
                  <a:sym typeface="Times New Roman" panose="02020603050405020304" pitchFamily="18" charset="0"/>
                </a:rPr>
                <a:t>Edimprdiet</a:t>
              </a:r>
              <a:r>
                <a:rPr lang="en-US" sz="1160">
                  <a:solidFill>
                    <a:schemeClr val="bg1"/>
                  </a:solidFill>
                  <a:latin typeface="Times New Roman" panose="02020603050405020304" pitchFamily="18" charset="0"/>
                  <a:ea typeface="微软雅黑" panose="020B0503020204020204" pitchFamily="34" charset="-122"/>
                  <a:cs typeface="Open Sans" panose="020B0606030504020204" pitchFamily="34" charset="0"/>
                  <a:sym typeface="Times New Roman" panose="02020603050405020304" pitchFamily="18" charset="0"/>
                </a:rPr>
                <a:t> </a:t>
              </a:r>
              <a:r>
                <a:rPr lang="en-US" sz="1160" err="1">
                  <a:solidFill>
                    <a:schemeClr val="bg1"/>
                  </a:solidFill>
                  <a:latin typeface="Times New Roman" panose="02020603050405020304" pitchFamily="18" charset="0"/>
                  <a:ea typeface="微软雅黑" panose="020B0503020204020204" pitchFamily="34" charset="-122"/>
                  <a:cs typeface="Open Sans" panose="020B0606030504020204" pitchFamily="34" charset="0"/>
                  <a:sym typeface="Times New Roman" panose="02020603050405020304" pitchFamily="18" charset="0"/>
                </a:rPr>
                <a:t>tinci</a:t>
              </a:r>
              <a:endParaRPr lang="en-US" sz="1160">
                <a:solidFill>
                  <a:schemeClr val="bg1"/>
                </a:solidFill>
                <a:latin typeface="Times New Roman" panose="02020603050405020304" pitchFamily="18" charset="0"/>
                <a:ea typeface="微软雅黑" panose="020B0503020204020204" pitchFamily="34" charset="-122"/>
                <a:cs typeface="Open Sans" panose="020B0606030504020204" pitchFamily="34" charset="0"/>
                <a:sym typeface="Times New Roman" panose="02020603050405020304" pitchFamily="18" charset="0"/>
              </a:endParaRPr>
            </a:p>
            <a:p>
              <a:pPr algn="just"/>
              <a:r>
                <a:rPr lang="en-US" sz="1160" err="1">
                  <a:solidFill>
                    <a:schemeClr val="bg1"/>
                  </a:solidFill>
                  <a:latin typeface="Times New Roman" panose="02020603050405020304" pitchFamily="18" charset="0"/>
                  <a:ea typeface="微软雅黑" panose="020B0503020204020204" pitchFamily="34" charset="-122"/>
                  <a:cs typeface="Open Sans" panose="020B0606030504020204" pitchFamily="34" charset="0"/>
                  <a:sym typeface="Times New Roman" panose="02020603050405020304" pitchFamily="18" charset="0"/>
                </a:rPr>
                <a:t>duntvelitlaoreet</a:t>
              </a:r>
              <a:r>
                <a:rPr lang="en-US" sz="1160">
                  <a:solidFill>
                    <a:schemeClr val="bg1"/>
                  </a:solidFill>
                  <a:latin typeface="Times New Roman" panose="02020603050405020304" pitchFamily="18" charset="0"/>
                  <a:ea typeface="微软雅黑" panose="020B0503020204020204" pitchFamily="34" charset="-122"/>
                  <a:cs typeface="Open Sans" panose="020B0606030504020204" pitchFamily="34" charset="0"/>
                  <a:sym typeface="Times New Roman" panose="02020603050405020304" pitchFamily="18" charset="0"/>
                </a:rPr>
                <a:t> </a:t>
              </a:r>
              <a:r>
                <a:rPr lang="en-US" sz="1160" err="1">
                  <a:solidFill>
                    <a:schemeClr val="bg1"/>
                  </a:solidFill>
                  <a:latin typeface="Times New Roman" panose="02020603050405020304" pitchFamily="18" charset="0"/>
                  <a:ea typeface="微软雅黑" panose="020B0503020204020204" pitchFamily="34" charset="-122"/>
                  <a:cs typeface="Open Sans" panose="020B0606030504020204" pitchFamily="34" charset="0"/>
                  <a:sym typeface="Times New Roman" panose="02020603050405020304" pitchFamily="18" charset="0"/>
                </a:rPr>
                <a:t>acilisis</a:t>
              </a:r>
              <a:r>
                <a:rPr lang="en-US" sz="1160">
                  <a:solidFill>
                    <a:schemeClr val="bg1"/>
                  </a:solidFill>
                  <a:latin typeface="Times New Roman" panose="02020603050405020304" pitchFamily="18" charset="0"/>
                  <a:ea typeface="微软雅黑" panose="020B0503020204020204" pitchFamily="34" charset="-122"/>
                  <a:cs typeface="Open Sans" panose="020B0606030504020204" pitchFamily="34" charset="0"/>
                  <a:sym typeface="Times New Roman" panose="02020603050405020304" pitchFamily="18" charset="0"/>
                </a:rPr>
                <a:t>. </a:t>
              </a:r>
              <a:endParaRPr lang="en-US" sz="1160">
                <a:solidFill>
                  <a:schemeClr val="bg1"/>
                </a:solidFill>
                <a:latin typeface="Times New Roman" panose="02020603050405020304" pitchFamily="18" charset="0"/>
                <a:ea typeface="微软雅黑" panose="020B0503020204020204" pitchFamily="34" charset="-122"/>
                <a:cs typeface="Open Sans" panose="020B0606030504020204" pitchFamily="34" charset="0"/>
                <a:sym typeface="Times New Roman" panose="02020603050405020304" pitchFamily="18" charset="0"/>
              </a:endParaRPr>
            </a:p>
          </p:txBody>
        </p:sp>
        <p:sp>
          <p:nvSpPr>
            <p:cNvPr id="12" name="TextBox 11"/>
            <p:cNvSpPr txBox="1"/>
            <p:nvPr/>
          </p:nvSpPr>
          <p:spPr>
            <a:xfrm>
              <a:off x="1366004" y="4568797"/>
              <a:ext cx="1535946" cy="302899"/>
            </a:xfrm>
            <a:prstGeom prst="rect">
              <a:avLst/>
            </a:prstGeom>
            <a:noFill/>
          </p:spPr>
          <p:txBody>
            <a:bodyPr wrap="square" rtlCol="0">
              <a:spAutoFit/>
            </a:bodyPr>
            <a:lstStyle/>
            <a:p>
              <a:r>
                <a:rPr lang="en-US" sz="1475">
                  <a:solidFill>
                    <a:schemeClr val="bg1"/>
                  </a:solidFill>
                  <a:latin typeface="Times New Roman" panose="02020603050405020304" pitchFamily="18" charset="0"/>
                  <a:ea typeface="微软雅黑" panose="020B0503020204020204" pitchFamily="34" charset="-122"/>
                  <a:cs typeface="Clear Sans" panose="020B0503030202020304" pitchFamily="34" charset="0"/>
                  <a:sym typeface="Times New Roman" panose="02020603050405020304" pitchFamily="18" charset="0"/>
                </a:rPr>
                <a:t>Asset Allocation</a:t>
              </a:r>
              <a:endParaRPr lang="id-ID" sz="1475">
                <a:solidFill>
                  <a:schemeClr val="bg1"/>
                </a:solidFill>
                <a:latin typeface="Times New Roman" panose="02020603050405020304" pitchFamily="18" charset="0"/>
                <a:ea typeface="微软雅黑" panose="020B0503020204020204" pitchFamily="34" charset="-122"/>
                <a:cs typeface="Clear Sans" panose="020B0503030202020304" pitchFamily="34" charset="0"/>
                <a:sym typeface="Times New Roman" panose="02020603050405020304" pitchFamily="18" charset="0"/>
              </a:endParaRPr>
            </a:p>
          </p:txBody>
        </p:sp>
      </p:grpSp>
      <p:grpSp>
        <p:nvGrpSpPr>
          <p:cNvPr id="13" name="Group 12"/>
          <p:cNvGrpSpPr/>
          <p:nvPr/>
        </p:nvGrpSpPr>
        <p:grpSpPr>
          <a:xfrm>
            <a:off x="3359344" y="3833159"/>
            <a:ext cx="1827512" cy="1138647"/>
            <a:chOff x="1366004" y="4568797"/>
            <a:chExt cx="1732847" cy="1079666"/>
          </a:xfrm>
        </p:grpSpPr>
        <p:sp>
          <p:nvSpPr>
            <p:cNvPr id="14" name="TextBox 13"/>
            <p:cNvSpPr txBox="1"/>
            <p:nvPr/>
          </p:nvSpPr>
          <p:spPr>
            <a:xfrm>
              <a:off x="1449803" y="4971408"/>
              <a:ext cx="1649048" cy="677055"/>
            </a:xfrm>
            <a:prstGeom prst="rect">
              <a:avLst/>
            </a:prstGeom>
            <a:noFill/>
          </p:spPr>
          <p:txBody>
            <a:bodyPr wrap="square" lIns="0" tIns="0" rIns="0" bIns="0" rtlCol="0">
              <a:spAutoFit/>
            </a:bodyPr>
            <a:lstStyle/>
            <a:p>
              <a:pPr algn="just"/>
              <a:r>
                <a:rPr lang="en-US" sz="1160" err="1">
                  <a:solidFill>
                    <a:schemeClr val="bg1"/>
                  </a:solidFill>
                  <a:latin typeface="Times New Roman" panose="02020603050405020304" pitchFamily="18" charset="0"/>
                  <a:ea typeface="微软雅黑" panose="020B0503020204020204" pitchFamily="34" charset="-122"/>
                  <a:cs typeface="Open Sans" panose="020B0606030504020204" pitchFamily="34" charset="0"/>
                  <a:sym typeface="Times New Roman" panose="02020603050405020304" pitchFamily="18" charset="0"/>
                </a:rPr>
                <a:t>Lorem</a:t>
              </a:r>
              <a:r>
                <a:rPr lang="en-US" sz="1160">
                  <a:solidFill>
                    <a:schemeClr val="bg1"/>
                  </a:solidFill>
                  <a:latin typeface="Times New Roman" panose="02020603050405020304" pitchFamily="18" charset="0"/>
                  <a:ea typeface="微软雅黑" panose="020B0503020204020204" pitchFamily="34" charset="-122"/>
                  <a:cs typeface="Open Sans" panose="020B0606030504020204" pitchFamily="34" charset="0"/>
                  <a:sym typeface="Times New Roman" panose="02020603050405020304" pitchFamily="18" charset="0"/>
                </a:rPr>
                <a:t> </a:t>
              </a:r>
              <a:r>
                <a:rPr lang="en-US" sz="1160" err="1">
                  <a:solidFill>
                    <a:schemeClr val="bg1"/>
                  </a:solidFill>
                  <a:latin typeface="Times New Roman" panose="02020603050405020304" pitchFamily="18" charset="0"/>
                  <a:ea typeface="微软雅黑" panose="020B0503020204020204" pitchFamily="34" charset="-122"/>
                  <a:cs typeface="Open Sans" panose="020B0606030504020204" pitchFamily="34" charset="0"/>
                  <a:sym typeface="Times New Roman" panose="02020603050405020304" pitchFamily="18" charset="0"/>
                </a:rPr>
                <a:t>ipsum</a:t>
              </a:r>
              <a:r>
                <a:rPr lang="en-US" sz="1160">
                  <a:solidFill>
                    <a:schemeClr val="bg1"/>
                  </a:solidFill>
                  <a:latin typeface="Times New Roman" panose="02020603050405020304" pitchFamily="18" charset="0"/>
                  <a:ea typeface="微软雅黑" panose="020B0503020204020204" pitchFamily="34" charset="-122"/>
                  <a:cs typeface="Open Sans" panose="020B0606030504020204" pitchFamily="34" charset="0"/>
                  <a:sym typeface="Times New Roman" panose="02020603050405020304" pitchFamily="18" charset="0"/>
                </a:rPr>
                <a:t> dolor sit </a:t>
              </a:r>
              <a:r>
                <a:rPr lang="en-US" sz="1160" err="1">
                  <a:solidFill>
                    <a:schemeClr val="bg1"/>
                  </a:solidFill>
                  <a:latin typeface="Times New Roman" panose="02020603050405020304" pitchFamily="18" charset="0"/>
                  <a:ea typeface="微软雅黑" panose="020B0503020204020204" pitchFamily="34" charset="-122"/>
                  <a:cs typeface="Open Sans" panose="020B0606030504020204" pitchFamily="34" charset="0"/>
                  <a:sym typeface="Times New Roman" panose="02020603050405020304" pitchFamily="18" charset="0"/>
                </a:rPr>
                <a:t>met,nsectetur</a:t>
              </a:r>
              <a:r>
                <a:rPr lang="en-US" sz="1160">
                  <a:solidFill>
                    <a:schemeClr val="bg1"/>
                  </a:solidFill>
                  <a:latin typeface="Times New Roman" panose="02020603050405020304" pitchFamily="18" charset="0"/>
                  <a:ea typeface="微软雅黑" panose="020B0503020204020204" pitchFamily="34" charset="-122"/>
                  <a:cs typeface="Open Sans" panose="020B0606030504020204" pitchFamily="34" charset="0"/>
                  <a:sym typeface="Times New Roman" panose="02020603050405020304" pitchFamily="18" charset="0"/>
                </a:rPr>
                <a:t> </a:t>
              </a:r>
              <a:r>
                <a:rPr lang="en-US" sz="1160" err="1">
                  <a:solidFill>
                    <a:schemeClr val="bg1"/>
                  </a:solidFill>
                  <a:latin typeface="Times New Roman" panose="02020603050405020304" pitchFamily="18" charset="0"/>
                  <a:ea typeface="微软雅黑" panose="020B0503020204020204" pitchFamily="34" charset="-122"/>
                  <a:cs typeface="Open Sans" panose="020B0606030504020204" pitchFamily="34" charset="0"/>
                  <a:sym typeface="Times New Roman" panose="02020603050405020304" pitchFamily="18" charset="0"/>
                </a:rPr>
                <a:t>dipisc</a:t>
              </a:r>
              <a:r>
                <a:rPr lang="en-US" sz="1160">
                  <a:solidFill>
                    <a:schemeClr val="bg1"/>
                  </a:solidFill>
                  <a:latin typeface="Times New Roman" panose="02020603050405020304" pitchFamily="18" charset="0"/>
                  <a:ea typeface="微软雅黑" panose="020B0503020204020204" pitchFamily="34" charset="-122"/>
                  <a:cs typeface="Open Sans" panose="020B0606030504020204" pitchFamily="34" charset="0"/>
                  <a:sym typeface="Times New Roman" panose="02020603050405020304" pitchFamily="18" charset="0"/>
                </a:rPr>
                <a:t> </a:t>
              </a:r>
              <a:r>
                <a:rPr lang="en-US" sz="1160" err="1">
                  <a:solidFill>
                    <a:schemeClr val="bg1"/>
                  </a:solidFill>
                  <a:latin typeface="Times New Roman" panose="02020603050405020304" pitchFamily="18" charset="0"/>
                  <a:ea typeface="微软雅黑" panose="020B0503020204020204" pitchFamily="34" charset="-122"/>
                  <a:cs typeface="Open Sans" panose="020B0606030504020204" pitchFamily="34" charset="0"/>
                  <a:sym typeface="Times New Roman" panose="02020603050405020304" pitchFamily="18" charset="0"/>
                </a:rPr>
                <a:t>ing</a:t>
              </a:r>
              <a:r>
                <a:rPr lang="en-US" sz="1160">
                  <a:solidFill>
                    <a:schemeClr val="bg1"/>
                  </a:solidFill>
                  <a:latin typeface="Times New Roman" panose="02020603050405020304" pitchFamily="18" charset="0"/>
                  <a:ea typeface="微软雅黑" panose="020B0503020204020204" pitchFamily="34" charset="-122"/>
                  <a:cs typeface="Open Sans" panose="020B0606030504020204" pitchFamily="34" charset="0"/>
                  <a:sym typeface="Times New Roman" panose="02020603050405020304" pitchFamily="18" charset="0"/>
                </a:rPr>
                <a:t> </a:t>
              </a:r>
              <a:r>
                <a:rPr lang="en-US" sz="1160" err="1">
                  <a:solidFill>
                    <a:schemeClr val="bg1"/>
                  </a:solidFill>
                  <a:latin typeface="Times New Roman" panose="02020603050405020304" pitchFamily="18" charset="0"/>
                  <a:ea typeface="微软雅黑" panose="020B0503020204020204" pitchFamily="34" charset="-122"/>
                  <a:cs typeface="Open Sans" panose="020B0606030504020204" pitchFamily="34" charset="0"/>
                  <a:sym typeface="Times New Roman" panose="02020603050405020304" pitchFamily="18" charset="0"/>
                </a:rPr>
                <a:t>elit</a:t>
              </a:r>
              <a:r>
                <a:rPr lang="en-US" sz="1160">
                  <a:solidFill>
                    <a:schemeClr val="bg1"/>
                  </a:solidFill>
                  <a:latin typeface="Times New Roman" panose="02020603050405020304" pitchFamily="18" charset="0"/>
                  <a:ea typeface="微软雅黑" panose="020B0503020204020204" pitchFamily="34" charset="-122"/>
                  <a:cs typeface="Open Sans" panose="020B0606030504020204" pitchFamily="34" charset="0"/>
                  <a:sym typeface="Times New Roman" panose="02020603050405020304" pitchFamily="18" charset="0"/>
                </a:rPr>
                <a:t>. </a:t>
              </a:r>
              <a:r>
                <a:rPr lang="en-US" sz="1160" err="1">
                  <a:solidFill>
                    <a:schemeClr val="bg1"/>
                  </a:solidFill>
                  <a:latin typeface="Times New Roman" panose="02020603050405020304" pitchFamily="18" charset="0"/>
                  <a:ea typeface="微软雅黑" panose="020B0503020204020204" pitchFamily="34" charset="-122"/>
                  <a:cs typeface="Open Sans" panose="020B0606030504020204" pitchFamily="34" charset="0"/>
                  <a:sym typeface="Times New Roman" panose="02020603050405020304" pitchFamily="18" charset="0"/>
                </a:rPr>
                <a:t>Edimprdiet</a:t>
              </a:r>
              <a:r>
                <a:rPr lang="en-US" sz="1160">
                  <a:solidFill>
                    <a:schemeClr val="bg1"/>
                  </a:solidFill>
                  <a:latin typeface="Times New Roman" panose="02020603050405020304" pitchFamily="18" charset="0"/>
                  <a:ea typeface="微软雅黑" panose="020B0503020204020204" pitchFamily="34" charset="-122"/>
                  <a:cs typeface="Open Sans" panose="020B0606030504020204" pitchFamily="34" charset="0"/>
                  <a:sym typeface="Times New Roman" panose="02020603050405020304" pitchFamily="18" charset="0"/>
                </a:rPr>
                <a:t> </a:t>
              </a:r>
              <a:r>
                <a:rPr lang="en-US" sz="1160" err="1">
                  <a:solidFill>
                    <a:schemeClr val="bg1"/>
                  </a:solidFill>
                  <a:latin typeface="Times New Roman" panose="02020603050405020304" pitchFamily="18" charset="0"/>
                  <a:ea typeface="微软雅黑" panose="020B0503020204020204" pitchFamily="34" charset="-122"/>
                  <a:cs typeface="Open Sans" panose="020B0606030504020204" pitchFamily="34" charset="0"/>
                  <a:sym typeface="Times New Roman" panose="02020603050405020304" pitchFamily="18" charset="0"/>
                </a:rPr>
                <a:t>tinci</a:t>
              </a:r>
              <a:endParaRPr lang="en-US" sz="1160">
                <a:solidFill>
                  <a:schemeClr val="bg1"/>
                </a:solidFill>
                <a:latin typeface="Times New Roman" panose="02020603050405020304" pitchFamily="18" charset="0"/>
                <a:ea typeface="微软雅黑" panose="020B0503020204020204" pitchFamily="34" charset="-122"/>
                <a:cs typeface="Open Sans" panose="020B0606030504020204" pitchFamily="34" charset="0"/>
                <a:sym typeface="Times New Roman" panose="02020603050405020304" pitchFamily="18" charset="0"/>
              </a:endParaRPr>
            </a:p>
            <a:p>
              <a:pPr algn="just"/>
              <a:r>
                <a:rPr lang="en-US" sz="1160" err="1">
                  <a:solidFill>
                    <a:schemeClr val="bg1"/>
                  </a:solidFill>
                  <a:latin typeface="Times New Roman" panose="02020603050405020304" pitchFamily="18" charset="0"/>
                  <a:ea typeface="微软雅黑" panose="020B0503020204020204" pitchFamily="34" charset="-122"/>
                  <a:cs typeface="Open Sans" panose="020B0606030504020204" pitchFamily="34" charset="0"/>
                  <a:sym typeface="Times New Roman" panose="02020603050405020304" pitchFamily="18" charset="0"/>
                </a:rPr>
                <a:t>duntvelitlaoreet</a:t>
              </a:r>
              <a:r>
                <a:rPr lang="en-US" sz="1160">
                  <a:solidFill>
                    <a:schemeClr val="bg1"/>
                  </a:solidFill>
                  <a:latin typeface="Times New Roman" panose="02020603050405020304" pitchFamily="18" charset="0"/>
                  <a:ea typeface="微软雅黑" panose="020B0503020204020204" pitchFamily="34" charset="-122"/>
                  <a:cs typeface="Open Sans" panose="020B0606030504020204" pitchFamily="34" charset="0"/>
                  <a:sym typeface="Times New Roman" panose="02020603050405020304" pitchFamily="18" charset="0"/>
                </a:rPr>
                <a:t> </a:t>
              </a:r>
              <a:r>
                <a:rPr lang="en-US" sz="1160" err="1">
                  <a:solidFill>
                    <a:schemeClr val="bg1"/>
                  </a:solidFill>
                  <a:latin typeface="Times New Roman" panose="02020603050405020304" pitchFamily="18" charset="0"/>
                  <a:ea typeface="微软雅黑" panose="020B0503020204020204" pitchFamily="34" charset="-122"/>
                  <a:cs typeface="Open Sans" panose="020B0606030504020204" pitchFamily="34" charset="0"/>
                  <a:sym typeface="Times New Roman" panose="02020603050405020304" pitchFamily="18" charset="0"/>
                </a:rPr>
                <a:t>acilisis</a:t>
              </a:r>
              <a:r>
                <a:rPr lang="en-US" sz="1160">
                  <a:solidFill>
                    <a:schemeClr val="bg1"/>
                  </a:solidFill>
                  <a:latin typeface="Times New Roman" panose="02020603050405020304" pitchFamily="18" charset="0"/>
                  <a:ea typeface="微软雅黑" panose="020B0503020204020204" pitchFamily="34" charset="-122"/>
                  <a:cs typeface="Open Sans" panose="020B0606030504020204" pitchFamily="34" charset="0"/>
                  <a:sym typeface="Times New Roman" panose="02020603050405020304" pitchFamily="18" charset="0"/>
                </a:rPr>
                <a:t>. </a:t>
              </a:r>
              <a:endParaRPr lang="en-US" sz="1160">
                <a:solidFill>
                  <a:schemeClr val="bg1"/>
                </a:solidFill>
                <a:latin typeface="Times New Roman" panose="02020603050405020304" pitchFamily="18" charset="0"/>
                <a:ea typeface="微软雅黑" panose="020B0503020204020204" pitchFamily="34" charset="-122"/>
                <a:cs typeface="Open Sans" panose="020B0606030504020204" pitchFamily="34" charset="0"/>
                <a:sym typeface="Times New Roman" panose="02020603050405020304" pitchFamily="18" charset="0"/>
              </a:endParaRPr>
            </a:p>
          </p:txBody>
        </p:sp>
        <p:sp>
          <p:nvSpPr>
            <p:cNvPr id="15" name="TextBox 14"/>
            <p:cNvSpPr txBox="1"/>
            <p:nvPr/>
          </p:nvSpPr>
          <p:spPr>
            <a:xfrm>
              <a:off x="1366004" y="4568797"/>
              <a:ext cx="1374304" cy="302899"/>
            </a:xfrm>
            <a:prstGeom prst="rect">
              <a:avLst/>
            </a:prstGeom>
            <a:noFill/>
          </p:spPr>
          <p:txBody>
            <a:bodyPr wrap="square" rtlCol="0">
              <a:spAutoFit/>
            </a:bodyPr>
            <a:lstStyle/>
            <a:p>
              <a:r>
                <a:rPr lang="en-US" sz="1475">
                  <a:solidFill>
                    <a:schemeClr val="bg1"/>
                  </a:solidFill>
                  <a:latin typeface="Times New Roman" panose="02020603050405020304" pitchFamily="18" charset="0"/>
                  <a:ea typeface="微软雅黑" panose="020B0503020204020204" pitchFamily="34" charset="-122"/>
                  <a:cs typeface="Clear Sans" panose="020B0503030202020304" pitchFamily="34" charset="0"/>
                  <a:sym typeface="Times New Roman" panose="02020603050405020304" pitchFamily="18" charset="0"/>
                </a:rPr>
                <a:t>Chaos Theory</a:t>
              </a:r>
              <a:endParaRPr lang="id-ID" sz="1475">
                <a:solidFill>
                  <a:schemeClr val="bg1"/>
                </a:solidFill>
                <a:latin typeface="Times New Roman" panose="02020603050405020304" pitchFamily="18" charset="0"/>
                <a:ea typeface="微软雅黑" panose="020B0503020204020204" pitchFamily="34" charset="-122"/>
                <a:cs typeface="Clear Sans" panose="020B0503030202020304" pitchFamily="34" charset="0"/>
                <a:sym typeface="Times New Roman" panose="02020603050405020304" pitchFamily="18" charset="0"/>
              </a:endParaRPr>
            </a:p>
          </p:txBody>
        </p:sp>
      </p:grpSp>
      <p:grpSp>
        <p:nvGrpSpPr>
          <p:cNvPr id="16" name="Group 15"/>
          <p:cNvGrpSpPr/>
          <p:nvPr/>
        </p:nvGrpSpPr>
        <p:grpSpPr>
          <a:xfrm>
            <a:off x="5340224" y="3109563"/>
            <a:ext cx="1937978" cy="1138647"/>
            <a:chOff x="1366004" y="4568797"/>
            <a:chExt cx="1837591" cy="1079666"/>
          </a:xfrm>
        </p:grpSpPr>
        <p:sp>
          <p:nvSpPr>
            <p:cNvPr id="17" name="TextBox 16"/>
            <p:cNvSpPr txBox="1"/>
            <p:nvPr/>
          </p:nvSpPr>
          <p:spPr>
            <a:xfrm>
              <a:off x="1449803" y="4971408"/>
              <a:ext cx="1595042" cy="677055"/>
            </a:xfrm>
            <a:prstGeom prst="rect">
              <a:avLst/>
            </a:prstGeom>
            <a:noFill/>
          </p:spPr>
          <p:txBody>
            <a:bodyPr wrap="square" lIns="0" tIns="0" rIns="0" bIns="0" rtlCol="0">
              <a:spAutoFit/>
            </a:bodyPr>
            <a:lstStyle/>
            <a:p>
              <a:pPr algn="just"/>
              <a:r>
                <a:rPr lang="en-US" sz="1160" err="1">
                  <a:solidFill>
                    <a:schemeClr val="bg1"/>
                  </a:solidFill>
                  <a:latin typeface="Times New Roman" panose="02020603050405020304" pitchFamily="18" charset="0"/>
                  <a:ea typeface="微软雅黑" panose="020B0503020204020204" pitchFamily="34" charset="-122"/>
                  <a:cs typeface="Open Sans" panose="020B0606030504020204" pitchFamily="34" charset="0"/>
                  <a:sym typeface="Times New Roman" panose="02020603050405020304" pitchFamily="18" charset="0"/>
                </a:rPr>
                <a:t>Lorem</a:t>
              </a:r>
              <a:r>
                <a:rPr lang="en-US" sz="1160">
                  <a:solidFill>
                    <a:schemeClr val="bg1"/>
                  </a:solidFill>
                  <a:latin typeface="Times New Roman" panose="02020603050405020304" pitchFamily="18" charset="0"/>
                  <a:ea typeface="微软雅黑" panose="020B0503020204020204" pitchFamily="34" charset="-122"/>
                  <a:cs typeface="Open Sans" panose="020B0606030504020204" pitchFamily="34" charset="0"/>
                  <a:sym typeface="Times New Roman" panose="02020603050405020304" pitchFamily="18" charset="0"/>
                </a:rPr>
                <a:t> </a:t>
              </a:r>
              <a:r>
                <a:rPr lang="en-US" sz="1160" err="1">
                  <a:solidFill>
                    <a:schemeClr val="bg1"/>
                  </a:solidFill>
                  <a:latin typeface="Times New Roman" panose="02020603050405020304" pitchFamily="18" charset="0"/>
                  <a:ea typeface="微软雅黑" panose="020B0503020204020204" pitchFamily="34" charset="-122"/>
                  <a:cs typeface="Open Sans" panose="020B0606030504020204" pitchFamily="34" charset="0"/>
                  <a:sym typeface="Times New Roman" panose="02020603050405020304" pitchFamily="18" charset="0"/>
                </a:rPr>
                <a:t>ipsum</a:t>
              </a:r>
              <a:r>
                <a:rPr lang="en-US" sz="1160">
                  <a:solidFill>
                    <a:schemeClr val="bg1"/>
                  </a:solidFill>
                  <a:latin typeface="Times New Roman" panose="02020603050405020304" pitchFamily="18" charset="0"/>
                  <a:ea typeface="微软雅黑" panose="020B0503020204020204" pitchFamily="34" charset="-122"/>
                  <a:cs typeface="Open Sans" panose="020B0606030504020204" pitchFamily="34" charset="0"/>
                  <a:sym typeface="Times New Roman" panose="02020603050405020304" pitchFamily="18" charset="0"/>
                </a:rPr>
                <a:t> dolor sit </a:t>
              </a:r>
              <a:r>
                <a:rPr lang="en-US" sz="1160" err="1">
                  <a:solidFill>
                    <a:schemeClr val="bg1"/>
                  </a:solidFill>
                  <a:latin typeface="Times New Roman" panose="02020603050405020304" pitchFamily="18" charset="0"/>
                  <a:ea typeface="微软雅黑" panose="020B0503020204020204" pitchFamily="34" charset="-122"/>
                  <a:cs typeface="Open Sans" panose="020B0606030504020204" pitchFamily="34" charset="0"/>
                  <a:sym typeface="Times New Roman" panose="02020603050405020304" pitchFamily="18" charset="0"/>
                </a:rPr>
                <a:t>met,nsectetur</a:t>
              </a:r>
              <a:r>
                <a:rPr lang="en-US" sz="1160">
                  <a:solidFill>
                    <a:schemeClr val="bg1"/>
                  </a:solidFill>
                  <a:latin typeface="Times New Roman" panose="02020603050405020304" pitchFamily="18" charset="0"/>
                  <a:ea typeface="微软雅黑" panose="020B0503020204020204" pitchFamily="34" charset="-122"/>
                  <a:cs typeface="Open Sans" panose="020B0606030504020204" pitchFamily="34" charset="0"/>
                  <a:sym typeface="Times New Roman" panose="02020603050405020304" pitchFamily="18" charset="0"/>
                </a:rPr>
                <a:t> </a:t>
              </a:r>
              <a:r>
                <a:rPr lang="en-US" sz="1160" err="1">
                  <a:solidFill>
                    <a:schemeClr val="bg1"/>
                  </a:solidFill>
                  <a:latin typeface="Times New Roman" panose="02020603050405020304" pitchFamily="18" charset="0"/>
                  <a:ea typeface="微软雅黑" panose="020B0503020204020204" pitchFamily="34" charset="-122"/>
                  <a:cs typeface="Open Sans" panose="020B0606030504020204" pitchFamily="34" charset="0"/>
                  <a:sym typeface="Times New Roman" panose="02020603050405020304" pitchFamily="18" charset="0"/>
                </a:rPr>
                <a:t>dipisc</a:t>
              </a:r>
              <a:r>
                <a:rPr lang="en-US" sz="1160">
                  <a:solidFill>
                    <a:schemeClr val="bg1"/>
                  </a:solidFill>
                  <a:latin typeface="Times New Roman" panose="02020603050405020304" pitchFamily="18" charset="0"/>
                  <a:ea typeface="微软雅黑" panose="020B0503020204020204" pitchFamily="34" charset="-122"/>
                  <a:cs typeface="Open Sans" panose="020B0606030504020204" pitchFamily="34" charset="0"/>
                  <a:sym typeface="Times New Roman" panose="02020603050405020304" pitchFamily="18" charset="0"/>
                </a:rPr>
                <a:t> </a:t>
              </a:r>
              <a:r>
                <a:rPr lang="en-US" sz="1160" err="1">
                  <a:solidFill>
                    <a:schemeClr val="bg1"/>
                  </a:solidFill>
                  <a:latin typeface="Times New Roman" panose="02020603050405020304" pitchFamily="18" charset="0"/>
                  <a:ea typeface="微软雅黑" panose="020B0503020204020204" pitchFamily="34" charset="-122"/>
                  <a:cs typeface="Open Sans" panose="020B0606030504020204" pitchFamily="34" charset="0"/>
                  <a:sym typeface="Times New Roman" panose="02020603050405020304" pitchFamily="18" charset="0"/>
                </a:rPr>
                <a:t>ing</a:t>
              </a:r>
              <a:r>
                <a:rPr lang="en-US" sz="1160">
                  <a:solidFill>
                    <a:schemeClr val="bg1"/>
                  </a:solidFill>
                  <a:latin typeface="Times New Roman" panose="02020603050405020304" pitchFamily="18" charset="0"/>
                  <a:ea typeface="微软雅黑" panose="020B0503020204020204" pitchFamily="34" charset="-122"/>
                  <a:cs typeface="Open Sans" panose="020B0606030504020204" pitchFamily="34" charset="0"/>
                  <a:sym typeface="Times New Roman" panose="02020603050405020304" pitchFamily="18" charset="0"/>
                </a:rPr>
                <a:t> </a:t>
              </a:r>
              <a:r>
                <a:rPr lang="en-US" sz="1160" err="1">
                  <a:solidFill>
                    <a:schemeClr val="bg1"/>
                  </a:solidFill>
                  <a:latin typeface="Times New Roman" panose="02020603050405020304" pitchFamily="18" charset="0"/>
                  <a:ea typeface="微软雅黑" panose="020B0503020204020204" pitchFamily="34" charset="-122"/>
                  <a:cs typeface="Open Sans" panose="020B0606030504020204" pitchFamily="34" charset="0"/>
                  <a:sym typeface="Times New Roman" panose="02020603050405020304" pitchFamily="18" charset="0"/>
                </a:rPr>
                <a:t>elit</a:t>
              </a:r>
              <a:r>
                <a:rPr lang="en-US" sz="1160">
                  <a:solidFill>
                    <a:schemeClr val="bg1"/>
                  </a:solidFill>
                  <a:latin typeface="Times New Roman" panose="02020603050405020304" pitchFamily="18" charset="0"/>
                  <a:ea typeface="微软雅黑" panose="020B0503020204020204" pitchFamily="34" charset="-122"/>
                  <a:cs typeface="Open Sans" panose="020B0606030504020204" pitchFamily="34" charset="0"/>
                  <a:sym typeface="Times New Roman" panose="02020603050405020304" pitchFamily="18" charset="0"/>
                </a:rPr>
                <a:t>. </a:t>
              </a:r>
              <a:r>
                <a:rPr lang="en-US" sz="1160" err="1">
                  <a:solidFill>
                    <a:schemeClr val="bg1"/>
                  </a:solidFill>
                  <a:latin typeface="Times New Roman" panose="02020603050405020304" pitchFamily="18" charset="0"/>
                  <a:ea typeface="微软雅黑" panose="020B0503020204020204" pitchFamily="34" charset="-122"/>
                  <a:cs typeface="Open Sans" panose="020B0606030504020204" pitchFamily="34" charset="0"/>
                  <a:sym typeface="Times New Roman" panose="02020603050405020304" pitchFamily="18" charset="0"/>
                </a:rPr>
                <a:t>Edimprdiet</a:t>
              </a:r>
              <a:r>
                <a:rPr lang="en-US" sz="1160">
                  <a:solidFill>
                    <a:schemeClr val="bg1"/>
                  </a:solidFill>
                  <a:latin typeface="Times New Roman" panose="02020603050405020304" pitchFamily="18" charset="0"/>
                  <a:ea typeface="微软雅黑" panose="020B0503020204020204" pitchFamily="34" charset="-122"/>
                  <a:cs typeface="Open Sans" panose="020B0606030504020204" pitchFamily="34" charset="0"/>
                  <a:sym typeface="Times New Roman" panose="02020603050405020304" pitchFamily="18" charset="0"/>
                </a:rPr>
                <a:t> </a:t>
              </a:r>
              <a:r>
                <a:rPr lang="en-US" sz="1160" err="1">
                  <a:solidFill>
                    <a:schemeClr val="bg1"/>
                  </a:solidFill>
                  <a:latin typeface="Times New Roman" panose="02020603050405020304" pitchFamily="18" charset="0"/>
                  <a:ea typeface="微软雅黑" panose="020B0503020204020204" pitchFamily="34" charset="-122"/>
                  <a:cs typeface="Open Sans" panose="020B0606030504020204" pitchFamily="34" charset="0"/>
                  <a:sym typeface="Times New Roman" panose="02020603050405020304" pitchFamily="18" charset="0"/>
                </a:rPr>
                <a:t>tinci</a:t>
              </a:r>
              <a:endParaRPr lang="en-US" sz="1160">
                <a:solidFill>
                  <a:schemeClr val="bg1"/>
                </a:solidFill>
                <a:latin typeface="Times New Roman" panose="02020603050405020304" pitchFamily="18" charset="0"/>
                <a:ea typeface="微软雅黑" panose="020B0503020204020204" pitchFamily="34" charset="-122"/>
                <a:cs typeface="Open Sans" panose="020B0606030504020204" pitchFamily="34" charset="0"/>
                <a:sym typeface="Times New Roman" panose="02020603050405020304" pitchFamily="18" charset="0"/>
              </a:endParaRPr>
            </a:p>
            <a:p>
              <a:pPr algn="just"/>
              <a:r>
                <a:rPr lang="en-US" sz="1160" err="1">
                  <a:solidFill>
                    <a:schemeClr val="bg1"/>
                  </a:solidFill>
                  <a:latin typeface="Times New Roman" panose="02020603050405020304" pitchFamily="18" charset="0"/>
                  <a:ea typeface="微软雅黑" panose="020B0503020204020204" pitchFamily="34" charset="-122"/>
                  <a:cs typeface="Open Sans" panose="020B0606030504020204" pitchFamily="34" charset="0"/>
                  <a:sym typeface="Times New Roman" panose="02020603050405020304" pitchFamily="18" charset="0"/>
                </a:rPr>
                <a:t>duntvelitlaoreet</a:t>
              </a:r>
              <a:r>
                <a:rPr lang="en-US" sz="1160">
                  <a:solidFill>
                    <a:schemeClr val="bg1"/>
                  </a:solidFill>
                  <a:latin typeface="Times New Roman" panose="02020603050405020304" pitchFamily="18" charset="0"/>
                  <a:ea typeface="微软雅黑" panose="020B0503020204020204" pitchFamily="34" charset="-122"/>
                  <a:cs typeface="Open Sans" panose="020B0606030504020204" pitchFamily="34" charset="0"/>
                  <a:sym typeface="Times New Roman" panose="02020603050405020304" pitchFamily="18" charset="0"/>
                </a:rPr>
                <a:t> </a:t>
              </a:r>
              <a:r>
                <a:rPr lang="en-US" sz="1160" err="1">
                  <a:solidFill>
                    <a:schemeClr val="bg1"/>
                  </a:solidFill>
                  <a:latin typeface="Times New Roman" panose="02020603050405020304" pitchFamily="18" charset="0"/>
                  <a:ea typeface="微软雅黑" panose="020B0503020204020204" pitchFamily="34" charset="-122"/>
                  <a:cs typeface="Open Sans" panose="020B0606030504020204" pitchFamily="34" charset="0"/>
                  <a:sym typeface="Times New Roman" panose="02020603050405020304" pitchFamily="18" charset="0"/>
                </a:rPr>
                <a:t>acilisis</a:t>
              </a:r>
              <a:r>
                <a:rPr lang="en-US" sz="1160">
                  <a:solidFill>
                    <a:schemeClr val="bg1"/>
                  </a:solidFill>
                  <a:latin typeface="Times New Roman" panose="02020603050405020304" pitchFamily="18" charset="0"/>
                  <a:ea typeface="微软雅黑" panose="020B0503020204020204" pitchFamily="34" charset="-122"/>
                  <a:cs typeface="Open Sans" panose="020B0606030504020204" pitchFamily="34" charset="0"/>
                  <a:sym typeface="Times New Roman" panose="02020603050405020304" pitchFamily="18" charset="0"/>
                </a:rPr>
                <a:t>. </a:t>
              </a:r>
              <a:endParaRPr lang="en-US" sz="1160">
                <a:solidFill>
                  <a:schemeClr val="bg1"/>
                </a:solidFill>
                <a:latin typeface="Times New Roman" panose="02020603050405020304" pitchFamily="18" charset="0"/>
                <a:ea typeface="微软雅黑" panose="020B0503020204020204" pitchFamily="34" charset="-122"/>
                <a:cs typeface="Open Sans" panose="020B0606030504020204" pitchFamily="34" charset="0"/>
                <a:sym typeface="Times New Roman" panose="02020603050405020304" pitchFamily="18" charset="0"/>
              </a:endParaRPr>
            </a:p>
          </p:txBody>
        </p:sp>
        <p:sp>
          <p:nvSpPr>
            <p:cNvPr id="18" name="TextBox 17"/>
            <p:cNvSpPr txBox="1"/>
            <p:nvPr/>
          </p:nvSpPr>
          <p:spPr>
            <a:xfrm>
              <a:off x="1366004" y="4568797"/>
              <a:ext cx="1837591" cy="302899"/>
            </a:xfrm>
            <a:prstGeom prst="rect">
              <a:avLst/>
            </a:prstGeom>
            <a:noFill/>
          </p:spPr>
          <p:txBody>
            <a:bodyPr wrap="square" rtlCol="0">
              <a:spAutoFit/>
            </a:bodyPr>
            <a:lstStyle/>
            <a:p>
              <a:pPr defTabSz="963930">
                <a:spcBef>
                  <a:spcPct val="20000"/>
                </a:spcBef>
                <a:defRPr/>
              </a:pPr>
              <a:r>
                <a:rPr lang="en-US" sz="1475" b="1">
                  <a:solidFill>
                    <a:schemeClr val="bg1"/>
                  </a:solidFill>
                  <a:latin typeface="Times New Roman" panose="02020603050405020304" pitchFamily="18" charset="0"/>
                  <a:ea typeface="微软雅黑" panose="020B0503020204020204" pitchFamily="34" charset="-122"/>
                  <a:sym typeface="Times New Roman" panose="02020603050405020304" pitchFamily="18" charset="0"/>
                </a:rPr>
                <a:t>Qualitative Analysis</a:t>
              </a:r>
              <a:endParaRPr lang="en-US" sz="1475" b="1">
                <a:solidFill>
                  <a:schemeClr val="bg1"/>
                </a:solidFill>
                <a:latin typeface="Times New Roman" panose="02020603050405020304" pitchFamily="18" charset="0"/>
                <a:ea typeface="微软雅黑" panose="020B0503020204020204" pitchFamily="34" charset="-122"/>
                <a:sym typeface="Times New Roman" panose="02020603050405020304" pitchFamily="18" charset="0"/>
              </a:endParaRPr>
            </a:p>
          </p:txBody>
        </p:sp>
      </p:grpSp>
      <p:grpSp>
        <p:nvGrpSpPr>
          <p:cNvPr id="19" name="Group 18"/>
          <p:cNvGrpSpPr/>
          <p:nvPr/>
        </p:nvGrpSpPr>
        <p:grpSpPr>
          <a:xfrm>
            <a:off x="7388826" y="2254721"/>
            <a:ext cx="2047456" cy="1138647"/>
            <a:chOff x="1366004" y="4568797"/>
            <a:chExt cx="1941398" cy="1079666"/>
          </a:xfrm>
        </p:grpSpPr>
        <p:sp>
          <p:nvSpPr>
            <p:cNvPr id="20" name="TextBox 19"/>
            <p:cNvSpPr txBox="1"/>
            <p:nvPr/>
          </p:nvSpPr>
          <p:spPr>
            <a:xfrm>
              <a:off x="1449803" y="4971408"/>
              <a:ext cx="1857599" cy="677055"/>
            </a:xfrm>
            <a:prstGeom prst="rect">
              <a:avLst/>
            </a:prstGeom>
            <a:noFill/>
          </p:spPr>
          <p:txBody>
            <a:bodyPr wrap="square" lIns="0" tIns="0" rIns="0" bIns="0" rtlCol="0">
              <a:spAutoFit/>
            </a:bodyPr>
            <a:lstStyle/>
            <a:p>
              <a:pPr algn="just"/>
              <a:r>
                <a:rPr lang="en-US" sz="1160" err="1">
                  <a:solidFill>
                    <a:schemeClr val="bg1"/>
                  </a:solidFill>
                  <a:latin typeface="Times New Roman" panose="02020603050405020304" pitchFamily="18" charset="0"/>
                  <a:ea typeface="微软雅黑" panose="020B0503020204020204" pitchFamily="34" charset="-122"/>
                  <a:cs typeface="Open Sans" panose="020B0606030504020204" pitchFamily="34" charset="0"/>
                  <a:sym typeface="Times New Roman" panose="02020603050405020304" pitchFamily="18" charset="0"/>
                </a:rPr>
                <a:t>Lorem</a:t>
              </a:r>
              <a:r>
                <a:rPr lang="en-US" sz="1160">
                  <a:solidFill>
                    <a:schemeClr val="bg1"/>
                  </a:solidFill>
                  <a:latin typeface="Times New Roman" panose="02020603050405020304" pitchFamily="18" charset="0"/>
                  <a:ea typeface="微软雅黑" panose="020B0503020204020204" pitchFamily="34" charset="-122"/>
                  <a:cs typeface="Open Sans" panose="020B0606030504020204" pitchFamily="34" charset="0"/>
                  <a:sym typeface="Times New Roman" panose="02020603050405020304" pitchFamily="18" charset="0"/>
                </a:rPr>
                <a:t> </a:t>
              </a:r>
              <a:r>
                <a:rPr lang="en-US" sz="1160" err="1">
                  <a:solidFill>
                    <a:schemeClr val="bg1"/>
                  </a:solidFill>
                  <a:latin typeface="Times New Roman" panose="02020603050405020304" pitchFamily="18" charset="0"/>
                  <a:ea typeface="微软雅黑" panose="020B0503020204020204" pitchFamily="34" charset="-122"/>
                  <a:cs typeface="Open Sans" panose="020B0606030504020204" pitchFamily="34" charset="0"/>
                  <a:sym typeface="Times New Roman" panose="02020603050405020304" pitchFamily="18" charset="0"/>
                </a:rPr>
                <a:t>ipsum</a:t>
              </a:r>
              <a:r>
                <a:rPr lang="en-US" sz="1160">
                  <a:solidFill>
                    <a:schemeClr val="bg1"/>
                  </a:solidFill>
                  <a:latin typeface="Times New Roman" panose="02020603050405020304" pitchFamily="18" charset="0"/>
                  <a:ea typeface="微软雅黑" panose="020B0503020204020204" pitchFamily="34" charset="-122"/>
                  <a:cs typeface="Open Sans" panose="020B0606030504020204" pitchFamily="34" charset="0"/>
                  <a:sym typeface="Times New Roman" panose="02020603050405020304" pitchFamily="18" charset="0"/>
                </a:rPr>
                <a:t> dolor sit </a:t>
              </a:r>
              <a:r>
                <a:rPr lang="en-US" sz="1160" err="1">
                  <a:solidFill>
                    <a:schemeClr val="bg1"/>
                  </a:solidFill>
                  <a:latin typeface="Times New Roman" panose="02020603050405020304" pitchFamily="18" charset="0"/>
                  <a:ea typeface="微软雅黑" panose="020B0503020204020204" pitchFamily="34" charset="-122"/>
                  <a:cs typeface="Open Sans" panose="020B0606030504020204" pitchFamily="34" charset="0"/>
                  <a:sym typeface="Times New Roman" panose="02020603050405020304" pitchFamily="18" charset="0"/>
                </a:rPr>
                <a:t>met,nsectetur</a:t>
              </a:r>
              <a:r>
                <a:rPr lang="en-US" sz="1160">
                  <a:solidFill>
                    <a:schemeClr val="bg1"/>
                  </a:solidFill>
                  <a:latin typeface="Times New Roman" panose="02020603050405020304" pitchFamily="18" charset="0"/>
                  <a:ea typeface="微软雅黑" panose="020B0503020204020204" pitchFamily="34" charset="-122"/>
                  <a:cs typeface="Open Sans" panose="020B0606030504020204" pitchFamily="34" charset="0"/>
                  <a:sym typeface="Times New Roman" panose="02020603050405020304" pitchFamily="18" charset="0"/>
                </a:rPr>
                <a:t> </a:t>
              </a:r>
              <a:r>
                <a:rPr lang="en-US" sz="1160" err="1">
                  <a:solidFill>
                    <a:schemeClr val="bg1"/>
                  </a:solidFill>
                  <a:latin typeface="Times New Roman" panose="02020603050405020304" pitchFamily="18" charset="0"/>
                  <a:ea typeface="微软雅黑" panose="020B0503020204020204" pitchFamily="34" charset="-122"/>
                  <a:cs typeface="Open Sans" panose="020B0606030504020204" pitchFamily="34" charset="0"/>
                  <a:sym typeface="Times New Roman" panose="02020603050405020304" pitchFamily="18" charset="0"/>
                </a:rPr>
                <a:t>dipisc</a:t>
              </a:r>
              <a:r>
                <a:rPr lang="en-US" sz="1160">
                  <a:solidFill>
                    <a:schemeClr val="bg1"/>
                  </a:solidFill>
                  <a:latin typeface="Times New Roman" panose="02020603050405020304" pitchFamily="18" charset="0"/>
                  <a:ea typeface="微软雅黑" panose="020B0503020204020204" pitchFamily="34" charset="-122"/>
                  <a:cs typeface="Open Sans" panose="020B0606030504020204" pitchFamily="34" charset="0"/>
                  <a:sym typeface="Times New Roman" panose="02020603050405020304" pitchFamily="18" charset="0"/>
                </a:rPr>
                <a:t> </a:t>
              </a:r>
              <a:r>
                <a:rPr lang="en-US" sz="1160" err="1">
                  <a:solidFill>
                    <a:schemeClr val="bg1"/>
                  </a:solidFill>
                  <a:latin typeface="Times New Roman" panose="02020603050405020304" pitchFamily="18" charset="0"/>
                  <a:ea typeface="微软雅黑" panose="020B0503020204020204" pitchFamily="34" charset="-122"/>
                  <a:cs typeface="Open Sans" panose="020B0606030504020204" pitchFamily="34" charset="0"/>
                  <a:sym typeface="Times New Roman" panose="02020603050405020304" pitchFamily="18" charset="0"/>
                </a:rPr>
                <a:t>ing</a:t>
              </a:r>
              <a:r>
                <a:rPr lang="en-US" sz="1160">
                  <a:solidFill>
                    <a:schemeClr val="bg1"/>
                  </a:solidFill>
                  <a:latin typeface="Times New Roman" panose="02020603050405020304" pitchFamily="18" charset="0"/>
                  <a:ea typeface="微软雅黑" panose="020B0503020204020204" pitchFamily="34" charset="-122"/>
                  <a:cs typeface="Open Sans" panose="020B0606030504020204" pitchFamily="34" charset="0"/>
                  <a:sym typeface="Times New Roman" panose="02020603050405020304" pitchFamily="18" charset="0"/>
                </a:rPr>
                <a:t> </a:t>
              </a:r>
              <a:r>
                <a:rPr lang="en-US" sz="1160" err="1">
                  <a:solidFill>
                    <a:schemeClr val="bg1"/>
                  </a:solidFill>
                  <a:latin typeface="Times New Roman" panose="02020603050405020304" pitchFamily="18" charset="0"/>
                  <a:ea typeface="微软雅黑" panose="020B0503020204020204" pitchFamily="34" charset="-122"/>
                  <a:cs typeface="Open Sans" panose="020B0606030504020204" pitchFamily="34" charset="0"/>
                  <a:sym typeface="Times New Roman" panose="02020603050405020304" pitchFamily="18" charset="0"/>
                </a:rPr>
                <a:t>elit</a:t>
              </a:r>
              <a:r>
                <a:rPr lang="en-US" sz="1160">
                  <a:solidFill>
                    <a:schemeClr val="bg1"/>
                  </a:solidFill>
                  <a:latin typeface="Times New Roman" panose="02020603050405020304" pitchFamily="18" charset="0"/>
                  <a:ea typeface="微软雅黑" panose="020B0503020204020204" pitchFamily="34" charset="-122"/>
                  <a:cs typeface="Open Sans" panose="020B0606030504020204" pitchFamily="34" charset="0"/>
                  <a:sym typeface="Times New Roman" panose="02020603050405020304" pitchFamily="18" charset="0"/>
                </a:rPr>
                <a:t>. </a:t>
              </a:r>
              <a:r>
                <a:rPr lang="en-US" sz="1160" err="1">
                  <a:solidFill>
                    <a:schemeClr val="bg1"/>
                  </a:solidFill>
                  <a:latin typeface="Times New Roman" panose="02020603050405020304" pitchFamily="18" charset="0"/>
                  <a:ea typeface="微软雅黑" panose="020B0503020204020204" pitchFamily="34" charset="-122"/>
                  <a:cs typeface="Open Sans" panose="020B0606030504020204" pitchFamily="34" charset="0"/>
                  <a:sym typeface="Times New Roman" panose="02020603050405020304" pitchFamily="18" charset="0"/>
                </a:rPr>
                <a:t>Edimprdiet</a:t>
              </a:r>
              <a:r>
                <a:rPr lang="en-US" sz="1160">
                  <a:solidFill>
                    <a:schemeClr val="bg1"/>
                  </a:solidFill>
                  <a:latin typeface="Times New Roman" panose="02020603050405020304" pitchFamily="18" charset="0"/>
                  <a:ea typeface="微软雅黑" panose="020B0503020204020204" pitchFamily="34" charset="-122"/>
                  <a:cs typeface="Open Sans" panose="020B0606030504020204" pitchFamily="34" charset="0"/>
                  <a:sym typeface="Times New Roman" panose="02020603050405020304" pitchFamily="18" charset="0"/>
                </a:rPr>
                <a:t> </a:t>
              </a:r>
              <a:r>
                <a:rPr lang="en-US" sz="1160" err="1">
                  <a:solidFill>
                    <a:schemeClr val="bg1"/>
                  </a:solidFill>
                  <a:latin typeface="Times New Roman" panose="02020603050405020304" pitchFamily="18" charset="0"/>
                  <a:ea typeface="微软雅黑" panose="020B0503020204020204" pitchFamily="34" charset="-122"/>
                  <a:cs typeface="Open Sans" panose="020B0606030504020204" pitchFamily="34" charset="0"/>
                  <a:sym typeface="Times New Roman" panose="02020603050405020304" pitchFamily="18" charset="0"/>
                </a:rPr>
                <a:t>tinci</a:t>
              </a:r>
              <a:endParaRPr lang="en-US" sz="1160">
                <a:solidFill>
                  <a:schemeClr val="bg1"/>
                </a:solidFill>
                <a:latin typeface="Times New Roman" panose="02020603050405020304" pitchFamily="18" charset="0"/>
                <a:ea typeface="微软雅黑" panose="020B0503020204020204" pitchFamily="34" charset="-122"/>
                <a:cs typeface="Open Sans" panose="020B0606030504020204" pitchFamily="34" charset="0"/>
                <a:sym typeface="Times New Roman" panose="02020603050405020304" pitchFamily="18" charset="0"/>
              </a:endParaRPr>
            </a:p>
            <a:p>
              <a:pPr algn="just"/>
              <a:r>
                <a:rPr lang="en-US" sz="1160" err="1">
                  <a:solidFill>
                    <a:schemeClr val="bg1"/>
                  </a:solidFill>
                  <a:latin typeface="Times New Roman" panose="02020603050405020304" pitchFamily="18" charset="0"/>
                  <a:ea typeface="微软雅黑" panose="020B0503020204020204" pitchFamily="34" charset="-122"/>
                  <a:cs typeface="Open Sans" panose="020B0606030504020204" pitchFamily="34" charset="0"/>
                  <a:sym typeface="Times New Roman" panose="02020603050405020304" pitchFamily="18" charset="0"/>
                </a:rPr>
                <a:t>duntvelitlaoreet</a:t>
              </a:r>
              <a:r>
                <a:rPr lang="en-US" sz="1160">
                  <a:solidFill>
                    <a:schemeClr val="bg1"/>
                  </a:solidFill>
                  <a:latin typeface="Times New Roman" panose="02020603050405020304" pitchFamily="18" charset="0"/>
                  <a:ea typeface="微软雅黑" panose="020B0503020204020204" pitchFamily="34" charset="-122"/>
                  <a:cs typeface="Open Sans" panose="020B0606030504020204" pitchFamily="34" charset="0"/>
                  <a:sym typeface="Times New Roman" panose="02020603050405020304" pitchFamily="18" charset="0"/>
                </a:rPr>
                <a:t> </a:t>
              </a:r>
              <a:r>
                <a:rPr lang="en-US" sz="1160" err="1">
                  <a:solidFill>
                    <a:schemeClr val="bg1"/>
                  </a:solidFill>
                  <a:latin typeface="Times New Roman" panose="02020603050405020304" pitchFamily="18" charset="0"/>
                  <a:ea typeface="微软雅黑" panose="020B0503020204020204" pitchFamily="34" charset="-122"/>
                  <a:cs typeface="Open Sans" panose="020B0606030504020204" pitchFamily="34" charset="0"/>
                  <a:sym typeface="Times New Roman" panose="02020603050405020304" pitchFamily="18" charset="0"/>
                </a:rPr>
                <a:t>acilisis</a:t>
              </a:r>
              <a:r>
                <a:rPr lang="en-US" sz="1160">
                  <a:solidFill>
                    <a:schemeClr val="bg1"/>
                  </a:solidFill>
                  <a:latin typeface="Times New Roman" panose="02020603050405020304" pitchFamily="18" charset="0"/>
                  <a:ea typeface="微软雅黑" panose="020B0503020204020204" pitchFamily="34" charset="-122"/>
                  <a:cs typeface="Open Sans" panose="020B0606030504020204" pitchFamily="34" charset="0"/>
                  <a:sym typeface="Times New Roman" panose="02020603050405020304" pitchFamily="18" charset="0"/>
                </a:rPr>
                <a:t>. </a:t>
              </a:r>
              <a:endParaRPr lang="en-US" sz="1160">
                <a:solidFill>
                  <a:schemeClr val="bg1"/>
                </a:solidFill>
                <a:latin typeface="Times New Roman" panose="02020603050405020304" pitchFamily="18" charset="0"/>
                <a:ea typeface="微软雅黑" panose="020B0503020204020204" pitchFamily="34" charset="-122"/>
                <a:cs typeface="Open Sans" panose="020B0606030504020204" pitchFamily="34" charset="0"/>
                <a:sym typeface="Times New Roman" panose="02020603050405020304" pitchFamily="18" charset="0"/>
              </a:endParaRPr>
            </a:p>
          </p:txBody>
        </p:sp>
        <p:sp>
          <p:nvSpPr>
            <p:cNvPr id="21" name="TextBox 20"/>
            <p:cNvSpPr txBox="1"/>
            <p:nvPr/>
          </p:nvSpPr>
          <p:spPr>
            <a:xfrm>
              <a:off x="1366004" y="4568797"/>
              <a:ext cx="1941398" cy="302899"/>
            </a:xfrm>
            <a:prstGeom prst="rect">
              <a:avLst/>
            </a:prstGeom>
            <a:noFill/>
          </p:spPr>
          <p:txBody>
            <a:bodyPr wrap="square" rtlCol="0">
              <a:spAutoFit/>
            </a:bodyPr>
            <a:lstStyle/>
            <a:p>
              <a:pPr defTabSz="963930">
                <a:spcBef>
                  <a:spcPct val="20000"/>
                </a:spcBef>
                <a:defRPr/>
              </a:pPr>
              <a:r>
                <a:rPr lang="en-US" sz="1475" b="1">
                  <a:solidFill>
                    <a:schemeClr val="bg1"/>
                  </a:solidFill>
                  <a:latin typeface="Times New Roman" panose="02020603050405020304" pitchFamily="18" charset="0"/>
                  <a:ea typeface="微软雅黑" panose="020B0503020204020204" pitchFamily="34" charset="-122"/>
                  <a:sym typeface="Times New Roman" panose="02020603050405020304" pitchFamily="18" charset="0"/>
                </a:rPr>
                <a:t>Momentum Investing</a:t>
              </a:r>
              <a:endParaRPr lang="en-US" sz="1475" b="1">
                <a:solidFill>
                  <a:schemeClr val="bg1"/>
                </a:solidFill>
                <a:latin typeface="Times New Roman" panose="02020603050405020304" pitchFamily="18" charset="0"/>
                <a:ea typeface="微软雅黑" panose="020B0503020204020204" pitchFamily="34" charset="-122"/>
                <a:sym typeface="Times New Roman" panose="02020603050405020304" pitchFamily="18" charset="0"/>
              </a:endParaRPr>
            </a:p>
          </p:txBody>
        </p:sp>
      </p:grpSp>
      <p:sp>
        <p:nvSpPr>
          <p:cNvPr id="22" name="文本框 10"/>
          <p:cNvSpPr txBox="1">
            <a:spLocks noChangeArrowheads="1"/>
          </p:cNvSpPr>
          <p:nvPr/>
        </p:nvSpPr>
        <p:spPr bwMode="auto">
          <a:xfrm>
            <a:off x="4574370" y="414450"/>
            <a:ext cx="3710010" cy="561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63" tIns="34281" rIns="68563" bIns="3428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a:r>
              <a:rPr lang="zh-CN" altLang="en-US" sz="3200" dirty="0">
                <a:solidFill>
                  <a:schemeClr val="tx1">
                    <a:lumMod val="65000"/>
                    <a:lumOff val="35000"/>
                  </a:schemeClr>
                </a:solidFill>
                <a:latin typeface="方正粗谭黑简体" panose="02000000000000000000" pitchFamily="2" charset="-122"/>
                <a:ea typeface="方正粗谭黑简体" panose="02000000000000000000" pitchFamily="2" charset="-122"/>
                <a:sym typeface="Arial" panose="020B0604020202020204" pitchFamily="34" charset="0"/>
              </a:rPr>
              <a:t>添加相关标题文字</a:t>
            </a:r>
            <a:endParaRPr lang="zh-CN" altLang="en-US" sz="3200" dirty="0">
              <a:solidFill>
                <a:schemeClr val="tx1">
                  <a:lumMod val="65000"/>
                  <a:lumOff val="35000"/>
                </a:schemeClr>
              </a:solidFill>
              <a:latin typeface="方正粗谭黑简体" panose="02000000000000000000" pitchFamily="2" charset="-122"/>
              <a:ea typeface="方正粗谭黑简体" panose="02000000000000000000" pitchFamily="2" charset="-122"/>
              <a:cs typeface="+mn-ea"/>
              <a:sym typeface="+mn-lt"/>
            </a:endParaRPr>
          </a:p>
        </p:txBody>
      </p:sp>
      <p:sp>
        <p:nvSpPr>
          <p:cNvPr id="23" name="等腰三角形 22"/>
          <p:cNvSpPr/>
          <p:nvPr/>
        </p:nvSpPr>
        <p:spPr bwMode="auto">
          <a:xfrm flipV="1">
            <a:off x="6092483" y="446"/>
            <a:ext cx="673787" cy="375422"/>
          </a:xfrm>
          <a:prstGeom prst="triangle">
            <a:avLst>
              <a:gd name="adj" fmla="val 49494"/>
            </a:avLst>
          </a:prstGeom>
          <a:solidFill>
            <a:schemeClr val="accent1"/>
          </a:solidFill>
          <a:ln w="38100">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solidFill>
                <a:prstClr val="white"/>
              </a:solidFill>
            </a:endParaRPr>
          </a:p>
        </p:txBody>
      </p:sp>
    </p:spTree>
  </p:cSld>
  <p:clrMapOvr>
    <a:masterClrMapping/>
  </p:clrMapOvr>
  <mc:AlternateContent xmlns:mc="http://schemas.openxmlformats.org/markup-compatibility/2006">
    <mc:Choice xmlns:p14="http://schemas.microsoft.com/office/powerpoint/2010/main" Requires="p14">
      <p:transition spd="slow" p14:dur="1600" advTm="0">
        <p14:gallery dir="l"/>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down)">
                                      <p:cBhvr>
                                        <p:cTn id="15" dur="500"/>
                                        <p:tgtEl>
                                          <p:spTgt spid="3"/>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wipe(left)">
                                      <p:cBhvr>
                                        <p:cTn id="19" dur="500"/>
                                        <p:tgtEl>
                                          <p:spTgt spid="4"/>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childTnLst>
                          </p:cTn>
                        </p:par>
                        <p:par>
                          <p:cTn id="24" fill="hold">
                            <p:stCondLst>
                              <p:cond delay="2500"/>
                            </p:stCondLst>
                            <p:childTnLst>
                              <p:par>
                                <p:cTn id="25" presetID="22" presetClass="entr" presetSubtype="4" fill="hold" grpId="0" nodeType="after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wipe(down)">
                                      <p:cBhvr>
                                        <p:cTn id="27" dur="500"/>
                                        <p:tgtEl>
                                          <p:spTgt spid="5"/>
                                        </p:tgtEl>
                                      </p:cBhvr>
                                    </p:animEffect>
                                  </p:childTnLst>
                                </p:cTn>
                              </p:par>
                            </p:childTnLst>
                          </p:cTn>
                        </p:par>
                        <p:par>
                          <p:cTn id="28" fill="hold">
                            <p:stCondLst>
                              <p:cond delay="3000"/>
                            </p:stCondLst>
                            <p:childTnLst>
                              <p:par>
                                <p:cTn id="29" presetID="22" presetClass="entr" presetSubtype="8" fill="hold" grpId="0" nodeType="after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wipe(left)">
                                      <p:cBhvr>
                                        <p:cTn id="31" dur="500"/>
                                        <p:tgtEl>
                                          <p:spTgt spid="6"/>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fade">
                                      <p:cBhvr>
                                        <p:cTn id="35" dur="500"/>
                                        <p:tgtEl>
                                          <p:spTgt spid="16"/>
                                        </p:tgtEl>
                                      </p:cBhvr>
                                    </p:animEffect>
                                  </p:childTnLst>
                                </p:cTn>
                              </p:par>
                            </p:childTnLst>
                          </p:cTn>
                        </p:par>
                        <p:par>
                          <p:cTn id="36" fill="hold">
                            <p:stCondLst>
                              <p:cond delay="4000"/>
                            </p:stCondLst>
                            <p:childTnLst>
                              <p:par>
                                <p:cTn id="37" presetID="22" presetClass="entr" presetSubtype="4" fill="hold" grpId="0" nodeType="afterEffect">
                                  <p:stCondLst>
                                    <p:cond delay="0"/>
                                  </p:stCondLst>
                                  <p:childTnLst>
                                    <p:set>
                                      <p:cBhvr>
                                        <p:cTn id="38" dur="1" fill="hold">
                                          <p:stCondLst>
                                            <p:cond delay="0"/>
                                          </p:stCondLst>
                                        </p:cTn>
                                        <p:tgtEl>
                                          <p:spTgt spid="7"/>
                                        </p:tgtEl>
                                        <p:attrNameLst>
                                          <p:attrName>style.visibility</p:attrName>
                                        </p:attrNameLst>
                                      </p:cBhvr>
                                      <p:to>
                                        <p:strVal val="visible"/>
                                      </p:to>
                                    </p:set>
                                    <p:animEffect transition="in" filter="wipe(down)">
                                      <p:cBhvr>
                                        <p:cTn id="39" dur="500"/>
                                        <p:tgtEl>
                                          <p:spTgt spid="7"/>
                                        </p:tgtEl>
                                      </p:cBhvr>
                                    </p:animEffect>
                                  </p:childTnLst>
                                </p:cTn>
                              </p:par>
                            </p:childTnLst>
                          </p:cTn>
                        </p:par>
                        <p:par>
                          <p:cTn id="40" fill="hold">
                            <p:stCondLst>
                              <p:cond delay="4500"/>
                            </p:stCondLst>
                            <p:childTnLst>
                              <p:par>
                                <p:cTn id="41" presetID="22" presetClass="entr" presetSubtype="8" fill="hold" grpId="0" nodeType="afterEffect">
                                  <p:stCondLst>
                                    <p:cond delay="0"/>
                                  </p:stCondLst>
                                  <p:childTnLst>
                                    <p:set>
                                      <p:cBhvr>
                                        <p:cTn id="42" dur="1" fill="hold">
                                          <p:stCondLst>
                                            <p:cond delay="0"/>
                                          </p:stCondLst>
                                        </p:cTn>
                                        <p:tgtEl>
                                          <p:spTgt spid="8"/>
                                        </p:tgtEl>
                                        <p:attrNameLst>
                                          <p:attrName>style.visibility</p:attrName>
                                        </p:attrNameLst>
                                      </p:cBhvr>
                                      <p:to>
                                        <p:strVal val="visible"/>
                                      </p:to>
                                    </p:set>
                                    <p:animEffect transition="in" filter="wipe(left)">
                                      <p:cBhvr>
                                        <p:cTn id="43" dur="500"/>
                                        <p:tgtEl>
                                          <p:spTgt spid="8"/>
                                        </p:tgtEl>
                                      </p:cBhvr>
                                    </p:animEffect>
                                  </p:childTnLst>
                                </p:cTn>
                              </p:par>
                            </p:childTnLst>
                          </p:cTn>
                        </p:par>
                        <p:par>
                          <p:cTn id="44" fill="hold">
                            <p:stCondLst>
                              <p:cond delay="5000"/>
                            </p:stCondLst>
                            <p:childTnLst>
                              <p:par>
                                <p:cTn id="45" presetID="10" presetClass="entr" presetSubtype="0" fill="hold" nodeType="afterEffect">
                                  <p:stCondLst>
                                    <p:cond delay="0"/>
                                  </p:stCondLst>
                                  <p:childTnLst>
                                    <p:set>
                                      <p:cBhvr>
                                        <p:cTn id="46" dur="1" fill="hold">
                                          <p:stCondLst>
                                            <p:cond delay="0"/>
                                          </p:stCondLst>
                                        </p:cTn>
                                        <p:tgtEl>
                                          <p:spTgt spid="19"/>
                                        </p:tgtEl>
                                        <p:attrNameLst>
                                          <p:attrName>style.visibility</p:attrName>
                                        </p:attrNameLst>
                                      </p:cBhvr>
                                      <p:to>
                                        <p:strVal val="visible"/>
                                      </p:to>
                                    </p:set>
                                    <p:animEffect transition="in" filter="fade">
                                      <p:cBhvr>
                                        <p:cTn id="4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7" grpId="0" animBg="1"/>
      <p:bldP spid="8"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2" name="Straight Connector 31"/>
          <p:cNvCxnSpPr/>
          <p:nvPr/>
        </p:nvCxnSpPr>
        <p:spPr>
          <a:xfrm>
            <a:off x="6732968" y="2921294"/>
            <a:ext cx="3464529" cy="16895"/>
          </a:xfrm>
          <a:prstGeom prst="line">
            <a:avLst/>
          </a:prstGeom>
          <a:ln w="38100">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2661253" y="5157591"/>
            <a:ext cx="3464529" cy="16895"/>
          </a:xfrm>
          <a:prstGeom prst="line">
            <a:avLst/>
          </a:prstGeom>
          <a:ln w="38100">
            <a:solidFill>
              <a:schemeClr val="accent2"/>
            </a:solidFill>
            <a:prstDash val="sysDot"/>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rot="5400000">
            <a:off x="5518597" y="4040958"/>
            <a:ext cx="1821556" cy="2233"/>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rot="5400000">
            <a:off x="5518597" y="6290000"/>
            <a:ext cx="1821556" cy="2233"/>
          </a:xfrm>
          <a:prstGeom prst="line">
            <a:avLst/>
          </a:prstGeom>
          <a:ln w="57150">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23" name="Group 22"/>
          <p:cNvGrpSpPr/>
          <p:nvPr/>
        </p:nvGrpSpPr>
        <p:grpSpPr>
          <a:xfrm>
            <a:off x="6322225" y="2116220"/>
            <a:ext cx="214301" cy="663334"/>
            <a:chOff x="4495800" y="1504950"/>
            <a:chExt cx="152400" cy="471730"/>
          </a:xfrm>
          <a:solidFill>
            <a:schemeClr val="accent1"/>
          </a:solidFill>
        </p:grpSpPr>
        <p:sp>
          <p:nvSpPr>
            <p:cNvPr id="15" name="Oval 14"/>
            <p:cNvSpPr/>
            <p:nvPr/>
          </p:nvSpPr>
          <p:spPr>
            <a:xfrm>
              <a:off x="4495800" y="1504950"/>
              <a:ext cx="152400" cy="152400"/>
            </a:xfrm>
            <a:prstGeom prst="ellipse">
              <a:avLst/>
            </a:prstGeom>
            <a:grp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Times New Roman" panose="02020603050405020304" pitchFamily="18" charset="0"/>
                <a:ea typeface="微软雅黑" panose="020B0503020204020204" pitchFamily="34" charset="-122"/>
                <a:sym typeface="Times New Roman" panose="02020603050405020304" pitchFamily="18" charset="0"/>
              </a:endParaRPr>
            </a:p>
          </p:txBody>
        </p:sp>
        <p:cxnSp>
          <p:nvCxnSpPr>
            <p:cNvPr id="12" name="Straight Connector 11"/>
            <p:cNvCxnSpPr/>
            <p:nvPr/>
          </p:nvCxnSpPr>
          <p:spPr>
            <a:xfrm rot="5400000">
              <a:off x="4410087" y="1814431"/>
              <a:ext cx="323825" cy="673"/>
            </a:xfrm>
            <a:prstGeom prst="line">
              <a:avLst/>
            </a:prstGeom>
            <a:grpFill/>
            <a:ln w="57150">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22" name="Group 21"/>
          <p:cNvGrpSpPr/>
          <p:nvPr/>
        </p:nvGrpSpPr>
        <p:grpSpPr>
          <a:xfrm>
            <a:off x="6107924" y="2608289"/>
            <a:ext cx="642902" cy="642902"/>
            <a:chOff x="4343400" y="1854885"/>
            <a:chExt cx="457200" cy="457200"/>
          </a:xfrm>
        </p:grpSpPr>
        <p:sp>
          <p:nvSpPr>
            <p:cNvPr id="6" name="Oval 5"/>
            <p:cNvSpPr/>
            <p:nvPr/>
          </p:nvSpPr>
          <p:spPr>
            <a:xfrm>
              <a:off x="4343400" y="1854885"/>
              <a:ext cx="457200" cy="457200"/>
            </a:xfrm>
            <a:prstGeom prst="ellipse">
              <a:avLst/>
            </a:prstGeom>
            <a:solidFill>
              <a:schemeClr val="bg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6" name="Oval 15"/>
            <p:cNvSpPr/>
            <p:nvPr/>
          </p:nvSpPr>
          <p:spPr>
            <a:xfrm>
              <a:off x="4408030" y="1919516"/>
              <a:ext cx="327939" cy="327939"/>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Times New Roman" panose="02020603050405020304" pitchFamily="18" charset="0"/>
                <a:ea typeface="微软雅黑" panose="020B0503020204020204" pitchFamily="34" charset="-122"/>
                <a:sym typeface="Times New Roman" panose="02020603050405020304" pitchFamily="18" charset="0"/>
              </a:endParaRPr>
            </a:p>
          </p:txBody>
        </p:sp>
      </p:grpSp>
      <p:grpSp>
        <p:nvGrpSpPr>
          <p:cNvPr id="21" name="Group 20"/>
          <p:cNvGrpSpPr/>
          <p:nvPr/>
        </p:nvGrpSpPr>
        <p:grpSpPr>
          <a:xfrm>
            <a:off x="6107924" y="4844586"/>
            <a:ext cx="642902" cy="642902"/>
            <a:chOff x="4302478" y="3404306"/>
            <a:chExt cx="539044" cy="539044"/>
          </a:xfrm>
        </p:grpSpPr>
        <p:sp>
          <p:nvSpPr>
            <p:cNvPr id="10" name="Oval 9"/>
            <p:cNvSpPr/>
            <p:nvPr/>
          </p:nvSpPr>
          <p:spPr>
            <a:xfrm>
              <a:off x="4302478" y="3404306"/>
              <a:ext cx="539044" cy="539044"/>
            </a:xfrm>
            <a:prstGeom prst="ellipse">
              <a:avLst/>
            </a:prstGeom>
            <a:solidFill>
              <a:schemeClr val="bg1"/>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7" name="Oval 16"/>
            <p:cNvSpPr/>
            <p:nvPr/>
          </p:nvSpPr>
          <p:spPr>
            <a:xfrm>
              <a:off x="4378678" y="3480506"/>
              <a:ext cx="386644" cy="386644"/>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Times New Roman" panose="02020603050405020304" pitchFamily="18" charset="0"/>
                <a:ea typeface="微软雅黑" panose="020B0503020204020204" pitchFamily="34" charset="-122"/>
                <a:sym typeface="Times New Roman" panose="02020603050405020304" pitchFamily="18" charset="0"/>
              </a:endParaRPr>
            </a:p>
          </p:txBody>
        </p:sp>
      </p:grpSp>
      <p:grpSp>
        <p:nvGrpSpPr>
          <p:cNvPr id="36" name="Group 35"/>
          <p:cNvGrpSpPr/>
          <p:nvPr/>
        </p:nvGrpSpPr>
        <p:grpSpPr>
          <a:xfrm>
            <a:off x="6602243" y="3101285"/>
            <a:ext cx="3715160" cy="1700581"/>
            <a:chOff x="856236" y="1752089"/>
            <a:chExt cx="2642036" cy="1209368"/>
          </a:xfrm>
        </p:grpSpPr>
        <p:sp>
          <p:nvSpPr>
            <p:cNvPr id="37" name="TextBox 36"/>
            <p:cNvSpPr txBox="1"/>
            <p:nvPr/>
          </p:nvSpPr>
          <p:spPr>
            <a:xfrm>
              <a:off x="865908" y="2038350"/>
              <a:ext cx="2632364" cy="923107"/>
            </a:xfrm>
            <a:prstGeom prst="rect">
              <a:avLst/>
            </a:prstGeom>
            <a:noFill/>
          </p:spPr>
          <p:txBody>
            <a:bodyPr wrap="square" lIns="0" tIns="0" rIns="0" bIns="0" rtlCol="0">
              <a:spAutoFit/>
            </a:bodyPr>
            <a:lstStyle/>
            <a:p>
              <a:pPr algn="ctr" rtl="1"/>
              <a:r>
                <a:rPr lang="en-US" sz="1405" b="1" dirty="0">
                  <a:solidFill>
                    <a:schemeClr val="tx1">
                      <a:lumMod val="50000"/>
                      <a:lumOff val="50000"/>
                    </a:schemeClr>
                  </a:solidFill>
                  <a:latin typeface="Times New Roman" panose="02020603050405020304" pitchFamily="18" charset="0"/>
                  <a:ea typeface="微软雅黑" panose="020B0503020204020204" pitchFamily="34" charset="-122"/>
                  <a:sym typeface="Times New Roman" panose="02020603050405020304" pitchFamily="18" charset="0"/>
                </a:rPr>
                <a:t>If you are going to use a passage of Lorem Ipsum embarrassing hidden in the middle of text. All the Lorem Ipsum generators on the Internet tend to repeat predefined chunks as necessary, making this the first tru generator on the Internet tend to</a:t>
              </a:r>
              <a:endParaRPr lang="en-US" sz="1405" b="1" dirty="0">
                <a:solidFill>
                  <a:schemeClr val="tx1">
                    <a:lumMod val="50000"/>
                    <a:lumOff val="50000"/>
                  </a:schemeClr>
                </a:solidFill>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38" name="Rectangle 37"/>
            <p:cNvSpPr/>
            <p:nvPr/>
          </p:nvSpPr>
          <p:spPr>
            <a:xfrm>
              <a:off x="856236" y="1752089"/>
              <a:ext cx="1332084" cy="281164"/>
            </a:xfrm>
            <a:prstGeom prst="rect">
              <a:avLst/>
            </a:prstGeom>
          </p:spPr>
          <p:txBody>
            <a:bodyPr wrap="none">
              <a:spAutoFit/>
            </a:bodyPr>
            <a:lstStyle/>
            <a:p>
              <a:pPr algn="r"/>
              <a:r>
                <a:rPr lang="en-US" sz="1970" b="1" dirty="0">
                  <a:solidFill>
                    <a:schemeClr val="accent1"/>
                  </a:solidFill>
                  <a:latin typeface="Times New Roman" panose="02020603050405020304" pitchFamily="18" charset="0"/>
                  <a:ea typeface="微软雅黑" panose="020B0503020204020204" pitchFamily="34" charset="-122"/>
                  <a:sym typeface="Times New Roman" panose="02020603050405020304" pitchFamily="18" charset="0"/>
                </a:rPr>
                <a:t>Title Gose Here</a:t>
              </a:r>
              <a:endParaRPr lang="en-US" sz="1970" b="1" dirty="0">
                <a:solidFill>
                  <a:schemeClr val="accent1"/>
                </a:solidFill>
                <a:latin typeface="Times New Roman" panose="02020603050405020304" pitchFamily="18" charset="0"/>
                <a:ea typeface="微软雅黑" panose="020B0503020204020204" pitchFamily="34" charset="-122"/>
                <a:sym typeface="Times New Roman" panose="02020603050405020304" pitchFamily="18" charset="0"/>
              </a:endParaRPr>
            </a:p>
          </p:txBody>
        </p:sp>
      </p:grpSp>
      <p:grpSp>
        <p:nvGrpSpPr>
          <p:cNvPr id="39" name="Group 38"/>
          <p:cNvGrpSpPr/>
          <p:nvPr/>
        </p:nvGrpSpPr>
        <p:grpSpPr>
          <a:xfrm>
            <a:off x="2541348" y="5330733"/>
            <a:ext cx="3701559" cy="1700581"/>
            <a:chOff x="865908" y="1752089"/>
            <a:chExt cx="2632364" cy="1209368"/>
          </a:xfrm>
        </p:grpSpPr>
        <p:sp>
          <p:nvSpPr>
            <p:cNvPr id="40" name="TextBox 39"/>
            <p:cNvSpPr txBox="1"/>
            <p:nvPr/>
          </p:nvSpPr>
          <p:spPr>
            <a:xfrm>
              <a:off x="865908" y="2038350"/>
              <a:ext cx="2632364" cy="923107"/>
            </a:xfrm>
            <a:prstGeom prst="rect">
              <a:avLst/>
            </a:prstGeom>
            <a:noFill/>
          </p:spPr>
          <p:txBody>
            <a:bodyPr wrap="square" lIns="0" tIns="0" rIns="0" bIns="0" rtlCol="0">
              <a:spAutoFit/>
            </a:bodyPr>
            <a:lstStyle/>
            <a:p>
              <a:pPr algn="ctr" rtl="1"/>
              <a:r>
                <a:rPr lang="en-US" sz="1405" b="1" dirty="0">
                  <a:solidFill>
                    <a:schemeClr val="tx1">
                      <a:lumMod val="50000"/>
                      <a:lumOff val="50000"/>
                    </a:schemeClr>
                  </a:solidFill>
                  <a:latin typeface="Times New Roman" panose="02020603050405020304" pitchFamily="18" charset="0"/>
                  <a:ea typeface="微软雅黑" panose="020B0503020204020204" pitchFamily="34" charset="-122"/>
                  <a:sym typeface="Times New Roman" panose="02020603050405020304" pitchFamily="18" charset="0"/>
                </a:rPr>
                <a:t>If you are going to use a passage of Lorem Ipsum embarrassing hidden in the middle of text. All the Lorem Ipsum generators on the Internet tend to repeat predefined chunks as necessary, making this the first tru generator on the Internet tend to</a:t>
              </a:r>
              <a:endParaRPr lang="en-US" sz="1405" b="1" dirty="0">
                <a:solidFill>
                  <a:schemeClr val="tx1">
                    <a:lumMod val="50000"/>
                    <a:lumOff val="50000"/>
                  </a:schemeClr>
                </a:solidFill>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41" name="Rectangle 40"/>
            <p:cNvSpPr/>
            <p:nvPr/>
          </p:nvSpPr>
          <p:spPr>
            <a:xfrm>
              <a:off x="2166188" y="1752089"/>
              <a:ext cx="1332084" cy="281164"/>
            </a:xfrm>
            <a:prstGeom prst="rect">
              <a:avLst/>
            </a:prstGeom>
          </p:spPr>
          <p:txBody>
            <a:bodyPr wrap="none">
              <a:spAutoFit/>
            </a:bodyPr>
            <a:lstStyle/>
            <a:p>
              <a:pPr algn="r"/>
              <a:r>
                <a:rPr lang="en-US" sz="1970" b="1" dirty="0">
                  <a:solidFill>
                    <a:schemeClr val="accent2"/>
                  </a:solidFill>
                  <a:latin typeface="Times New Roman" panose="02020603050405020304" pitchFamily="18" charset="0"/>
                  <a:ea typeface="微软雅黑" panose="020B0503020204020204" pitchFamily="34" charset="-122"/>
                  <a:sym typeface="Times New Roman" panose="02020603050405020304" pitchFamily="18" charset="0"/>
                </a:rPr>
                <a:t>Title Gose Here</a:t>
              </a:r>
              <a:endParaRPr lang="en-US" sz="1970" b="1" dirty="0">
                <a:solidFill>
                  <a:schemeClr val="accent2"/>
                </a:solidFill>
                <a:latin typeface="Times New Roman" panose="02020603050405020304" pitchFamily="18" charset="0"/>
                <a:ea typeface="微软雅黑" panose="020B0503020204020204" pitchFamily="34" charset="-122"/>
                <a:sym typeface="Times New Roman" panose="02020603050405020304" pitchFamily="18" charset="0"/>
              </a:endParaRPr>
            </a:p>
          </p:txBody>
        </p:sp>
      </p:grpSp>
      <p:sp>
        <p:nvSpPr>
          <p:cNvPr id="43" name="Freeform 36"/>
          <p:cNvSpPr>
            <a:spLocks noEditPoints="1"/>
          </p:cNvSpPr>
          <p:nvPr/>
        </p:nvSpPr>
        <p:spPr bwMode="auto">
          <a:xfrm>
            <a:off x="9495917" y="2034583"/>
            <a:ext cx="747100" cy="811308"/>
          </a:xfrm>
          <a:custGeom>
            <a:avLst/>
            <a:gdLst/>
            <a:ahLst/>
            <a:cxnLst>
              <a:cxn ang="0">
                <a:pos x="55" y="64"/>
              </a:cxn>
              <a:cxn ang="0">
                <a:pos x="0" y="59"/>
              </a:cxn>
              <a:cxn ang="0">
                <a:pos x="4" y="9"/>
              </a:cxn>
              <a:cxn ang="0">
                <a:pos x="9" y="5"/>
              </a:cxn>
              <a:cxn ang="0">
                <a:pos x="17" y="0"/>
              </a:cxn>
              <a:cxn ang="0">
                <a:pos x="23" y="9"/>
              </a:cxn>
              <a:cxn ang="0">
                <a:pos x="36" y="5"/>
              </a:cxn>
              <a:cxn ang="0">
                <a:pos x="44" y="0"/>
              </a:cxn>
              <a:cxn ang="0">
                <a:pos x="50" y="9"/>
              </a:cxn>
              <a:cxn ang="0">
                <a:pos x="59" y="13"/>
              </a:cxn>
              <a:cxn ang="0">
                <a:pos x="15" y="33"/>
              </a:cxn>
              <a:cxn ang="0">
                <a:pos x="4" y="23"/>
              </a:cxn>
              <a:cxn ang="0">
                <a:pos x="15" y="33"/>
              </a:cxn>
              <a:cxn ang="0">
                <a:pos x="15" y="35"/>
              </a:cxn>
              <a:cxn ang="0">
                <a:pos x="4" y="47"/>
              </a:cxn>
              <a:cxn ang="0">
                <a:pos x="15" y="59"/>
              </a:cxn>
              <a:cxn ang="0">
                <a:pos x="4" y="49"/>
              </a:cxn>
              <a:cxn ang="0">
                <a:pos x="15" y="59"/>
              </a:cxn>
              <a:cxn ang="0">
                <a:pos x="17" y="4"/>
              </a:cxn>
              <a:cxn ang="0">
                <a:pos x="13" y="5"/>
              </a:cxn>
              <a:cxn ang="0">
                <a:pos x="15" y="17"/>
              </a:cxn>
              <a:cxn ang="0">
                <a:pos x="18" y="16"/>
              </a:cxn>
              <a:cxn ang="0">
                <a:pos x="28" y="33"/>
              </a:cxn>
              <a:cxn ang="0">
                <a:pos x="17" y="23"/>
              </a:cxn>
              <a:cxn ang="0">
                <a:pos x="28" y="33"/>
              </a:cxn>
              <a:cxn ang="0">
                <a:pos x="28" y="35"/>
              </a:cxn>
              <a:cxn ang="0">
                <a:pos x="17" y="47"/>
              </a:cxn>
              <a:cxn ang="0">
                <a:pos x="28" y="59"/>
              </a:cxn>
              <a:cxn ang="0">
                <a:pos x="17" y="49"/>
              </a:cxn>
              <a:cxn ang="0">
                <a:pos x="28" y="59"/>
              </a:cxn>
              <a:cxn ang="0">
                <a:pos x="42" y="23"/>
              </a:cxn>
              <a:cxn ang="0">
                <a:pos x="31" y="33"/>
              </a:cxn>
              <a:cxn ang="0">
                <a:pos x="42" y="47"/>
              </a:cxn>
              <a:cxn ang="0">
                <a:pos x="31" y="35"/>
              </a:cxn>
              <a:cxn ang="0">
                <a:pos x="42" y="47"/>
              </a:cxn>
              <a:cxn ang="0">
                <a:pos x="42" y="49"/>
              </a:cxn>
              <a:cxn ang="0">
                <a:pos x="31" y="59"/>
              </a:cxn>
              <a:cxn ang="0">
                <a:pos x="45" y="5"/>
              </a:cxn>
              <a:cxn ang="0">
                <a:pos x="42" y="4"/>
              </a:cxn>
              <a:cxn ang="0">
                <a:pos x="41" y="16"/>
              </a:cxn>
              <a:cxn ang="0">
                <a:pos x="44" y="17"/>
              </a:cxn>
              <a:cxn ang="0">
                <a:pos x="45" y="5"/>
              </a:cxn>
              <a:cxn ang="0">
                <a:pos x="55" y="23"/>
              </a:cxn>
              <a:cxn ang="0">
                <a:pos x="44" y="33"/>
              </a:cxn>
              <a:cxn ang="0">
                <a:pos x="55" y="47"/>
              </a:cxn>
              <a:cxn ang="0">
                <a:pos x="44" y="35"/>
              </a:cxn>
              <a:cxn ang="0">
                <a:pos x="55" y="47"/>
              </a:cxn>
              <a:cxn ang="0">
                <a:pos x="55" y="49"/>
              </a:cxn>
              <a:cxn ang="0">
                <a:pos x="44" y="59"/>
              </a:cxn>
            </a:cxnLst>
            <a:rect l="0" t="0" r="r" b="b"/>
            <a:pathLst>
              <a:path w="59" h="64">
                <a:moveTo>
                  <a:pt x="59" y="59"/>
                </a:moveTo>
                <a:cubicBezTo>
                  <a:pt x="59" y="62"/>
                  <a:pt x="57" y="64"/>
                  <a:pt x="55" y="64"/>
                </a:cubicBezTo>
                <a:cubicBezTo>
                  <a:pt x="4" y="64"/>
                  <a:pt x="4" y="64"/>
                  <a:pt x="4" y="64"/>
                </a:cubicBezTo>
                <a:cubicBezTo>
                  <a:pt x="2" y="64"/>
                  <a:pt x="0" y="62"/>
                  <a:pt x="0" y="59"/>
                </a:cubicBezTo>
                <a:cubicBezTo>
                  <a:pt x="0" y="13"/>
                  <a:pt x="0" y="13"/>
                  <a:pt x="0" y="13"/>
                </a:cubicBezTo>
                <a:cubicBezTo>
                  <a:pt x="0" y="11"/>
                  <a:pt x="2" y="9"/>
                  <a:pt x="4" y="9"/>
                </a:cubicBezTo>
                <a:cubicBezTo>
                  <a:pt x="9" y="9"/>
                  <a:pt x="9" y="9"/>
                  <a:pt x="9" y="9"/>
                </a:cubicBezTo>
                <a:cubicBezTo>
                  <a:pt x="9" y="5"/>
                  <a:pt x="9" y="5"/>
                  <a:pt x="9" y="5"/>
                </a:cubicBezTo>
                <a:cubicBezTo>
                  <a:pt x="9" y="2"/>
                  <a:pt x="11" y="0"/>
                  <a:pt x="15" y="0"/>
                </a:cubicBezTo>
                <a:cubicBezTo>
                  <a:pt x="17" y="0"/>
                  <a:pt x="17" y="0"/>
                  <a:pt x="17" y="0"/>
                </a:cubicBezTo>
                <a:cubicBezTo>
                  <a:pt x="20" y="0"/>
                  <a:pt x="23" y="2"/>
                  <a:pt x="23" y="5"/>
                </a:cubicBezTo>
                <a:cubicBezTo>
                  <a:pt x="23" y="9"/>
                  <a:pt x="23" y="9"/>
                  <a:pt x="23" y="9"/>
                </a:cubicBezTo>
                <a:cubicBezTo>
                  <a:pt x="36" y="9"/>
                  <a:pt x="36" y="9"/>
                  <a:pt x="36" y="9"/>
                </a:cubicBezTo>
                <a:cubicBezTo>
                  <a:pt x="36" y="5"/>
                  <a:pt x="36" y="5"/>
                  <a:pt x="36" y="5"/>
                </a:cubicBezTo>
                <a:cubicBezTo>
                  <a:pt x="36" y="2"/>
                  <a:pt x="39" y="0"/>
                  <a:pt x="42" y="0"/>
                </a:cubicBezTo>
                <a:cubicBezTo>
                  <a:pt x="44" y="0"/>
                  <a:pt x="44" y="0"/>
                  <a:pt x="44" y="0"/>
                </a:cubicBezTo>
                <a:cubicBezTo>
                  <a:pt x="47" y="0"/>
                  <a:pt x="50" y="2"/>
                  <a:pt x="50" y="5"/>
                </a:cubicBezTo>
                <a:cubicBezTo>
                  <a:pt x="50" y="9"/>
                  <a:pt x="50" y="9"/>
                  <a:pt x="50" y="9"/>
                </a:cubicBezTo>
                <a:cubicBezTo>
                  <a:pt x="55" y="9"/>
                  <a:pt x="55" y="9"/>
                  <a:pt x="55" y="9"/>
                </a:cubicBezTo>
                <a:cubicBezTo>
                  <a:pt x="57" y="9"/>
                  <a:pt x="59" y="11"/>
                  <a:pt x="59" y="13"/>
                </a:cubicBezTo>
                <a:lnTo>
                  <a:pt x="59" y="59"/>
                </a:lnTo>
                <a:close/>
                <a:moveTo>
                  <a:pt x="15" y="33"/>
                </a:moveTo>
                <a:cubicBezTo>
                  <a:pt x="15" y="23"/>
                  <a:pt x="15" y="23"/>
                  <a:pt x="15" y="23"/>
                </a:cubicBezTo>
                <a:cubicBezTo>
                  <a:pt x="4" y="23"/>
                  <a:pt x="4" y="23"/>
                  <a:pt x="4" y="23"/>
                </a:cubicBezTo>
                <a:cubicBezTo>
                  <a:pt x="4" y="33"/>
                  <a:pt x="4" y="33"/>
                  <a:pt x="4" y="33"/>
                </a:cubicBezTo>
                <a:lnTo>
                  <a:pt x="15" y="33"/>
                </a:lnTo>
                <a:close/>
                <a:moveTo>
                  <a:pt x="15" y="47"/>
                </a:moveTo>
                <a:cubicBezTo>
                  <a:pt x="15" y="35"/>
                  <a:pt x="15" y="35"/>
                  <a:pt x="15" y="35"/>
                </a:cubicBezTo>
                <a:cubicBezTo>
                  <a:pt x="4" y="35"/>
                  <a:pt x="4" y="35"/>
                  <a:pt x="4" y="35"/>
                </a:cubicBezTo>
                <a:cubicBezTo>
                  <a:pt x="4" y="47"/>
                  <a:pt x="4" y="47"/>
                  <a:pt x="4" y="47"/>
                </a:cubicBezTo>
                <a:lnTo>
                  <a:pt x="15" y="47"/>
                </a:lnTo>
                <a:close/>
                <a:moveTo>
                  <a:pt x="15" y="59"/>
                </a:moveTo>
                <a:cubicBezTo>
                  <a:pt x="15" y="49"/>
                  <a:pt x="15" y="49"/>
                  <a:pt x="15" y="49"/>
                </a:cubicBezTo>
                <a:cubicBezTo>
                  <a:pt x="4" y="49"/>
                  <a:pt x="4" y="49"/>
                  <a:pt x="4" y="49"/>
                </a:cubicBezTo>
                <a:cubicBezTo>
                  <a:pt x="4" y="59"/>
                  <a:pt x="4" y="59"/>
                  <a:pt x="4" y="59"/>
                </a:cubicBezTo>
                <a:lnTo>
                  <a:pt x="15" y="59"/>
                </a:lnTo>
                <a:close/>
                <a:moveTo>
                  <a:pt x="18" y="5"/>
                </a:moveTo>
                <a:cubicBezTo>
                  <a:pt x="18" y="5"/>
                  <a:pt x="18" y="4"/>
                  <a:pt x="17" y="4"/>
                </a:cubicBezTo>
                <a:cubicBezTo>
                  <a:pt x="15" y="4"/>
                  <a:pt x="15" y="4"/>
                  <a:pt x="15" y="4"/>
                </a:cubicBezTo>
                <a:cubicBezTo>
                  <a:pt x="14" y="4"/>
                  <a:pt x="13" y="5"/>
                  <a:pt x="13" y="5"/>
                </a:cubicBezTo>
                <a:cubicBezTo>
                  <a:pt x="13" y="16"/>
                  <a:pt x="13" y="16"/>
                  <a:pt x="13" y="16"/>
                </a:cubicBezTo>
                <a:cubicBezTo>
                  <a:pt x="13" y="16"/>
                  <a:pt x="14" y="17"/>
                  <a:pt x="15" y="17"/>
                </a:cubicBezTo>
                <a:cubicBezTo>
                  <a:pt x="17" y="17"/>
                  <a:pt x="17" y="17"/>
                  <a:pt x="17" y="17"/>
                </a:cubicBezTo>
                <a:cubicBezTo>
                  <a:pt x="18" y="17"/>
                  <a:pt x="18" y="16"/>
                  <a:pt x="18" y="16"/>
                </a:cubicBezTo>
                <a:lnTo>
                  <a:pt x="18" y="5"/>
                </a:lnTo>
                <a:close/>
                <a:moveTo>
                  <a:pt x="28" y="33"/>
                </a:moveTo>
                <a:cubicBezTo>
                  <a:pt x="28" y="23"/>
                  <a:pt x="28" y="23"/>
                  <a:pt x="28" y="23"/>
                </a:cubicBezTo>
                <a:cubicBezTo>
                  <a:pt x="17" y="23"/>
                  <a:pt x="17" y="23"/>
                  <a:pt x="17" y="23"/>
                </a:cubicBezTo>
                <a:cubicBezTo>
                  <a:pt x="17" y="33"/>
                  <a:pt x="17" y="33"/>
                  <a:pt x="17" y="33"/>
                </a:cubicBezTo>
                <a:lnTo>
                  <a:pt x="28" y="33"/>
                </a:lnTo>
                <a:close/>
                <a:moveTo>
                  <a:pt x="28" y="47"/>
                </a:moveTo>
                <a:cubicBezTo>
                  <a:pt x="28" y="35"/>
                  <a:pt x="28" y="35"/>
                  <a:pt x="28" y="35"/>
                </a:cubicBezTo>
                <a:cubicBezTo>
                  <a:pt x="17" y="35"/>
                  <a:pt x="17" y="35"/>
                  <a:pt x="17" y="35"/>
                </a:cubicBezTo>
                <a:cubicBezTo>
                  <a:pt x="17" y="47"/>
                  <a:pt x="17" y="47"/>
                  <a:pt x="17" y="47"/>
                </a:cubicBezTo>
                <a:lnTo>
                  <a:pt x="28" y="47"/>
                </a:lnTo>
                <a:close/>
                <a:moveTo>
                  <a:pt x="28" y="59"/>
                </a:moveTo>
                <a:cubicBezTo>
                  <a:pt x="28" y="49"/>
                  <a:pt x="28" y="49"/>
                  <a:pt x="28" y="49"/>
                </a:cubicBezTo>
                <a:cubicBezTo>
                  <a:pt x="17" y="49"/>
                  <a:pt x="17" y="49"/>
                  <a:pt x="17" y="49"/>
                </a:cubicBezTo>
                <a:cubicBezTo>
                  <a:pt x="17" y="59"/>
                  <a:pt x="17" y="59"/>
                  <a:pt x="17" y="59"/>
                </a:cubicBezTo>
                <a:lnTo>
                  <a:pt x="28" y="59"/>
                </a:lnTo>
                <a:close/>
                <a:moveTo>
                  <a:pt x="42" y="33"/>
                </a:moveTo>
                <a:cubicBezTo>
                  <a:pt x="42" y="23"/>
                  <a:pt x="42" y="23"/>
                  <a:pt x="42" y="23"/>
                </a:cubicBezTo>
                <a:cubicBezTo>
                  <a:pt x="31" y="23"/>
                  <a:pt x="31" y="23"/>
                  <a:pt x="31" y="23"/>
                </a:cubicBezTo>
                <a:cubicBezTo>
                  <a:pt x="31" y="33"/>
                  <a:pt x="31" y="33"/>
                  <a:pt x="31" y="33"/>
                </a:cubicBezTo>
                <a:lnTo>
                  <a:pt x="42" y="33"/>
                </a:lnTo>
                <a:close/>
                <a:moveTo>
                  <a:pt x="42" y="47"/>
                </a:moveTo>
                <a:cubicBezTo>
                  <a:pt x="42" y="35"/>
                  <a:pt x="42" y="35"/>
                  <a:pt x="42" y="35"/>
                </a:cubicBezTo>
                <a:cubicBezTo>
                  <a:pt x="31" y="35"/>
                  <a:pt x="31" y="35"/>
                  <a:pt x="31" y="35"/>
                </a:cubicBezTo>
                <a:cubicBezTo>
                  <a:pt x="31" y="47"/>
                  <a:pt x="31" y="47"/>
                  <a:pt x="31" y="47"/>
                </a:cubicBezTo>
                <a:lnTo>
                  <a:pt x="42" y="47"/>
                </a:lnTo>
                <a:close/>
                <a:moveTo>
                  <a:pt x="42" y="59"/>
                </a:moveTo>
                <a:cubicBezTo>
                  <a:pt x="42" y="49"/>
                  <a:pt x="42" y="49"/>
                  <a:pt x="42" y="49"/>
                </a:cubicBezTo>
                <a:cubicBezTo>
                  <a:pt x="31" y="49"/>
                  <a:pt x="31" y="49"/>
                  <a:pt x="31" y="49"/>
                </a:cubicBezTo>
                <a:cubicBezTo>
                  <a:pt x="31" y="59"/>
                  <a:pt x="31" y="59"/>
                  <a:pt x="31" y="59"/>
                </a:cubicBezTo>
                <a:lnTo>
                  <a:pt x="42" y="59"/>
                </a:lnTo>
                <a:close/>
                <a:moveTo>
                  <a:pt x="45" y="5"/>
                </a:moveTo>
                <a:cubicBezTo>
                  <a:pt x="45" y="5"/>
                  <a:pt x="45" y="4"/>
                  <a:pt x="44" y="4"/>
                </a:cubicBezTo>
                <a:cubicBezTo>
                  <a:pt x="42" y="4"/>
                  <a:pt x="42" y="4"/>
                  <a:pt x="42" y="4"/>
                </a:cubicBezTo>
                <a:cubicBezTo>
                  <a:pt x="41" y="4"/>
                  <a:pt x="41" y="5"/>
                  <a:pt x="41" y="5"/>
                </a:cubicBezTo>
                <a:cubicBezTo>
                  <a:pt x="41" y="16"/>
                  <a:pt x="41" y="16"/>
                  <a:pt x="41" y="16"/>
                </a:cubicBezTo>
                <a:cubicBezTo>
                  <a:pt x="41" y="16"/>
                  <a:pt x="41" y="17"/>
                  <a:pt x="42" y="17"/>
                </a:cubicBezTo>
                <a:cubicBezTo>
                  <a:pt x="44" y="17"/>
                  <a:pt x="44" y="17"/>
                  <a:pt x="44" y="17"/>
                </a:cubicBezTo>
                <a:cubicBezTo>
                  <a:pt x="45" y="17"/>
                  <a:pt x="45" y="16"/>
                  <a:pt x="45" y="16"/>
                </a:cubicBezTo>
                <a:lnTo>
                  <a:pt x="45" y="5"/>
                </a:lnTo>
                <a:close/>
                <a:moveTo>
                  <a:pt x="55" y="33"/>
                </a:moveTo>
                <a:cubicBezTo>
                  <a:pt x="55" y="23"/>
                  <a:pt x="55" y="23"/>
                  <a:pt x="55" y="23"/>
                </a:cubicBezTo>
                <a:cubicBezTo>
                  <a:pt x="44" y="23"/>
                  <a:pt x="44" y="23"/>
                  <a:pt x="44" y="23"/>
                </a:cubicBezTo>
                <a:cubicBezTo>
                  <a:pt x="44" y="33"/>
                  <a:pt x="44" y="33"/>
                  <a:pt x="44" y="33"/>
                </a:cubicBezTo>
                <a:lnTo>
                  <a:pt x="55" y="33"/>
                </a:lnTo>
                <a:close/>
                <a:moveTo>
                  <a:pt x="55" y="47"/>
                </a:moveTo>
                <a:cubicBezTo>
                  <a:pt x="55" y="35"/>
                  <a:pt x="55" y="35"/>
                  <a:pt x="55" y="35"/>
                </a:cubicBezTo>
                <a:cubicBezTo>
                  <a:pt x="44" y="35"/>
                  <a:pt x="44" y="35"/>
                  <a:pt x="44" y="35"/>
                </a:cubicBezTo>
                <a:cubicBezTo>
                  <a:pt x="44" y="47"/>
                  <a:pt x="44" y="47"/>
                  <a:pt x="44" y="47"/>
                </a:cubicBezTo>
                <a:lnTo>
                  <a:pt x="55" y="47"/>
                </a:lnTo>
                <a:close/>
                <a:moveTo>
                  <a:pt x="55" y="59"/>
                </a:moveTo>
                <a:cubicBezTo>
                  <a:pt x="55" y="49"/>
                  <a:pt x="55" y="49"/>
                  <a:pt x="55" y="49"/>
                </a:cubicBezTo>
                <a:cubicBezTo>
                  <a:pt x="44" y="49"/>
                  <a:pt x="44" y="49"/>
                  <a:pt x="44" y="49"/>
                </a:cubicBezTo>
                <a:cubicBezTo>
                  <a:pt x="44" y="59"/>
                  <a:pt x="44" y="59"/>
                  <a:pt x="44" y="59"/>
                </a:cubicBezTo>
                <a:lnTo>
                  <a:pt x="55" y="59"/>
                </a:lnTo>
                <a:close/>
              </a:path>
            </a:pathLst>
          </a:custGeom>
          <a:solidFill>
            <a:schemeClr val="accent1"/>
          </a:solidFill>
          <a:ln w="9525">
            <a:noFill/>
            <a:round/>
          </a:ln>
        </p:spPr>
        <p:txBody>
          <a:bodyPr vert="horz" wrap="square" lIns="128580" tIns="64290" rIns="128580" bIns="64290" numCol="1" anchor="t" anchorCtr="0" compatLnSpc="1"/>
          <a:lstStyle/>
          <a:p>
            <a:endParaRPr 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47" name="Freeform 158"/>
          <p:cNvSpPr>
            <a:spLocks noEditPoints="1"/>
          </p:cNvSpPr>
          <p:nvPr/>
        </p:nvSpPr>
        <p:spPr bwMode="auto">
          <a:xfrm>
            <a:off x="2679112" y="4453119"/>
            <a:ext cx="805473" cy="636206"/>
          </a:xfrm>
          <a:custGeom>
            <a:avLst/>
            <a:gdLst/>
            <a:ahLst/>
            <a:cxnLst>
              <a:cxn ang="0">
                <a:pos x="64" y="11"/>
              </a:cxn>
              <a:cxn ang="0">
                <a:pos x="61" y="13"/>
              </a:cxn>
              <a:cxn ang="0">
                <a:pos x="2" y="13"/>
              </a:cxn>
              <a:cxn ang="0">
                <a:pos x="0" y="11"/>
              </a:cxn>
              <a:cxn ang="0">
                <a:pos x="0" y="2"/>
              </a:cxn>
              <a:cxn ang="0">
                <a:pos x="2" y="0"/>
              </a:cxn>
              <a:cxn ang="0">
                <a:pos x="61" y="0"/>
              </a:cxn>
              <a:cxn ang="0">
                <a:pos x="64" y="2"/>
              </a:cxn>
              <a:cxn ang="0">
                <a:pos x="64" y="11"/>
              </a:cxn>
              <a:cxn ang="0">
                <a:pos x="64" y="29"/>
              </a:cxn>
              <a:cxn ang="0">
                <a:pos x="61" y="32"/>
              </a:cxn>
              <a:cxn ang="0">
                <a:pos x="2" y="32"/>
              </a:cxn>
              <a:cxn ang="0">
                <a:pos x="0" y="29"/>
              </a:cxn>
              <a:cxn ang="0">
                <a:pos x="0" y="20"/>
              </a:cxn>
              <a:cxn ang="0">
                <a:pos x="2" y="18"/>
              </a:cxn>
              <a:cxn ang="0">
                <a:pos x="61" y="18"/>
              </a:cxn>
              <a:cxn ang="0">
                <a:pos x="64" y="20"/>
              </a:cxn>
              <a:cxn ang="0">
                <a:pos x="64" y="29"/>
              </a:cxn>
              <a:cxn ang="0">
                <a:pos x="64" y="48"/>
              </a:cxn>
              <a:cxn ang="0">
                <a:pos x="61" y="50"/>
              </a:cxn>
              <a:cxn ang="0">
                <a:pos x="2" y="50"/>
              </a:cxn>
              <a:cxn ang="0">
                <a:pos x="0" y="48"/>
              </a:cxn>
              <a:cxn ang="0">
                <a:pos x="0" y="38"/>
              </a:cxn>
              <a:cxn ang="0">
                <a:pos x="2" y="36"/>
              </a:cxn>
              <a:cxn ang="0">
                <a:pos x="61" y="36"/>
              </a:cxn>
              <a:cxn ang="0">
                <a:pos x="64" y="38"/>
              </a:cxn>
              <a:cxn ang="0">
                <a:pos x="64" y="48"/>
              </a:cxn>
              <a:cxn ang="0">
                <a:pos x="59" y="27"/>
              </a:cxn>
              <a:cxn ang="0">
                <a:pos x="59" y="22"/>
              </a:cxn>
              <a:cxn ang="0">
                <a:pos x="23" y="22"/>
              </a:cxn>
              <a:cxn ang="0">
                <a:pos x="23" y="27"/>
              </a:cxn>
              <a:cxn ang="0">
                <a:pos x="59" y="27"/>
              </a:cxn>
              <a:cxn ang="0">
                <a:pos x="59" y="45"/>
              </a:cxn>
              <a:cxn ang="0">
                <a:pos x="59" y="41"/>
              </a:cxn>
              <a:cxn ang="0">
                <a:pos x="36" y="41"/>
              </a:cxn>
              <a:cxn ang="0">
                <a:pos x="36" y="45"/>
              </a:cxn>
              <a:cxn ang="0">
                <a:pos x="59" y="45"/>
              </a:cxn>
              <a:cxn ang="0">
                <a:pos x="59" y="9"/>
              </a:cxn>
              <a:cxn ang="0">
                <a:pos x="59" y="4"/>
              </a:cxn>
              <a:cxn ang="0">
                <a:pos x="45" y="4"/>
              </a:cxn>
              <a:cxn ang="0">
                <a:pos x="45" y="9"/>
              </a:cxn>
              <a:cxn ang="0">
                <a:pos x="59" y="9"/>
              </a:cxn>
            </a:cxnLst>
            <a:rect l="0" t="0" r="r" b="b"/>
            <a:pathLst>
              <a:path w="64" h="50">
                <a:moveTo>
                  <a:pt x="64" y="11"/>
                </a:moveTo>
                <a:cubicBezTo>
                  <a:pt x="64" y="12"/>
                  <a:pt x="63" y="13"/>
                  <a:pt x="61" y="13"/>
                </a:cubicBezTo>
                <a:cubicBezTo>
                  <a:pt x="2" y="13"/>
                  <a:pt x="2" y="13"/>
                  <a:pt x="2" y="13"/>
                </a:cubicBezTo>
                <a:cubicBezTo>
                  <a:pt x="1" y="13"/>
                  <a:pt x="0" y="12"/>
                  <a:pt x="0" y="11"/>
                </a:cubicBezTo>
                <a:cubicBezTo>
                  <a:pt x="0" y="2"/>
                  <a:pt x="0" y="2"/>
                  <a:pt x="0" y="2"/>
                </a:cubicBezTo>
                <a:cubicBezTo>
                  <a:pt x="0" y="1"/>
                  <a:pt x="1" y="0"/>
                  <a:pt x="2" y="0"/>
                </a:cubicBezTo>
                <a:cubicBezTo>
                  <a:pt x="61" y="0"/>
                  <a:pt x="61" y="0"/>
                  <a:pt x="61" y="0"/>
                </a:cubicBezTo>
                <a:cubicBezTo>
                  <a:pt x="63" y="0"/>
                  <a:pt x="64" y="1"/>
                  <a:pt x="64" y="2"/>
                </a:cubicBezTo>
                <a:lnTo>
                  <a:pt x="64" y="11"/>
                </a:lnTo>
                <a:close/>
                <a:moveTo>
                  <a:pt x="64" y="29"/>
                </a:moveTo>
                <a:cubicBezTo>
                  <a:pt x="64" y="30"/>
                  <a:pt x="63" y="32"/>
                  <a:pt x="61" y="32"/>
                </a:cubicBezTo>
                <a:cubicBezTo>
                  <a:pt x="2" y="32"/>
                  <a:pt x="2" y="32"/>
                  <a:pt x="2" y="32"/>
                </a:cubicBezTo>
                <a:cubicBezTo>
                  <a:pt x="1" y="32"/>
                  <a:pt x="0" y="30"/>
                  <a:pt x="0" y="29"/>
                </a:cubicBezTo>
                <a:cubicBezTo>
                  <a:pt x="0" y="20"/>
                  <a:pt x="0" y="20"/>
                  <a:pt x="0" y="20"/>
                </a:cubicBezTo>
                <a:cubicBezTo>
                  <a:pt x="0" y="19"/>
                  <a:pt x="1" y="18"/>
                  <a:pt x="2" y="18"/>
                </a:cubicBezTo>
                <a:cubicBezTo>
                  <a:pt x="61" y="18"/>
                  <a:pt x="61" y="18"/>
                  <a:pt x="61" y="18"/>
                </a:cubicBezTo>
                <a:cubicBezTo>
                  <a:pt x="63" y="18"/>
                  <a:pt x="64" y="19"/>
                  <a:pt x="64" y="20"/>
                </a:cubicBezTo>
                <a:lnTo>
                  <a:pt x="64" y="29"/>
                </a:lnTo>
                <a:close/>
                <a:moveTo>
                  <a:pt x="64" y="48"/>
                </a:moveTo>
                <a:cubicBezTo>
                  <a:pt x="64" y="49"/>
                  <a:pt x="63" y="50"/>
                  <a:pt x="61" y="50"/>
                </a:cubicBezTo>
                <a:cubicBezTo>
                  <a:pt x="2" y="50"/>
                  <a:pt x="2" y="50"/>
                  <a:pt x="2" y="50"/>
                </a:cubicBezTo>
                <a:cubicBezTo>
                  <a:pt x="1" y="50"/>
                  <a:pt x="0" y="49"/>
                  <a:pt x="0" y="48"/>
                </a:cubicBezTo>
                <a:cubicBezTo>
                  <a:pt x="0" y="38"/>
                  <a:pt x="0" y="38"/>
                  <a:pt x="0" y="38"/>
                </a:cubicBezTo>
                <a:cubicBezTo>
                  <a:pt x="0" y="37"/>
                  <a:pt x="1" y="36"/>
                  <a:pt x="2" y="36"/>
                </a:cubicBezTo>
                <a:cubicBezTo>
                  <a:pt x="61" y="36"/>
                  <a:pt x="61" y="36"/>
                  <a:pt x="61" y="36"/>
                </a:cubicBezTo>
                <a:cubicBezTo>
                  <a:pt x="63" y="36"/>
                  <a:pt x="64" y="37"/>
                  <a:pt x="64" y="38"/>
                </a:cubicBezTo>
                <a:lnTo>
                  <a:pt x="64" y="48"/>
                </a:lnTo>
                <a:close/>
                <a:moveTo>
                  <a:pt x="59" y="27"/>
                </a:moveTo>
                <a:cubicBezTo>
                  <a:pt x="59" y="22"/>
                  <a:pt x="59" y="22"/>
                  <a:pt x="59" y="22"/>
                </a:cubicBezTo>
                <a:cubicBezTo>
                  <a:pt x="23" y="22"/>
                  <a:pt x="23" y="22"/>
                  <a:pt x="23" y="22"/>
                </a:cubicBezTo>
                <a:cubicBezTo>
                  <a:pt x="23" y="27"/>
                  <a:pt x="23" y="27"/>
                  <a:pt x="23" y="27"/>
                </a:cubicBezTo>
                <a:lnTo>
                  <a:pt x="59" y="27"/>
                </a:lnTo>
                <a:close/>
                <a:moveTo>
                  <a:pt x="59" y="45"/>
                </a:moveTo>
                <a:cubicBezTo>
                  <a:pt x="59" y="41"/>
                  <a:pt x="59" y="41"/>
                  <a:pt x="59" y="41"/>
                </a:cubicBezTo>
                <a:cubicBezTo>
                  <a:pt x="36" y="41"/>
                  <a:pt x="36" y="41"/>
                  <a:pt x="36" y="41"/>
                </a:cubicBezTo>
                <a:cubicBezTo>
                  <a:pt x="36" y="45"/>
                  <a:pt x="36" y="45"/>
                  <a:pt x="36" y="45"/>
                </a:cubicBezTo>
                <a:lnTo>
                  <a:pt x="59" y="45"/>
                </a:lnTo>
                <a:close/>
                <a:moveTo>
                  <a:pt x="59" y="9"/>
                </a:moveTo>
                <a:cubicBezTo>
                  <a:pt x="59" y="4"/>
                  <a:pt x="59" y="4"/>
                  <a:pt x="59" y="4"/>
                </a:cubicBezTo>
                <a:cubicBezTo>
                  <a:pt x="45" y="4"/>
                  <a:pt x="45" y="4"/>
                  <a:pt x="45" y="4"/>
                </a:cubicBezTo>
                <a:cubicBezTo>
                  <a:pt x="45" y="9"/>
                  <a:pt x="45" y="9"/>
                  <a:pt x="45" y="9"/>
                </a:cubicBezTo>
                <a:lnTo>
                  <a:pt x="59" y="9"/>
                </a:lnTo>
                <a:close/>
              </a:path>
            </a:pathLst>
          </a:custGeom>
          <a:solidFill>
            <a:schemeClr val="accent2"/>
          </a:solidFill>
          <a:ln w="9525">
            <a:noFill/>
            <a:round/>
          </a:ln>
        </p:spPr>
        <p:txBody>
          <a:bodyPr vert="horz" wrap="square" lIns="128580" tIns="64290" rIns="128580" bIns="64290" numCol="1" anchor="t" anchorCtr="0" compatLnSpc="1"/>
          <a:lstStyle/>
          <a:p>
            <a:endParaRPr 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24" name="文本框 10"/>
          <p:cNvSpPr txBox="1">
            <a:spLocks noChangeArrowheads="1"/>
          </p:cNvSpPr>
          <p:nvPr/>
        </p:nvSpPr>
        <p:spPr bwMode="auto">
          <a:xfrm>
            <a:off x="4574370" y="414450"/>
            <a:ext cx="3710010" cy="561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63" tIns="34281" rIns="68563" bIns="3428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a:r>
              <a:rPr lang="zh-CN" altLang="en-US" sz="3200" dirty="0">
                <a:solidFill>
                  <a:schemeClr val="tx1">
                    <a:lumMod val="65000"/>
                    <a:lumOff val="35000"/>
                  </a:schemeClr>
                </a:solidFill>
                <a:latin typeface="方正粗谭黑简体" panose="02000000000000000000" pitchFamily="2" charset="-122"/>
                <a:ea typeface="方正粗谭黑简体" panose="02000000000000000000" pitchFamily="2" charset="-122"/>
                <a:sym typeface="Arial" panose="020B0604020202020204" pitchFamily="34" charset="0"/>
              </a:rPr>
              <a:t>添加相关标题文字</a:t>
            </a:r>
            <a:endParaRPr lang="zh-CN" altLang="en-US" sz="3200" dirty="0">
              <a:solidFill>
                <a:schemeClr val="tx1">
                  <a:lumMod val="65000"/>
                  <a:lumOff val="35000"/>
                </a:schemeClr>
              </a:solidFill>
              <a:latin typeface="方正粗谭黑简体" panose="02000000000000000000" pitchFamily="2" charset="-122"/>
              <a:ea typeface="方正粗谭黑简体" panose="02000000000000000000" pitchFamily="2" charset="-122"/>
              <a:cs typeface="+mn-ea"/>
              <a:sym typeface="+mn-lt"/>
            </a:endParaRPr>
          </a:p>
        </p:txBody>
      </p:sp>
      <p:sp>
        <p:nvSpPr>
          <p:cNvPr id="25" name="等腰三角形 24"/>
          <p:cNvSpPr/>
          <p:nvPr/>
        </p:nvSpPr>
        <p:spPr bwMode="auto">
          <a:xfrm flipV="1">
            <a:off x="6092483" y="446"/>
            <a:ext cx="673787" cy="375422"/>
          </a:xfrm>
          <a:prstGeom prst="triangle">
            <a:avLst>
              <a:gd name="adj" fmla="val 49494"/>
            </a:avLst>
          </a:prstGeom>
          <a:solidFill>
            <a:schemeClr val="accent1"/>
          </a:solidFill>
          <a:ln w="38100">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solidFill>
                <a:prstClr val="white"/>
              </a:solidFill>
            </a:endParaRPr>
          </a:p>
        </p:txBody>
      </p:sp>
    </p:spTree>
  </p:cSld>
  <p:clrMapOvr>
    <a:masterClrMapping/>
  </p:clrMapOvr>
  <mc:AlternateContent xmlns:mc="http://schemas.openxmlformats.org/markup-compatibility/2006">
    <mc:Choice xmlns:p14="http://schemas.microsoft.com/office/powerpoint/2010/main" Requires="p14">
      <p:transition spd="slow" p14:dur="1600" advTm="2000">
        <p14:gallery dir="l"/>
      </p:transition>
    </mc:Choice>
    <mc:Fallback>
      <p:transition spd="slow"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up)">
                                      <p:cBhvr>
                                        <p:cTn id="7" dur="500"/>
                                        <p:tgtEl>
                                          <p:spTgt spid="23"/>
                                        </p:tgtEl>
                                      </p:cBhvr>
                                    </p:animEffect>
                                  </p:childTnLst>
                                </p:cTn>
                              </p:par>
                            </p:childTnLst>
                          </p:cTn>
                        </p:par>
                        <p:par>
                          <p:cTn id="8" fill="hold">
                            <p:stCondLst>
                              <p:cond delay="500"/>
                            </p:stCondLst>
                            <p:childTnLst>
                              <p:par>
                                <p:cTn id="9" presetID="23" presetClass="entr" presetSubtype="16" fill="hold" nodeType="afterEffect">
                                  <p:stCondLst>
                                    <p:cond delay="0"/>
                                  </p:stCondLst>
                                  <p:childTnLst>
                                    <p:set>
                                      <p:cBhvr>
                                        <p:cTn id="10" dur="1" fill="hold">
                                          <p:stCondLst>
                                            <p:cond delay="0"/>
                                          </p:stCondLst>
                                        </p:cTn>
                                        <p:tgtEl>
                                          <p:spTgt spid="22"/>
                                        </p:tgtEl>
                                        <p:attrNameLst>
                                          <p:attrName>style.visibility</p:attrName>
                                        </p:attrNameLst>
                                      </p:cBhvr>
                                      <p:to>
                                        <p:strVal val="visible"/>
                                      </p:to>
                                    </p:set>
                                    <p:anim calcmode="lin" valueType="num">
                                      <p:cBhvr>
                                        <p:cTn id="11" dur="500" fill="hold"/>
                                        <p:tgtEl>
                                          <p:spTgt spid="22"/>
                                        </p:tgtEl>
                                        <p:attrNameLst>
                                          <p:attrName>ppt_w</p:attrName>
                                        </p:attrNameLst>
                                      </p:cBhvr>
                                      <p:tavLst>
                                        <p:tav tm="0">
                                          <p:val>
                                            <p:fltVal val="0"/>
                                          </p:val>
                                        </p:tav>
                                        <p:tav tm="100000">
                                          <p:val>
                                            <p:strVal val="#ppt_w"/>
                                          </p:val>
                                        </p:tav>
                                      </p:tavLst>
                                    </p:anim>
                                    <p:anim calcmode="lin" valueType="num">
                                      <p:cBhvr>
                                        <p:cTn id="12" dur="500" fill="hold"/>
                                        <p:tgtEl>
                                          <p:spTgt spid="22"/>
                                        </p:tgtEl>
                                        <p:attrNameLst>
                                          <p:attrName>ppt_h</p:attrName>
                                        </p:attrNameLst>
                                      </p:cBhvr>
                                      <p:tavLst>
                                        <p:tav tm="0">
                                          <p:val>
                                            <p:fltVal val="0"/>
                                          </p:val>
                                        </p:tav>
                                        <p:tav tm="100000">
                                          <p:val>
                                            <p:strVal val="#ppt_h"/>
                                          </p:val>
                                        </p:tav>
                                      </p:tavLst>
                                    </p:anim>
                                  </p:childTnLst>
                                </p:cTn>
                              </p:par>
                            </p:childTnLst>
                          </p:cTn>
                        </p:par>
                        <p:par>
                          <p:cTn id="13" fill="hold">
                            <p:stCondLst>
                              <p:cond delay="1000"/>
                            </p:stCondLst>
                            <p:childTnLst>
                              <p:par>
                                <p:cTn id="14" presetID="22" presetClass="entr" presetSubtype="8" fill="hold" nodeType="afterEffect">
                                  <p:stCondLst>
                                    <p:cond delay="0"/>
                                  </p:stCondLst>
                                  <p:childTnLst>
                                    <p:set>
                                      <p:cBhvr>
                                        <p:cTn id="15" dur="1" fill="hold">
                                          <p:stCondLst>
                                            <p:cond delay="0"/>
                                          </p:stCondLst>
                                        </p:cTn>
                                        <p:tgtEl>
                                          <p:spTgt spid="32"/>
                                        </p:tgtEl>
                                        <p:attrNameLst>
                                          <p:attrName>style.visibility</p:attrName>
                                        </p:attrNameLst>
                                      </p:cBhvr>
                                      <p:to>
                                        <p:strVal val="visible"/>
                                      </p:to>
                                    </p:set>
                                    <p:animEffect transition="in" filter="wipe(left)">
                                      <p:cBhvr>
                                        <p:cTn id="16" dur="500"/>
                                        <p:tgtEl>
                                          <p:spTgt spid="32"/>
                                        </p:tgtEl>
                                      </p:cBhvr>
                                    </p:animEffect>
                                  </p:childTnLst>
                                </p:cTn>
                              </p:par>
                            </p:childTnLst>
                          </p:cTn>
                        </p:par>
                        <p:par>
                          <p:cTn id="17" fill="hold">
                            <p:stCondLst>
                              <p:cond delay="1500"/>
                            </p:stCondLst>
                            <p:childTnLst>
                              <p:par>
                                <p:cTn id="18" presetID="23" presetClass="entr" presetSubtype="16" fill="hold" grpId="0" nodeType="afterEffect">
                                  <p:stCondLst>
                                    <p:cond delay="0"/>
                                  </p:stCondLst>
                                  <p:childTnLst>
                                    <p:set>
                                      <p:cBhvr>
                                        <p:cTn id="19" dur="1" fill="hold">
                                          <p:stCondLst>
                                            <p:cond delay="0"/>
                                          </p:stCondLst>
                                        </p:cTn>
                                        <p:tgtEl>
                                          <p:spTgt spid="43"/>
                                        </p:tgtEl>
                                        <p:attrNameLst>
                                          <p:attrName>style.visibility</p:attrName>
                                        </p:attrNameLst>
                                      </p:cBhvr>
                                      <p:to>
                                        <p:strVal val="visible"/>
                                      </p:to>
                                    </p:set>
                                    <p:anim calcmode="lin" valueType="num">
                                      <p:cBhvr>
                                        <p:cTn id="20" dur="500" fill="hold"/>
                                        <p:tgtEl>
                                          <p:spTgt spid="43"/>
                                        </p:tgtEl>
                                        <p:attrNameLst>
                                          <p:attrName>ppt_w</p:attrName>
                                        </p:attrNameLst>
                                      </p:cBhvr>
                                      <p:tavLst>
                                        <p:tav tm="0">
                                          <p:val>
                                            <p:fltVal val="0"/>
                                          </p:val>
                                        </p:tav>
                                        <p:tav tm="100000">
                                          <p:val>
                                            <p:strVal val="#ppt_w"/>
                                          </p:val>
                                        </p:tav>
                                      </p:tavLst>
                                    </p:anim>
                                    <p:anim calcmode="lin" valueType="num">
                                      <p:cBhvr>
                                        <p:cTn id="21" dur="500" fill="hold"/>
                                        <p:tgtEl>
                                          <p:spTgt spid="43"/>
                                        </p:tgtEl>
                                        <p:attrNameLst>
                                          <p:attrName>ppt_h</p:attrName>
                                        </p:attrNameLst>
                                      </p:cBhvr>
                                      <p:tavLst>
                                        <p:tav tm="0">
                                          <p:val>
                                            <p:fltVal val="0"/>
                                          </p:val>
                                        </p:tav>
                                        <p:tav tm="100000">
                                          <p:val>
                                            <p:strVal val="#ppt_h"/>
                                          </p:val>
                                        </p:tav>
                                      </p:tavLst>
                                    </p:anim>
                                  </p:childTnLst>
                                </p:cTn>
                              </p:par>
                            </p:childTnLst>
                          </p:cTn>
                        </p:par>
                        <p:par>
                          <p:cTn id="22" fill="hold">
                            <p:stCondLst>
                              <p:cond delay="2000"/>
                            </p:stCondLst>
                            <p:childTnLst>
                              <p:par>
                                <p:cTn id="23" presetID="22" presetClass="entr" presetSubtype="1" fill="hold" nodeType="after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wipe(up)">
                                      <p:cBhvr>
                                        <p:cTn id="25" dur="500"/>
                                        <p:tgtEl>
                                          <p:spTgt spid="8"/>
                                        </p:tgtEl>
                                      </p:cBhvr>
                                    </p:animEffect>
                                  </p:childTnLst>
                                </p:cTn>
                              </p:par>
                            </p:childTnLst>
                          </p:cTn>
                        </p:par>
                        <p:par>
                          <p:cTn id="26" fill="hold">
                            <p:stCondLst>
                              <p:cond delay="2500"/>
                            </p:stCondLst>
                            <p:childTnLst>
                              <p:par>
                                <p:cTn id="27" presetID="22" presetClass="entr" presetSubtype="8" fill="hold" nodeType="afterEffect">
                                  <p:stCondLst>
                                    <p:cond delay="0"/>
                                  </p:stCondLst>
                                  <p:childTnLst>
                                    <p:set>
                                      <p:cBhvr>
                                        <p:cTn id="28" dur="1" fill="hold">
                                          <p:stCondLst>
                                            <p:cond delay="0"/>
                                          </p:stCondLst>
                                        </p:cTn>
                                        <p:tgtEl>
                                          <p:spTgt spid="36"/>
                                        </p:tgtEl>
                                        <p:attrNameLst>
                                          <p:attrName>style.visibility</p:attrName>
                                        </p:attrNameLst>
                                      </p:cBhvr>
                                      <p:to>
                                        <p:strVal val="visible"/>
                                      </p:to>
                                    </p:set>
                                    <p:animEffect transition="in" filter="wipe(left)">
                                      <p:cBhvr>
                                        <p:cTn id="29" dur="500"/>
                                        <p:tgtEl>
                                          <p:spTgt spid="36"/>
                                        </p:tgtEl>
                                      </p:cBhvr>
                                    </p:animEffect>
                                  </p:childTnLst>
                                </p:cTn>
                              </p:par>
                            </p:childTnLst>
                          </p:cTn>
                        </p:par>
                        <p:par>
                          <p:cTn id="30" fill="hold">
                            <p:stCondLst>
                              <p:cond delay="3000"/>
                            </p:stCondLst>
                            <p:childTnLst>
                              <p:par>
                                <p:cTn id="31" presetID="23" presetClass="entr" presetSubtype="16" fill="hold" nodeType="afterEffect">
                                  <p:stCondLst>
                                    <p:cond delay="0"/>
                                  </p:stCondLst>
                                  <p:childTnLst>
                                    <p:set>
                                      <p:cBhvr>
                                        <p:cTn id="32" dur="1" fill="hold">
                                          <p:stCondLst>
                                            <p:cond delay="0"/>
                                          </p:stCondLst>
                                        </p:cTn>
                                        <p:tgtEl>
                                          <p:spTgt spid="21"/>
                                        </p:tgtEl>
                                        <p:attrNameLst>
                                          <p:attrName>style.visibility</p:attrName>
                                        </p:attrNameLst>
                                      </p:cBhvr>
                                      <p:to>
                                        <p:strVal val="visible"/>
                                      </p:to>
                                    </p:set>
                                    <p:anim calcmode="lin" valueType="num">
                                      <p:cBhvr>
                                        <p:cTn id="33" dur="500" fill="hold"/>
                                        <p:tgtEl>
                                          <p:spTgt spid="21"/>
                                        </p:tgtEl>
                                        <p:attrNameLst>
                                          <p:attrName>ppt_w</p:attrName>
                                        </p:attrNameLst>
                                      </p:cBhvr>
                                      <p:tavLst>
                                        <p:tav tm="0">
                                          <p:val>
                                            <p:fltVal val="0"/>
                                          </p:val>
                                        </p:tav>
                                        <p:tav tm="100000">
                                          <p:val>
                                            <p:strVal val="#ppt_w"/>
                                          </p:val>
                                        </p:tav>
                                      </p:tavLst>
                                    </p:anim>
                                    <p:anim calcmode="lin" valueType="num">
                                      <p:cBhvr>
                                        <p:cTn id="34" dur="500" fill="hold"/>
                                        <p:tgtEl>
                                          <p:spTgt spid="21"/>
                                        </p:tgtEl>
                                        <p:attrNameLst>
                                          <p:attrName>ppt_h</p:attrName>
                                        </p:attrNameLst>
                                      </p:cBhvr>
                                      <p:tavLst>
                                        <p:tav tm="0">
                                          <p:val>
                                            <p:fltVal val="0"/>
                                          </p:val>
                                        </p:tav>
                                        <p:tav tm="100000">
                                          <p:val>
                                            <p:strVal val="#ppt_h"/>
                                          </p:val>
                                        </p:tav>
                                      </p:tavLst>
                                    </p:anim>
                                  </p:childTnLst>
                                </p:cTn>
                              </p:par>
                            </p:childTnLst>
                          </p:cTn>
                        </p:par>
                        <p:par>
                          <p:cTn id="35" fill="hold">
                            <p:stCondLst>
                              <p:cond delay="3500"/>
                            </p:stCondLst>
                            <p:childTnLst>
                              <p:par>
                                <p:cTn id="36" presetID="22" presetClass="entr" presetSubtype="2" fill="hold" nodeType="afterEffect">
                                  <p:stCondLst>
                                    <p:cond delay="0"/>
                                  </p:stCondLst>
                                  <p:childTnLst>
                                    <p:set>
                                      <p:cBhvr>
                                        <p:cTn id="37" dur="1" fill="hold">
                                          <p:stCondLst>
                                            <p:cond delay="0"/>
                                          </p:stCondLst>
                                        </p:cTn>
                                        <p:tgtEl>
                                          <p:spTgt spid="34"/>
                                        </p:tgtEl>
                                        <p:attrNameLst>
                                          <p:attrName>style.visibility</p:attrName>
                                        </p:attrNameLst>
                                      </p:cBhvr>
                                      <p:to>
                                        <p:strVal val="visible"/>
                                      </p:to>
                                    </p:set>
                                    <p:animEffect transition="in" filter="wipe(right)">
                                      <p:cBhvr>
                                        <p:cTn id="38" dur="500"/>
                                        <p:tgtEl>
                                          <p:spTgt spid="34"/>
                                        </p:tgtEl>
                                      </p:cBhvr>
                                    </p:animEffect>
                                  </p:childTnLst>
                                </p:cTn>
                              </p:par>
                            </p:childTnLst>
                          </p:cTn>
                        </p:par>
                        <p:par>
                          <p:cTn id="39" fill="hold">
                            <p:stCondLst>
                              <p:cond delay="4000"/>
                            </p:stCondLst>
                            <p:childTnLst>
                              <p:par>
                                <p:cTn id="40" presetID="23" presetClass="entr" presetSubtype="16" fill="hold" grpId="0" nodeType="afterEffect">
                                  <p:stCondLst>
                                    <p:cond delay="0"/>
                                  </p:stCondLst>
                                  <p:childTnLst>
                                    <p:set>
                                      <p:cBhvr>
                                        <p:cTn id="41" dur="1" fill="hold">
                                          <p:stCondLst>
                                            <p:cond delay="0"/>
                                          </p:stCondLst>
                                        </p:cTn>
                                        <p:tgtEl>
                                          <p:spTgt spid="47"/>
                                        </p:tgtEl>
                                        <p:attrNameLst>
                                          <p:attrName>style.visibility</p:attrName>
                                        </p:attrNameLst>
                                      </p:cBhvr>
                                      <p:to>
                                        <p:strVal val="visible"/>
                                      </p:to>
                                    </p:set>
                                    <p:anim calcmode="lin" valueType="num">
                                      <p:cBhvr>
                                        <p:cTn id="42" dur="500" fill="hold"/>
                                        <p:tgtEl>
                                          <p:spTgt spid="47"/>
                                        </p:tgtEl>
                                        <p:attrNameLst>
                                          <p:attrName>ppt_w</p:attrName>
                                        </p:attrNameLst>
                                      </p:cBhvr>
                                      <p:tavLst>
                                        <p:tav tm="0">
                                          <p:val>
                                            <p:fltVal val="0"/>
                                          </p:val>
                                        </p:tav>
                                        <p:tav tm="100000">
                                          <p:val>
                                            <p:strVal val="#ppt_w"/>
                                          </p:val>
                                        </p:tav>
                                      </p:tavLst>
                                    </p:anim>
                                    <p:anim calcmode="lin" valueType="num">
                                      <p:cBhvr>
                                        <p:cTn id="43" dur="500" fill="hold"/>
                                        <p:tgtEl>
                                          <p:spTgt spid="47"/>
                                        </p:tgtEl>
                                        <p:attrNameLst>
                                          <p:attrName>ppt_h</p:attrName>
                                        </p:attrNameLst>
                                      </p:cBhvr>
                                      <p:tavLst>
                                        <p:tav tm="0">
                                          <p:val>
                                            <p:fltVal val="0"/>
                                          </p:val>
                                        </p:tav>
                                        <p:tav tm="100000">
                                          <p:val>
                                            <p:strVal val="#ppt_h"/>
                                          </p:val>
                                        </p:tav>
                                      </p:tavLst>
                                    </p:anim>
                                  </p:childTnLst>
                                </p:cTn>
                              </p:par>
                            </p:childTnLst>
                          </p:cTn>
                        </p:par>
                        <p:par>
                          <p:cTn id="44" fill="hold">
                            <p:stCondLst>
                              <p:cond delay="4500"/>
                            </p:stCondLst>
                            <p:childTnLst>
                              <p:par>
                                <p:cTn id="45" presetID="22" presetClass="entr" presetSubtype="1" fill="hold" nodeType="afterEffect">
                                  <p:stCondLst>
                                    <p:cond delay="0"/>
                                  </p:stCondLst>
                                  <p:childTnLst>
                                    <p:set>
                                      <p:cBhvr>
                                        <p:cTn id="46" dur="1" fill="hold">
                                          <p:stCondLst>
                                            <p:cond delay="0"/>
                                          </p:stCondLst>
                                        </p:cTn>
                                        <p:tgtEl>
                                          <p:spTgt spid="11"/>
                                        </p:tgtEl>
                                        <p:attrNameLst>
                                          <p:attrName>style.visibility</p:attrName>
                                        </p:attrNameLst>
                                      </p:cBhvr>
                                      <p:to>
                                        <p:strVal val="visible"/>
                                      </p:to>
                                    </p:set>
                                    <p:animEffect transition="in" filter="wipe(up)">
                                      <p:cBhvr>
                                        <p:cTn id="47" dur="500"/>
                                        <p:tgtEl>
                                          <p:spTgt spid="11"/>
                                        </p:tgtEl>
                                      </p:cBhvr>
                                    </p:animEffect>
                                  </p:childTnLst>
                                </p:cTn>
                              </p:par>
                            </p:childTnLst>
                          </p:cTn>
                        </p:par>
                        <p:par>
                          <p:cTn id="48" fill="hold">
                            <p:stCondLst>
                              <p:cond delay="5000"/>
                            </p:stCondLst>
                            <p:childTnLst>
                              <p:par>
                                <p:cTn id="49" presetID="22" presetClass="entr" presetSubtype="2" fill="hold" nodeType="afterEffect">
                                  <p:stCondLst>
                                    <p:cond delay="0"/>
                                  </p:stCondLst>
                                  <p:childTnLst>
                                    <p:set>
                                      <p:cBhvr>
                                        <p:cTn id="50" dur="1" fill="hold">
                                          <p:stCondLst>
                                            <p:cond delay="0"/>
                                          </p:stCondLst>
                                        </p:cTn>
                                        <p:tgtEl>
                                          <p:spTgt spid="39"/>
                                        </p:tgtEl>
                                        <p:attrNameLst>
                                          <p:attrName>style.visibility</p:attrName>
                                        </p:attrNameLst>
                                      </p:cBhvr>
                                      <p:to>
                                        <p:strVal val="visible"/>
                                      </p:to>
                                    </p:set>
                                    <p:animEffect transition="in" filter="wipe(right)">
                                      <p:cBhvr>
                                        <p:cTn id="51"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7"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7531433" y="2335700"/>
            <a:ext cx="5326612" cy="363397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19" name="Content Placeholder 2"/>
          <p:cNvSpPr txBox="1"/>
          <p:nvPr/>
        </p:nvSpPr>
        <p:spPr>
          <a:xfrm>
            <a:off x="8112510" y="3229409"/>
            <a:ext cx="4050148" cy="1844736"/>
          </a:xfrm>
          <a:prstGeom prst="rect">
            <a:avLst/>
          </a:prstGeom>
        </p:spPr>
        <p:txBody>
          <a:bodyPr vert="horz" wrap="square"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algn="just">
              <a:lnSpc>
                <a:spcPct val="150000"/>
              </a:lnSpc>
            </a:pPr>
            <a:r>
              <a:rPr lang="zh-CN" altLang="en-US" sz="800" dirty="0">
                <a:solidFill>
                  <a:schemeClr val="bg1"/>
                </a:solidFill>
                <a:latin typeface="Arial" panose="020B0604020202020204" pitchFamily="34" charset="0"/>
                <a:ea typeface="微软雅黑" panose="020B0503020204020204" pitchFamily="34" charset="-122"/>
                <a:cs typeface="Lato Light"/>
                <a:sym typeface="Arial" panose="020B0604020202020204" pitchFamily="34" charset="0"/>
              </a:rPr>
              <a:t>请替换文字内容，修改文字内容，也可以直接复制你的内容到此。请替换文字内容，修改文字内容，也可以直接复制你的内容到此。请替换文字内容，修改文字内容，也可以直接复制你的内容到此。请替换文字内容，修改文字内容，也可以直接复制你的内容到此。请替换文字内容，修改文字内容，也可以直接复制你的内容到此。请替换文字内容，修改文字内容，也可以直接复制你的内容到此。请替换文字内容，修改文字内容，也可以直接复制你的内容到此。请替换文字内容，修改文字内容，也可以直接复制你的内容到此。请替换文字内容，修改文字内容，也可以直接复制你的内容到此。请替换文字内容，修改文字内容，也可以直接复制你的内容到此。修改文字内容，也可以直接复制你的内容到此。请替换文字内容，修改文字内容，也可以直接复制你的内容到此。修改文字内容，也可以直接复制你的内容到此。请替换文字内容，修改文字内容，也可以直接复制你的内容到此。</a:t>
            </a:r>
            <a:endParaRPr lang="en-US" altLang="zh-CN" sz="800" dirty="0">
              <a:solidFill>
                <a:schemeClr val="bg1"/>
              </a:solidFill>
              <a:latin typeface="Arial" panose="020B0604020202020204" pitchFamily="34" charset="0"/>
              <a:ea typeface="微软雅黑" panose="020B0503020204020204" pitchFamily="34" charset="-122"/>
              <a:cs typeface="Lato Light"/>
              <a:sym typeface="Arial" panose="020B0604020202020204" pitchFamily="34" charset="0"/>
            </a:endParaRPr>
          </a:p>
        </p:txBody>
      </p:sp>
      <p:sp>
        <p:nvSpPr>
          <p:cNvPr id="28" name="Rectangle 27"/>
          <p:cNvSpPr/>
          <p:nvPr/>
        </p:nvSpPr>
        <p:spPr>
          <a:xfrm>
            <a:off x="707" y="2335700"/>
            <a:ext cx="7530727" cy="3633977"/>
          </a:xfrm>
          <a:prstGeom prst="rect">
            <a:avLst/>
          </a:prstGeom>
          <a:blipFill dpi="0" rotWithShape="1">
            <a:blip r:embed="rId1"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5" name="文本框 10"/>
          <p:cNvSpPr txBox="1">
            <a:spLocks noChangeArrowheads="1"/>
          </p:cNvSpPr>
          <p:nvPr/>
        </p:nvSpPr>
        <p:spPr bwMode="auto">
          <a:xfrm>
            <a:off x="4574370" y="414450"/>
            <a:ext cx="3710010" cy="561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63" tIns="34281" rIns="68563" bIns="3428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a:r>
              <a:rPr lang="zh-CN" altLang="en-US" sz="3200" dirty="0">
                <a:solidFill>
                  <a:schemeClr val="tx1">
                    <a:lumMod val="65000"/>
                    <a:lumOff val="35000"/>
                  </a:schemeClr>
                </a:solidFill>
                <a:latin typeface="方正粗谭黑简体" panose="02000000000000000000" pitchFamily="2" charset="-122"/>
                <a:ea typeface="方正粗谭黑简体" panose="02000000000000000000" pitchFamily="2" charset="-122"/>
                <a:sym typeface="Arial" panose="020B0604020202020204" pitchFamily="34" charset="0"/>
              </a:rPr>
              <a:t>添加相关标题文字</a:t>
            </a:r>
            <a:endParaRPr lang="zh-CN" altLang="en-US" sz="3200" dirty="0">
              <a:solidFill>
                <a:schemeClr val="tx1">
                  <a:lumMod val="65000"/>
                  <a:lumOff val="35000"/>
                </a:schemeClr>
              </a:solidFill>
              <a:latin typeface="方正粗谭黑简体" panose="02000000000000000000" pitchFamily="2" charset="-122"/>
              <a:ea typeface="方正粗谭黑简体" panose="02000000000000000000" pitchFamily="2" charset="-122"/>
              <a:cs typeface="+mn-ea"/>
              <a:sym typeface="+mn-lt"/>
            </a:endParaRPr>
          </a:p>
        </p:txBody>
      </p:sp>
      <p:sp>
        <p:nvSpPr>
          <p:cNvPr id="6" name="等腰三角形 5"/>
          <p:cNvSpPr/>
          <p:nvPr/>
        </p:nvSpPr>
        <p:spPr bwMode="auto">
          <a:xfrm flipV="1">
            <a:off x="6092483" y="446"/>
            <a:ext cx="673787" cy="375422"/>
          </a:xfrm>
          <a:prstGeom prst="triangle">
            <a:avLst>
              <a:gd name="adj" fmla="val 49494"/>
            </a:avLst>
          </a:prstGeom>
          <a:solidFill>
            <a:schemeClr val="accent1"/>
          </a:solidFill>
          <a:ln w="38100">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solidFill>
                <a:prstClr val="white"/>
              </a:solidFill>
            </a:endParaRPr>
          </a:p>
        </p:txBody>
      </p:sp>
    </p:spTree>
  </p:cSld>
  <p:clrMapOvr>
    <a:masterClrMapping/>
  </p:clrMapOvr>
  <mc:AlternateContent xmlns:mc="http://schemas.openxmlformats.org/markup-compatibility/2006">
    <mc:Choice xmlns:p14="http://schemas.microsoft.com/office/powerpoint/2010/main" Requires="p14">
      <p:transition spd="slow" p14:dur="1600" advTm="0">
        <p14:gallery dir="l"/>
      </p:transition>
    </mc:Choice>
    <mc:Fallback>
      <p:transition spd="slow" advTm="0">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p:cTn id="7" dur="1250" fill="hold"/>
                                            <p:tgtEl>
                                              <p:spTgt spid="18"/>
                                            </p:tgtEl>
                                            <p:attrNameLst>
                                              <p:attrName>ppt_w</p:attrName>
                                            </p:attrNameLst>
                                          </p:cBhvr>
                                          <p:tavLst>
                                            <p:tav tm="0">
                                              <p:val>
                                                <p:fltVal val="0"/>
                                              </p:val>
                                            </p:tav>
                                            <p:tav tm="100000">
                                              <p:val>
                                                <p:strVal val="#ppt_w"/>
                                              </p:val>
                                            </p:tav>
                                          </p:tavLst>
                                        </p:anim>
                                        <p:anim calcmode="lin" valueType="num">
                                          <p:cBhvr>
                                            <p:cTn id="8" dur="1250" fill="hold"/>
                                            <p:tgtEl>
                                              <p:spTgt spid="18"/>
                                            </p:tgtEl>
                                            <p:attrNameLst>
                                              <p:attrName>ppt_h</p:attrName>
                                            </p:attrNameLst>
                                          </p:cBhvr>
                                          <p:tavLst>
                                            <p:tav tm="0">
                                              <p:val>
                                                <p:fltVal val="0"/>
                                              </p:val>
                                            </p:tav>
                                            <p:tav tm="100000">
                                              <p:val>
                                                <p:strVal val="#ppt_h"/>
                                              </p:val>
                                            </p:tav>
                                          </p:tavLst>
                                        </p:anim>
                                        <p:anim calcmode="lin" valueType="num">
                                          <p:cBhvr>
                                            <p:cTn id="9" dur="1250" fill="hold"/>
                                            <p:tgtEl>
                                              <p:spTgt spid="18"/>
                                            </p:tgtEl>
                                            <p:attrNameLst>
                                              <p:attrName>style.rotation</p:attrName>
                                            </p:attrNameLst>
                                          </p:cBhvr>
                                          <p:tavLst>
                                            <p:tav tm="0">
                                              <p:val>
                                                <p:fltVal val="90"/>
                                              </p:val>
                                            </p:tav>
                                            <p:tav tm="100000">
                                              <p:val>
                                                <p:fltVal val="0"/>
                                              </p:val>
                                            </p:tav>
                                          </p:tavLst>
                                        </p:anim>
                                        <p:animEffect transition="in" filter="fade">
                                          <p:cBhvr>
                                            <p:cTn id="10" dur="1250"/>
                                            <p:tgtEl>
                                              <p:spTgt spid="18"/>
                                            </p:tgtEl>
                                          </p:cBhvr>
                                        </p:animEffect>
                                      </p:childTnLst>
                                    </p:cTn>
                                  </p:par>
                                </p:childTnLst>
                              </p:cTn>
                            </p:par>
                            <p:par>
                              <p:cTn id="11" fill="hold">
                                <p:stCondLst>
                                  <p:cond delay="1500"/>
                                </p:stCondLst>
                                <p:childTnLst>
                                  <p:par>
                                    <p:cTn id="12" presetID="22" presetClass="entr" presetSubtype="1" fill="hold" grpId="0" nodeType="afterEffect">
                                      <p:stCondLst>
                                        <p:cond delay="0"/>
                                      </p:stCondLst>
                                      <p:childTnLst>
                                        <p:set>
                                          <p:cBhvr>
                                            <p:cTn id="13" dur="1" fill="hold">
                                              <p:stCondLst>
                                                <p:cond delay="0"/>
                                              </p:stCondLst>
                                            </p:cTn>
                                            <p:tgtEl>
                                              <p:spTgt spid="19"/>
                                            </p:tgtEl>
                                            <p:attrNameLst>
                                              <p:attrName>style.visibility</p:attrName>
                                            </p:attrNameLst>
                                          </p:cBhvr>
                                          <p:to>
                                            <p:strVal val="visible"/>
                                          </p:to>
                                        </p:set>
                                        <p:animEffect transition="in" filter="wipe(up)">
                                          <p:cBhvr>
                                            <p:cTn id="14" dur="500"/>
                                            <p:tgtEl>
                                              <p:spTgt spid="19"/>
                                            </p:tgtEl>
                                          </p:cBhvr>
                                        </p:animEffect>
                                      </p:childTnLst>
                                    </p:cTn>
                                  </p:par>
                                </p:childTnLst>
                              </p:cTn>
                            </p:par>
                            <p:par>
                              <p:cTn id="15" fill="hold">
                                <p:stCondLst>
                                  <p:cond delay="2000"/>
                                </p:stCondLst>
                                <p:childTnLst>
                                  <p:par>
                                    <p:cTn id="16" presetID="2" presetClass="entr" presetSubtype="2" accel="40000" fill="hold" grpId="0" nodeType="afterEffect" p14:presetBounceEnd="60000">
                                      <p:stCondLst>
                                        <p:cond delay="0"/>
                                      </p:stCondLst>
                                      <p:childTnLst>
                                        <p:set>
                                          <p:cBhvr>
                                            <p:cTn id="17" dur="1" fill="hold">
                                              <p:stCondLst>
                                                <p:cond delay="0"/>
                                              </p:stCondLst>
                                            </p:cTn>
                                            <p:tgtEl>
                                              <p:spTgt spid="28"/>
                                            </p:tgtEl>
                                            <p:attrNameLst>
                                              <p:attrName>style.visibility</p:attrName>
                                            </p:attrNameLst>
                                          </p:cBhvr>
                                          <p:to>
                                            <p:strVal val="visible"/>
                                          </p:to>
                                        </p:set>
                                        <p:anim calcmode="lin" valueType="num" p14:bounceEnd="60000">
                                          <p:cBhvr additive="base">
                                            <p:cTn id="18" dur="1750" fill="hold"/>
                                            <p:tgtEl>
                                              <p:spTgt spid="28"/>
                                            </p:tgtEl>
                                            <p:attrNameLst>
                                              <p:attrName>ppt_x</p:attrName>
                                            </p:attrNameLst>
                                          </p:cBhvr>
                                          <p:tavLst>
                                            <p:tav tm="0">
                                              <p:val>
                                                <p:strVal val="1+#ppt_w/2"/>
                                              </p:val>
                                            </p:tav>
                                            <p:tav tm="100000">
                                              <p:val>
                                                <p:strVal val="#ppt_x"/>
                                              </p:val>
                                            </p:tav>
                                          </p:tavLst>
                                        </p:anim>
                                        <p:anim calcmode="lin" valueType="num" p14:bounceEnd="60000">
                                          <p:cBhvr additive="base">
                                            <p:cTn id="19" dur="1750" fill="hold"/>
                                            <p:tgtEl>
                                              <p:spTgt spid="2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p:bldP spid="28" grpId="0" animBg="1"/>
        </p:bldLst>
      </p:timing>
    </mc:Choice>
    <mc:Fallback>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p:cTn id="7" dur="1250" fill="hold"/>
                                            <p:tgtEl>
                                              <p:spTgt spid="18"/>
                                            </p:tgtEl>
                                            <p:attrNameLst>
                                              <p:attrName>ppt_w</p:attrName>
                                            </p:attrNameLst>
                                          </p:cBhvr>
                                          <p:tavLst>
                                            <p:tav tm="0">
                                              <p:val>
                                                <p:fltVal val="0"/>
                                              </p:val>
                                            </p:tav>
                                            <p:tav tm="100000">
                                              <p:val>
                                                <p:strVal val="#ppt_w"/>
                                              </p:val>
                                            </p:tav>
                                          </p:tavLst>
                                        </p:anim>
                                        <p:anim calcmode="lin" valueType="num">
                                          <p:cBhvr>
                                            <p:cTn id="8" dur="1250" fill="hold"/>
                                            <p:tgtEl>
                                              <p:spTgt spid="18"/>
                                            </p:tgtEl>
                                            <p:attrNameLst>
                                              <p:attrName>ppt_h</p:attrName>
                                            </p:attrNameLst>
                                          </p:cBhvr>
                                          <p:tavLst>
                                            <p:tav tm="0">
                                              <p:val>
                                                <p:fltVal val="0"/>
                                              </p:val>
                                            </p:tav>
                                            <p:tav tm="100000">
                                              <p:val>
                                                <p:strVal val="#ppt_h"/>
                                              </p:val>
                                            </p:tav>
                                          </p:tavLst>
                                        </p:anim>
                                        <p:anim calcmode="lin" valueType="num">
                                          <p:cBhvr>
                                            <p:cTn id="9" dur="1250" fill="hold"/>
                                            <p:tgtEl>
                                              <p:spTgt spid="18"/>
                                            </p:tgtEl>
                                            <p:attrNameLst>
                                              <p:attrName>style.rotation</p:attrName>
                                            </p:attrNameLst>
                                          </p:cBhvr>
                                          <p:tavLst>
                                            <p:tav tm="0">
                                              <p:val>
                                                <p:fltVal val="90"/>
                                              </p:val>
                                            </p:tav>
                                            <p:tav tm="100000">
                                              <p:val>
                                                <p:fltVal val="0"/>
                                              </p:val>
                                            </p:tav>
                                          </p:tavLst>
                                        </p:anim>
                                        <p:animEffect transition="in" filter="fade">
                                          <p:cBhvr>
                                            <p:cTn id="10" dur="1250"/>
                                            <p:tgtEl>
                                              <p:spTgt spid="18"/>
                                            </p:tgtEl>
                                          </p:cBhvr>
                                        </p:animEffect>
                                      </p:childTnLst>
                                    </p:cTn>
                                  </p:par>
                                </p:childTnLst>
                              </p:cTn>
                            </p:par>
                            <p:par>
                              <p:cTn id="11" fill="hold">
                                <p:stCondLst>
                                  <p:cond delay="1500"/>
                                </p:stCondLst>
                                <p:childTnLst>
                                  <p:par>
                                    <p:cTn id="12" presetID="22" presetClass="entr" presetSubtype="1" fill="hold" grpId="0" nodeType="afterEffect">
                                      <p:stCondLst>
                                        <p:cond delay="0"/>
                                      </p:stCondLst>
                                      <p:childTnLst>
                                        <p:set>
                                          <p:cBhvr>
                                            <p:cTn id="13" dur="1" fill="hold">
                                              <p:stCondLst>
                                                <p:cond delay="0"/>
                                              </p:stCondLst>
                                            </p:cTn>
                                            <p:tgtEl>
                                              <p:spTgt spid="19"/>
                                            </p:tgtEl>
                                            <p:attrNameLst>
                                              <p:attrName>style.visibility</p:attrName>
                                            </p:attrNameLst>
                                          </p:cBhvr>
                                          <p:to>
                                            <p:strVal val="visible"/>
                                          </p:to>
                                        </p:set>
                                        <p:animEffect transition="in" filter="wipe(up)">
                                          <p:cBhvr>
                                            <p:cTn id="14" dur="500"/>
                                            <p:tgtEl>
                                              <p:spTgt spid="19"/>
                                            </p:tgtEl>
                                          </p:cBhvr>
                                        </p:animEffect>
                                      </p:childTnLst>
                                    </p:cTn>
                                  </p:par>
                                </p:childTnLst>
                              </p:cTn>
                            </p:par>
                            <p:par>
                              <p:cTn id="15" fill="hold">
                                <p:stCondLst>
                                  <p:cond delay="2000"/>
                                </p:stCondLst>
                                <p:childTnLst>
                                  <p:par>
                                    <p:cTn id="16" presetID="2" presetClass="entr" presetSubtype="2" accel="40000" fill="hold" grpId="0" nodeType="afterEffect">
                                      <p:stCondLst>
                                        <p:cond delay="0"/>
                                      </p:stCondLst>
                                      <p:childTnLst>
                                        <p:set>
                                          <p:cBhvr>
                                            <p:cTn id="17" dur="1" fill="hold">
                                              <p:stCondLst>
                                                <p:cond delay="0"/>
                                              </p:stCondLst>
                                            </p:cTn>
                                            <p:tgtEl>
                                              <p:spTgt spid="28"/>
                                            </p:tgtEl>
                                            <p:attrNameLst>
                                              <p:attrName>style.visibility</p:attrName>
                                            </p:attrNameLst>
                                          </p:cBhvr>
                                          <p:to>
                                            <p:strVal val="visible"/>
                                          </p:to>
                                        </p:set>
                                        <p:anim calcmode="lin" valueType="num">
                                          <p:cBhvr additive="base">
                                            <p:cTn id="18" dur="1750" fill="hold"/>
                                            <p:tgtEl>
                                              <p:spTgt spid="28"/>
                                            </p:tgtEl>
                                            <p:attrNameLst>
                                              <p:attrName>ppt_x</p:attrName>
                                            </p:attrNameLst>
                                          </p:cBhvr>
                                          <p:tavLst>
                                            <p:tav tm="0">
                                              <p:val>
                                                <p:strVal val="1+#ppt_w/2"/>
                                              </p:val>
                                            </p:tav>
                                            <p:tav tm="100000">
                                              <p:val>
                                                <p:strVal val="#ppt_x"/>
                                              </p:val>
                                            </p:tav>
                                          </p:tavLst>
                                        </p:anim>
                                        <p:anim calcmode="lin" valueType="num">
                                          <p:cBhvr additive="base">
                                            <p:cTn id="19" dur="1750" fill="hold"/>
                                            <p:tgtEl>
                                              <p:spTgt spid="2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p:bldP spid="28" grpId="0" animBg="1"/>
        </p:bldLst>
      </p:timing>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菱形 3"/>
          <p:cNvSpPr/>
          <p:nvPr/>
        </p:nvSpPr>
        <p:spPr>
          <a:xfrm>
            <a:off x="4755150" y="1200084"/>
            <a:ext cx="3043071" cy="3043071"/>
          </a:xfrm>
          <a:prstGeom prst="diamond">
            <a:avLst/>
          </a:prstGeom>
          <a:solidFill>
            <a:schemeClr val="accent1"/>
          </a:solidFill>
          <a:ln w="38100">
            <a:gradFill flip="none" rotWithShape="1">
              <a:gsLst>
                <a:gs pos="0">
                  <a:schemeClr val="bg1">
                    <a:lumMod val="75000"/>
                  </a:schemeClr>
                </a:gs>
                <a:gs pos="100000">
                  <a:schemeClr val="bg1"/>
                </a:gs>
              </a:gsLst>
              <a:lin ang="8100000" scaled="1"/>
              <a:tileRect/>
            </a:gradFill>
          </a:ln>
          <a:effectLst>
            <a:innerShdw blurRad="63500" dist="254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5" name="菱形 4"/>
          <p:cNvSpPr/>
          <p:nvPr/>
        </p:nvSpPr>
        <p:spPr>
          <a:xfrm>
            <a:off x="4631928" y="685763"/>
            <a:ext cx="3289516" cy="3289516"/>
          </a:xfrm>
          <a:prstGeom prst="diamond">
            <a:avLst/>
          </a:prstGeom>
          <a:solidFill>
            <a:schemeClr val="bg1"/>
          </a:solidFill>
          <a:ln>
            <a:noFill/>
          </a:ln>
          <a:effectLst>
            <a:outerShdw blurRad="50800" dist="38100" dir="8100000" algn="tr" rotWithShape="0">
              <a:prstClr val="black">
                <a:alpha val="40000"/>
              </a:prstClr>
            </a:outerShdw>
          </a:effectLst>
          <a:scene3d>
            <a:camera prst="orthographicFront"/>
            <a:lightRig rig="threePt" dir="t">
              <a:rot lat="0" lon="0" rev="4800000"/>
            </a:lightRig>
          </a:scene3d>
          <a:sp3d>
            <a:bevelT w="63500" h="254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6" name="文本框 5"/>
          <p:cNvSpPr txBox="1"/>
          <p:nvPr/>
        </p:nvSpPr>
        <p:spPr>
          <a:xfrm>
            <a:off x="5636401" y="1617970"/>
            <a:ext cx="1280566" cy="481799"/>
          </a:xfrm>
          <a:prstGeom prst="rect">
            <a:avLst/>
          </a:prstGeom>
          <a:noFill/>
        </p:spPr>
        <p:txBody>
          <a:bodyPr wrap="square" rtlCol="0">
            <a:spAutoFit/>
          </a:bodyPr>
          <a:lstStyle/>
          <a:p>
            <a:r>
              <a:rPr lang="en-US" altLang="zh-CN" sz="2530" dirty="0" smtClean="0">
                <a:solidFill>
                  <a:schemeClr val="accent1"/>
                </a:solidFill>
                <a:latin typeface="微软雅黑" panose="020B0503020204020204" pitchFamily="34" charset="-122"/>
                <a:ea typeface="微软雅黑" panose="020B0503020204020204" pitchFamily="34" charset="-122"/>
              </a:rPr>
              <a:t>Part3</a:t>
            </a:r>
            <a:endParaRPr lang="zh-CN" altLang="en-US" sz="2530" dirty="0">
              <a:solidFill>
                <a:schemeClr val="accent1"/>
              </a:solidFill>
              <a:latin typeface="微软雅黑" panose="020B0503020204020204" pitchFamily="34" charset="-122"/>
              <a:ea typeface="微软雅黑" panose="020B0503020204020204" pitchFamily="34" charset="-122"/>
            </a:endParaRPr>
          </a:p>
        </p:txBody>
      </p:sp>
      <p:sp>
        <p:nvSpPr>
          <p:cNvPr id="7" name="矩形 6"/>
          <p:cNvSpPr/>
          <p:nvPr/>
        </p:nvSpPr>
        <p:spPr>
          <a:xfrm>
            <a:off x="4848489" y="2005930"/>
            <a:ext cx="2781531" cy="611706"/>
          </a:xfrm>
          <a:prstGeom prst="rect">
            <a:avLst/>
          </a:prstGeom>
        </p:spPr>
        <p:txBody>
          <a:bodyPr wrap="none">
            <a:spAutoFit/>
          </a:bodyPr>
          <a:lstStyle/>
          <a:p>
            <a:r>
              <a:rPr lang="zh-CN" altLang="en-US" sz="3375" b="1" dirty="0">
                <a:solidFill>
                  <a:schemeClr val="accent1"/>
                </a:solidFill>
                <a:effectLst>
                  <a:innerShdw blurRad="63500" dist="50800" dir="18900000">
                    <a:prstClr val="black">
                      <a:alpha val="50000"/>
                    </a:prstClr>
                  </a:innerShdw>
                </a:effectLst>
                <a:latin typeface="微软雅黑" panose="020B0503020204020204" pitchFamily="34" charset="-122"/>
                <a:ea typeface="微软雅黑" panose="020B0503020204020204" pitchFamily="34" charset="-122"/>
              </a:rPr>
              <a:t>单击添加标题</a:t>
            </a:r>
            <a:endParaRPr lang="zh-CN" altLang="en-US" sz="3375" b="1" dirty="0">
              <a:solidFill>
                <a:schemeClr val="accent1"/>
              </a:solidFill>
              <a:effectLst>
                <a:innerShdw blurRad="63500" dist="50800" dir="18900000">
                  <a:prstClr val="black">
                    <a:alpha val="50000"/>
                  </a:prstClr>
                </a:innerShdw>
              </a:effectLst>
              <a:latin typeface="微软雅黑" panose="020B0503020204020204" pitchFamily="34" charset="-122"/>
              <a:ea typeface="微软雅黑" panose="020B0503020204020204" pitchFamily="34" charset="-122"/>
            </a:endParaRPr>
          </a:p>
        </p:txBody>
      </p:sp>
      <p:sp>
        <p:nvSpPr>
          <p:cNvPr id="8" name="KSO_Shape"/>
          <p:cNvSpPr/>
          <p:nvPr/>
        </p:nvSpPr>
        <p:spPr bwMode="auto">
          <a:xfrm>
            <a:off x="6135443" y="2760590"/>
            <a:ext cx="282480" cy="564959"/>
          </a:xfrm>
          <a:custGeom>
            <a:avLst/>
            <a:gdLst/>
            <a:ahLst/>
            <a:cxnLst/>
            <a:rect l="0" t="0" r="r" b="b"/>
            <a:pathLst>
              <a:path w="725488" h="1450976">
                <a:moveTo>
                  <a:pt x="180975" y="543686"/>
                </a:moveTo>
                <a:lnTo>
                  <a:pt x="544513" y="543686"/>
                </a:lnTo>
                <a:lnTo>
                  <a:pt x="544513" y="785648"/>
                </a:lnTo>
                <a:lnTo>
                  <a:pt x="544248" y="794903"/>
                </a:lnTo>
                <a:lnTo>
                  <a:pt x="543187" y="804158"/>
                </a:lnTo>
                <a:lnTo>
                  <a:pt x="542392" y="813149"/>
                </a:lnTo>
                <a:lnTo>
                  <a:pt x="540536" y="822140"/>
                </a:lnTo>
                <a:lnTo>
                  <a:pt x="538679" y="830867"/>
                </a:lnTo>
                <a:lnTo>
                  <a:pt x="536293" y="839329"/>
                </a:lnTo>
                <a:lnTo>
                  <a:pt x="533111" y="847791"/>
                </a:lnTo>
                <a:lnTo>
                  <a:pt x="530194" y="856253"/>
                </a:lnTo>
                <a:lnTo>
                  <a:pt x="526482" y="864186"/>
                </a:lnTo>
                <a:lnTo>
                  <a:pt x="522504" y="871855"/>
                </a:lnTo>
                <a:lnTo>
                  <a:pt x="517997" y="879523"/>
                </a:lnTo>
                <a:lnTo>
                  <a:pt x="513224" y="886928"/>
                </a:lnTo>
                <a:lnTo>
                  <a:pt x="508186" y="893803"/>
                </a:lnTo>
                <a:lnTo>
                  <a:pt x="502882" y="900943"/>
                </a:lnTo>
                <a:lnTo>
                  <a:pt x="497049" y="907290"/>
                </a:lnTo>
                <a:lnTo>
                  <a:pt x="490950" y="913636"/>
                </a:lnTo>
                <a:lnTo>
                  <a:pt x="484851" y="919718"/>
                </a:lnTo>
                <a:lnTo>
                  <a:pt x="478222" y="925271"/>
                </a:lnTo>
                <a:lnTo>
                  <a:pt x="471328" y="930825"/>
                </a:lnTo>
                <a:lnTo>
                  <a:pt x="464169" y="935849"/>
                </a:lnTo>
                <a:lnTo>
                  <a:pt x="456744" y="940609"/>
                </a:lnTo>
                <a:lnTo>
                  <a:pt x="449054" y="944840"/>
                </a:lnTo>
                <a:lnTo>
                  <a:pt x="441630" y="949071"/>
                </a:lnTo>
                <a:lnTo>
                  <a:pt x="433145" y="952773"/>
                </a:lnTo>
                <a:lnTo>
                  <a:pt x="424925" y="955682"/>
                </a:lnTo>
                <a:lnTo>
                  <a:pt x="416705" y="958855"/>
                </a:lnTo>
                <a:lnTo>
                  <a:pt x="407954" y="961235"/>
                </a:lnTo>
                <a:lnTo>
                  <a:pt x="399204" y="963086"/>
                </a:lnTo>
                <a:lnTo>
                  <a:pt x="390188" y="964673"/>
                </a:lnTo>
                <a:lnTo>
                  <a:pt x="380908" y="965730"/>
                </a:lnTo>
                <a:lnTo>
                  <a:pt x="371892" y="966788"/>
                </a:lnTo>
                <a:lnTo>
                  <a:pt x="362612" y="966788"/>
                </a:lnTo>
                <a:lnTo>
                  <a:pt x="353331" y="966788"/>
                </a:lnTo>
                <a:lnTo>
                  <a:pt x="344050" y="965730"/>
                </a:lnTo>
                <a:lnTo>
                  <a:pt x="334770" y="964673"/>
                </a:lnTo>
                <a:lnTo>
                  <a:pt x="326019" y="963086"/>
                </a:lnTo>
                <a:lnTo>
                  <a:pt x="317269" y="961235"/>
                </a:lnTo>
                <a:lnTo>
                  <a:pt x="308518" y="958855"/>
                </a:lnTo>
                <a:lnTo>
                  <a:pt x="300033" y="955682"/>
                </a:lnTo>
                <a:lnTo>
                  <a:pt x="291813" y="952773"/>
                </a:lnTo>
                <a:lnTo>
                  <a:pt x="283858" y="949071"/>
                </a:lnTo>
                <a:lnTo>
                  <a:pt x="275903" y="944840"/>
                </a:lnTo>
                <a:lnTo>
                  <a:pt x="268214" y="940609"/>
                </a:lnTo>
                <a:lnTo>
                  <a:pt x="261054" y="935849"/>
                </a:lnTo>
                <a:lnTo>
                  <a:pt x="253895" y="930825"/>
                </a:lnTo>
                <a:lnTo>
                  <a:pt x="247001" y="925271"/>
                </a:lnTo>
                <a:lnTo>
                  <a:pt x="240372" y="919718"/>
                </a:lnTo>
                <a:lnTo>
                  <a:pt x="234008" y="913636"/>
                </a:lnTo>
                <a:lnTo>
                  <a:pt x="228174" y="907290"/>
                </a:lnTo>
                <a:lnTo>
                  <a:pt x="222341" y="900943"/>
                </a:lnTo>
                <a:lnTo>
                  <a:pt x="217037" y="893803"/>
                </a:lnTo>
                <a:lnTo>
                  <a:pt x="211999" y="886928"/>
                </a:lnTo>
                <a:lnTo>
                  <a:pt x="207226" y="879523"/>
                </a:lnTo>
                <a:lnTo>
                  <a:pt x="202984" y="871855"/>
                </a:lnTo>
                <a:lnTo>
                  <a:pt x="199006" y="864186"/>
                </a:lnTo>
                <a:lnTo>
                  <a:pt x="195294" y="856253"/>
                </a:lnTo>
                <a:lnTo>
                  <a:pt x="191847" y="847791"/>
                </a:lnTo>
                <a:lnTo>
                  <a:pt x="189195" y="839329"/>
                </a:lnTo>
                <a:lnTo>
                  <a:pt x="186809" y="830867"/>
                </a:lnTo>
                <a:lnTo>
                  <a:pt x="184422" y="822140"/>
                </a:lnTo>
                <a:lnTo>
                  <a:pt x="183097" y="813149"/>
                </a:lnTo>
                <a:lnTo>
                  <a:pt x="181771" y="804158"/>
                </a:lnTo>
                <a:lnTo>
                  <a:pt x="181240" y="794903"/>
                </a:lnTo>
                <a:lnTo>
                  <a:pt x="180975" y="785648"/>
                </a:lnTo>
                <a:lnTo>
                  <a:pt x="180975" y="543686"/>
                </a:lnTo>
                <a:close/>
                <a:moveTo>
                  <a:pt x="60589" y="484188"/>
                </a:moveTo>
                <a:lnTo>
                  <a:pt x="66675" y="484453"/>
                </a:lnTo>
                <a:lnTo>
                  <a:pt x="72760" y="485510"/>
                </a:lnTo>
                <a:lnTo>
                  <a:pt x="78581" y="487096"/>
                </a:lnTo>
                <a:lnTo>
                  <a:pt x="84137" y="488947"/>
                </a:lnTo>
                <a:lnTo>
                  <a:pt x="89429" y="491591"/>
                </a:lnTo>
                <a:lnTo>
                  <a:pt x="94191" y="494499"/>
                </a:lnTo>
                <a:lnTo>
                  <a:pt x="99219" y="497935"/>
                </a:lnTo>
                <a:lnTo>
                  <a:pt x="103452" y="501901"/>
                </a:lnTo>
                <a:lnTo>
                  <a:pt x="107421" y="506131"/>
                </a:lnTo>
                <a:lnTo>
                  <a:pt x="110596" y="510889"/>
                </a:lnTo>
                <a:lnTo>
                  <a:pt x="113771" y="515912"/>
                </a:lnTo>
                <a:lnTo>
                  <a:pt x="116152" y="521200"/>
                </a:lnTo>
                <a:lnTo>
                  <a:pt x="118269" y="526487"/>
                </a:lnTo>
                <a:lnTo>
                  <a:pt x="119856" y="532303"/>
                </a:lnTo>
                <a:lnTo>
                  <a:pt x="120650" y="538383"/>
                </a:lnTo>
                <a:lnTo>
                  <a:pt x="121179" y="544464"/>
                </a:lnTo>
                <a:lnTo>
                  <a:pt x="121179" y="786095"/>
                </a:lnTo>
                <a:lnTo>
                  <a:pt x="121179" y="793233"/>
                </a:lnTo>
                <a:lnTo>
                  <a:pt x="121973" y="803807"/>
                </a:lnTo>
                <a:lnTo>
                  <a:pt x="123560" y="817554"/>
                </a:lnTo>
                <a:lnTo>
                  <a:pt x="124619" y="825750"/>
                </a:lnTo>
                <a:lnTo>
                  <a:pt x="126206" y="834209"/>
                </a:lnTo>
                <a:lnTo>
                  <a:pt x="128058" y="843462"/>
                </a:lnTo>
                <a:lnTo>
                  <a:pt x="130175" y="853244"/>
                </a:lnTo>
                <a:lnTo>
                  <a:pt x="132821" y="863290"/>
                </a:lnTo>
                <a:lnTo>
                  <a:pt x="136260" y="873600"/>
                </a:lnTo>
                <a:lnTo>
                  <a:pt x="139964" y="883910"/>
                </a:lnTo>
                <a:lnTo>
                  <a:pt x="144198" y="894485"/>
                </a:lnTo>
                <a:lnTo>
                  <a:pt x="149225" y="905588"/>
                </a:lnTo>
                <a:lnTo>
                  <a:pt x="154517" y="916163"/>
                </a:lnTo>
                <a:lnTo>
                  <a:pt x="160867" y="927002"/>
                </a:lnTo>
                <a:lnTo>
                  <a:pt x="164306" y="932289"/>
                </a:lnTo>
                <a:lnTo>
                  <a:pt x="167746" y="937577"/>
                </a:lnTo>
                <a:lnTo>
                  <a:pt x="171714" y="942864"/>
                </a:lnTo>
                <a:lnTo>
                  <a:pt x="175683" y="947887"/>
                </a:lnTo>
                <a:lnTo>
                  <a:pt x="179652" y="953174"/>
                </a:lnTo>
                <a:lnTo>
                  <a:pt x="184150" y="957933"/>
                </a:lnTo>
                <a:lnTo>
                  <a:pt x="188384" y="962956"/>
                </a:lnTo>
                <a:lnTo>
                  <a:pt x="193411" y="967714"/>
                </a:lnTo>
                <a:lnTo>
                  <a:pt x="198438" y="972209"/>
                </a:lnTo>
                <a:lnTo>
                  <a:pt x="203730" y="976967"/>
                </a:lnTo>
                <a:lnTo>
                  <a:pt x="209286" y="981197"/>
                </a:lnTo>
                <a:lnTo>
                  <a:pt x="214577" y="985427"/>
                </a:lnTo>
                <a:lnTo>
                  <a:pt x="220663" y="989657"/>
                </a:lnTo>
                <a:lnTo>
                  <a:pt x="226748" y="993622"/>
                </a:lnTo>
                <a:lnTo>
                  <a:pt x="233363" y="997323"/>
                </a:lnTo>
                <a:lnTo>
                  <a:pt x="239977" y="1001025"/>
                </a:lnTo>
                <a:lnTo>
                  <a:pt x="246857" y="1004461"/>
                </a:lnTo>
                <a:lnTo>
                  <a:pt x="254000" y="1007634"/>
                </a:lnTo>
                <a:lnTo>
                  <a:pt x="261673" y="1010542"/>
                </a:lnTo>
                <a:lnTo>
                  <a:pt x="269346" y="1013714"/>
                </a:lnTo>
                <a:lnTo>
                  <a:pt x="277019" y="1016093"/>
                </a:lnTo>
                <a:lnTo>
                  <a:pt x="285750" y="1018473"/>
                </a:lnTo>
                <a:lnTo>
                  <a:pt x="294217" y="1020852"/>
                </a:lnTo>
                <a:lnTo>
                  <a:pt x="302948" y="1022438"/>
                </a:lnTo>
                <a:lnTo>
                  <a:pt x="312209" y="1024024"/>
                </a:lnTo>
                <a:lnTo>
                  <a:pt x="321734" y="1025611"/>
                </a:lnTo>
                <a:lnTo>
                  <a:pt x="331523" y="1026404"/>
                </a:lnTo>
                <a:lnTo>
                  <a:pt x="341842" y="1027461"/>
                </a:lnTo>
                <a:lnTo>
                  <a:pt x="352161" y="1027726"/>
                </a:lnTo>
                <a:lnTo>
                  <a:pt x="362744" y="1027990"/>
                </a:lnTo>
                <a:lnTo>
                  <a:pt x="373857" y="1027726"/>
                </a:lnTo>
                <a:lnTo>
                  <a:pt x="384440" y="1027197"/>
                </a:lnTo>
                <a:lnTo>
                  <a:pt x="394759" y="1026404"/>
                </a:lnTo>
                <a:lnTo>
                  <a:pt x="404813" y="1025346"/>
                </a:lnTo>
                <a:lnTo>
                  <a:pt x="414602" y="1023760"/>
                </a:lnTo>
                <a:lnTo>
                  <a:pt x="424127" y="1022174"/>
                </a:lnTo>
                <a:lnTo>
                  <a:pt x="432859" y="1020059"/>
                </a:lnTo>
                <a:lnTo>
                  <a:pt x="441854" y="1017944"/>
                </a:lnTo>
                <a:lnTo>
                  <a:pt x="450321" y="1015565"/>
                </a:lnTo>
                <a:lnTo>
                  <a:pt x="458523" y="1012921"/>
                </a:lnTo>
                <a:lnTo>
                  <a:pt x="466196" y="1009749"/>
                </a:lnTo>
                <a:lnTo>
                  <a:pt x="473869" y="1006312"/>
                </a:lnTo>
                <a:lnTo>
                  <a:pt x="481013" y="1003140"/>
                </a:lnTo>
                <a:lnTo>
                  <a:pt x="488157" y="999438"/>
                </a:lnTo>
                <a:lnTo>
                  <a:pt x="494771" y="995473"/>
                </a:lnTo>
                <a:lnTo>
                  <a:pt x="501386" y="991507"/>
                </a:lnTo>
                <a:lnTo>
                  <a:pt x="507736" y="987278"/>
                </a:lnTo>
                <a:lnTo>
                  <a:pt x="513821" y="983048"/>
                </a:lnTo>
                <a:lnTo>
                  <a:pt x="519113" y="978289"/>
                </a:lnTo>
                <a:lnTo>
                  <a:pt x="524669" y="973795"/>
                </a:lnTo>
                <a:lnTo>
                  <a:pt x="530225" y="969036"/>
                </a:lnTo>
                <a:lnTo>
                  <a:pt x="534988" y="964013"/>
                </a:lnTo>
                <a:lnTo>
                  <a:pt x="540015" y="959255"/>
                </a:lnTo>
                <a:lnTo>
                  <a:pt x="544248" y="953967"/>
                </a:lnTo>
                <a:lnTo>
                  <a:pt x="548746" y="948944"/>
                </a:lnTo>
                <a:lnTo>
                  <a:pt x="552715" y="943657"/>
                </a:lnTo>
                <a:lnTo>
                  <a:pt x="556684" y="938105"/>
                </a:lnTo>
                <a:lnTo>
                  <a:pt x="560388" y="932554"/>
                </a:lnTo>
                <a:lnTo>
                  <a:pt x="564092" y="927266"/>
                </a:lnTo>
                <a:lnTo>
                  <a:pt x="567267" y="921715"/>
                </a:lnTo>
                <a:lnTo>
                  <a:pt x="573352" y="910876"/>
                </a:lnTo>
                <a:lnTo>
                  <a:pt x="578644" y="899772"/>
                </a:lnTo>
                <a:lnTo>
                  <a:pt x="583407" y="888404"/>
                </a:lnTo>
                <a:lnTo>
                  <a:pt x="587375" y="877830"/>
                </a:lnTo>
                <a:lnTo>
                  <a:pt x="591080" y="867255"/>
                </a:lnTo>
                <a:lnTo>
                  <a:pt x="594255" y="856416"/>
                </a:lnTo>
                <a:lnTo>
                  <a:pt x="596636" y="846899"/>
                </a:lnTo>
                <a:lnTo>
                  <a:pt x="598752" y="837117"/>
                </a:lnTo>
                <a:lnTo>
                  <a:pt x="600605" y="828129"/>
                </a:lnTo>
                <a:lnTo>
                  <a:pt x="601928" y="819934"/>
                </a:lnTo>
                <a:lnTo>
                  <a:pt x="602721" y="812267"/>
                </a:lnTo>
                <a:lnTo>
                  <a:pt x="604044" y="799577"/>
                </a:lnTo>
                <a:lnTo>
                  <a:pt x="604573" y="790853"/>
                </a:lnTo>
                <a:lnTo>
                  <a:pt x="604573" y="786095"/>
                </a:lnTo>
                <a:lnTo>
                  <a:pt x="604573" y="544464"/>
                </a:lnTo>
                <a:lnTo>
                  <a:pt x="604838" y="538383"/>
                </a:lnTo>
                <a:lnTo>
                  <a:pt x="605896" y="532303"/>
                </a:lnTo>
                <a:lnTo>
                  <a:pt x="607219" y="526487"/>
                </a:lnTo>
                <a:lnTo>
                  <a:pt x="609336" y="521200"/>
                </a:lnTo>
                <a:lnTo>
                  <a:pt x="611982" y="515912"/>
                </a:lnTo>
                <a:lnTo>
                  <a:pt x="614892" y="510889"/>
                </a:lnTo>
                <a:lnTo>
                  <a:pt x="618332" y="506131"/>
                </a:lnTo>
                <a:lnTo>
                  <a:pt x="622300" y="501901"/>
                </a:lnTo>
                <a:lnTo>
                  <a:pt x="626534" y="497935"/>
                </a:lnTo>
                <a:lnTo>
                  <a:pt x="631296" y="494499"/>
                </a:lnTo>
                <a:lnTo>
                  <a:pt x="636323" y="491591"/>
                </a:lnTo>
                <a:lnTo>
                  <a:pt x="641350" y="488947"/>
                </a:lnTo>
                <a:lnTo>
                  <a:pt x="646907" y="487096"/>
                </a:lnTo>
                <a:lnTo>
                  <a:pt x="652992" y="485510"/>
                </a:lnTo>
                <a:lnTo>
                  <a:pt x="658813" y="484453"/>
                </a:lnTo>
                <a:lnTo>
                  <a:pt x="664898" y="484188"/>
                </a:lnTo>
                <a:lnTo>
                  <a:pt x="671248" y="484453"/>
                </a:lnTo>
                <a:lnTo>
                  <a:pt x="677069" y="485510"/>
                </a:lnTo>
                <a:lnTo>
                  <a:pt x="682890" y="487096"/>
                </a:lnTo>
                <a:lnTo>
                  <a:pt x="688711" y="488947"/>
                </a:lnTo>
                <a:lnTo>
                  <a:pt x="694003" y="491591"/>
                </a:lnTo>
                <a:lnTo>
                  <a:pt x="698765" y="494499"/>
                </a:lnTo>
                <a:lnTo>
                  <a:pt x="703528" y="497935"/>
                </a:lnTo>
                <a:lnTo>
                  <a:pt x="708026" y="501901"/>
                </a:lnTo>
                <a:lnTo>
                  <a:pt x="711994" y="506131"/>
                </a:lnTo>
                <a:lnTo>
                  <a:pt x="715169" y="510889"/>
                </a:lnTo>
                <a:lnTo>
                  <a:pt x="718344" y="515912"/>
                </a:lnTo>
                <a:lnTo>
                  <a:pt x="720726" y="521200"/>
                </a:lnTo>
                <a:lnTo>
                  <a:pt x="722842" y="526487"/>
                </a:lnTo>
                <a:lnTo>
                  <a:pt x="724430" y="532303"/>
                </a:lnTo>
                <a:lnTo>
                  <a:pt x="725223" y="538383"/>
                </a:lnTo>
                <a:lnTo>
                  <a:pt x="725488" y="544464"/>
                </a:lnTo>
                <a:lnTo>
                  <a:pt x="725488" y="786095"/>
                </a:lnTo>
                <a:lnTo>
                  <a:pt x="725223" y="797462"/>
                </a:lnTo>
                <a:lnTo>
                  <a:pt x="724694" y="809095"/>
                </a:lnTo>
                <a:lnTo>
                  <a:pt x="723636" y="821255"/>
                </a:lnTo>
                <a:lnTo>
                  <a:pt x="722313" y="833681"/>
                </a:lnTo>
                <a:lnTo>
                  <a:pt x="720461" y="846370"/>
                </a:lnTo>
                <a:lnTo>
                  <a:pt x="718080" y="859853"/>
                </a:lnTo>
                <a:lnTo>
                  <a:pt x="714905" y="873336"/>
                </a:lnTo>
                <a:lnTo>
                  <a:pt x="711465" y="886554"/>
                </a:lnTo>
                <a:lnTo>
                  <a:pt x="707496" y="900830"/>
                </a:lnTo>
                <a:lnTo>
                  <a:pt x="702998" y="914312"/>
                </a:lnTo>
                <a:lnTo>
                  <a:pt x="698236" y="928324"/>
                </a:lnTo>
                <a:lnTo>
                  <a:pt x="692415" y="942335"/>
                </a:lnTo>
                <a:lnTo>
                  <a:pt x="686065" y="956347"/>
                </a:lnTo>
                <a:lnTo>
                  <a:pt x="679186" y="970094"/>
                </a:lnTo>
                <a:lnTo>
                  <a:pt x="671513" y="983841"/>
                </a:lnTo>
                <a:lnTo>
                  <a:pt x="663311" y="997323"/>
                </a:lnTo>
                <a:lnTo>
                  <a:pt x="658813" y="1003933"/>
                </a:lnTo>
                <a:lnTo>
                  <a:pt x="654315" y="1010542"/>
                </a:lnTo>
                <a:lnTo>
                  <a:pt x="649552" y="1017151"/>
                </a:lnTo>
                <a:lnTo>
                  <a:pt x="644525" y="1023496"/>
                </a:lnTo>
                <a:lnTo>
                  <a:pt x="639498" y="1029841"/>
                </a:lnTo>
                <a:lnTo>
                  <a:pt x="634207" y="1035921"/>
                </a:lnTo>
                <a:lnTo>
                  <a:pt x="628650" y="1042001"/>
                </a:lnTo>
                <a:lnTo>
                  <a:pt x="623094" y="1048082"/>
                </a:lnTo>
                <a:lnTo>
                  <a:pt x="617009" y="1054162"/>
                </a:lnTo>
                <a:lnTo>
                  <a:pt x="610923" y="1059978"/>
                </a:lnTo>
                <a:lnTo>
                  <a:pt x="604838" y="1065530"/>
                </a:lnTo>
                <a:lnTo>
                  <a:pt x="598488" y="1071082"/>
                </a:lnTo>
                <a:lnTo>
                  <a:pt x="591873" y="1076369"/>
                </a:lnTo>
                <a:lnTo>
                  <a:pt x="584730" y="1081656"/>
                </a:lnTo>
                <a:lnTo>
                  <a:pt x="577850" y="1086944"/>
                </a:lnTo>
                <a:lnTo>
                  <a:pt x="570442" y="1091702"/>
                </a:lnTo>
                <a:lnTo>
                  <a:pt x="563034" y="1096461"/>
                </a:lnTo>
                <a:lnTo>
                  <a:pt x="555096" y="1101219"/>
                </a:lnTo>
                <a:lnTo>
                  <a:pt x="547159" y="1105714"/>
                </a:lnTo>
                <a:lnTo>
                  <a:pt x="538957" y="1109944"/>
                </a:lnTo>
                <a:lnTo>
                  <a:pt x="530755" y="1113909"/>
                </a:lnTo>
                <a:lnTo>
                  <a:pt x="522288" y="1117875"/>
                </a:lnTo>
                <a:lnTo>
                  <a:pt x="513292" y="1121576"/>
                </a:lnTo>
                <a:lnTo>
                  <a:pt x="504296" y="1125277"/>
                </a:lnTo>
                <a:lnTo>
                  <a:pt x="495036" y="1128185"/>
                </a:lnTo>
                <a:lnTo>
                  <a:pt x="485246" y="1131357"/>
                </a:lnTo>
                <a:lnTo>
                  <a:pt x="475721" y="1134001"/>
                </a:lnTo>
                <a:lnTo>
                  <a:pt x="465932" y="1136909"/>
                </a:lnTo>
                <a:lnTo>
                  <a:pt x="455613" y="1139288"/>
                </a:lnTo>
                <a:lnTo>
                  <a:pt x="445029" y="1141139"/>
                </a:lnTo>
                <a:lnTo>
                  <a:pt x="434182" y="1142989"/>
                </a:lnTo>
                <a:lnTo>
                  <a:pt x="423069" y="1144840"/>
                </a:lnTo>
                <a:lnTo>
                  <a:pt x="423069" y="1329896"/>
                </a:lnTo>
                <a:lnTo>
                  <a:pt x="664898" y="1329896"/>
                </a:lnTo>
                <a:lnTo>
                  <a:pt x="671248" y="1330161"/>
                </a:lnTo>
                <a:lnTo>
                  <a:pt x="677069" y="1331218"/>
                </a:lnTo>
                <a:lnTo>
                  <a:pt x="682890" y="1332540"/>
                </a:lnTo>
                <a:lnTo>
                  <a:pt x="688711" y="1334919"/>
                </a:lnTo>
                <a:lnTo>
                  <a:pt x="694003" y="1337299"/>
                </a:lnTo>
                <a:lnTo>
                  <a:pt x="698765" y="1340207"/>
                </a:lnTo>
                <a:lnTo>
                  <a:pt x="703528" y="1343643"/>
                </a:lnTo>
                <a:lnTo>
                  <a:pt x="708026" y="1347609"/>
                </a:lnTo>
                <a:lnTo>
                  <a:pt x="711994" y="1351839"/>
                </a:lnTo>
                <a:lnTo>
                  <a:pt x="715169" y="1356862"/>
                </a:lnTo>
                <a:lnTo>
                  <a:pt x="718344" y="1361620"/>
                </a:lnTo>
                <a:lnTo>
                  <a:pt x="720726" y="1366908"/>
                </a:lnTo>
                <a:lnTo>
                  <a:pt x="722842" y="1372195"/>
                </a:lnTo>
                <a:lnTo>
                  <a:pt x="724430" y="1378011"/>
                </a:lnTo>
                <a:lnTo>
                  <a:pt x="725223" y="1384092"/>
                </a:lnTo>
                <a:lnTo>
                  <a:pt x="725488" y="1390172"/>
                </a:lnTo>
                <a:lnTo>
                  <a:pt x="725223" y="1396517"/>
                </a:lnTo>
                <a:lnTo>
                  <a:pt x="724430" y="1402333"/>
                </a:lnTo>
                <a:lnTo>
                  <a:pt x="722842" y="1408149"/>
                </a:lnTo>
                <a:lnTo>
                  <a:pt x="720726" y="1413965"/>
                </a:lnTo>
                <a:lnTo>
                  <a:pt x="718344" y="1419252"/>
                </a:lnTo>
                <a:lnTo>
                  <a:pt x="715169" y="1424011"/>
                </a:lnTo>
                <a:lnTo>
                  <a:pt x="711994" y="1429034"/>
                </a:lnTo>
                <a:lnTo>
                  <a:pt x="708026" y="1433264"/>
                </a:lnTo>
                <a:lnTo>
                  <a:pt x="703528" y="1436965"/>
                </a:lnTo>
                <a:lnTo>
                  <a:pt x="698765" y="1440402"/>
                </a:lnTo>
                <a:lnTo>
                  <a:pt x="694003" y="1443574"/>
                </a:lnTo>
                <a:lnTo>
                  <a:pt x="688711" y="1445953"/>
                </a:lnTo>
                <a:lnTo>
                  <a:pt x="682890" y="1448068"/>
                </a:lnTo>
                <a:lnTo>
                  <a:pt x="677069" y="1449654"/>
                </a:lnTo>
                <a:lnTo>
                  <a:pt x="671248" y="1450447"/>
                </a:lnTo>
                <a:lnTo>
                  <a:pt x="664898" y="1450976"/>
                </a:lnTo>
                <a:lnTo>
                  <a:pt x="60589" y="1450976"/>
                </a:lnTo>
                <a:lnTo>
                  <a:pt x="54239" y="1450447"/>
                </a:lnTo>
                <a:lnTo>
                  <a:pt x="48419" y="1449654"/>
                </a:lnTo>
                <a:lnTo>
                  <a:pt x="42598" y="1448068"/>
                </a:lnTo>
                <a:lnTo>
                  <a:pt x="37041" y="1445953"/>
                </a:lnTo>
                <a:lnTo>
                  <a:pt x="31750" y="1443574"/>
                </a:lnTo>
                <a:lnTo>
                  <a:pt x="26723" y="1440402"/>
                </a:lnTo>
                <a:lnTo>
                  <a:pt x="21960" y="1436965"/>
                </a:lnTo>
                <a:lnTo>
                  <a:pt x="17727" y="1433264"/>
                </a:lnTo>
                <a:lnTo>
                  <a:pt x="13758" y="1429034"/>
                </a:lnTo>
                <a:lnTo>
                  <a:pt x="10319" y="1424011"/>
                </a:lnTo>
                <a:lnTo>
                  <a:pt x="7408" y="1419252"/>
                </a:lnTo>
                <a:lnTo>
                  <a:pt x="5027" y="1413965"/>
                </a:lnTo>
                <a:lnTo>
                  <a:pt x="2646" y="1408149"/>
                </a:lnTo>
                <a:lnTo>
                  <a:pt x="1323" y="1402333"/>
                </a:lnTo>
                <a:lnTo>
                  <a:pt x="264" y="1396517"/>
                </a:lnTo>
                <a:lnTo>
                  <a:pt x="0" y="1390172"/>
                </a:lnTo>
                <a:lnTo>
                  <a:pt x="264" y="1384092"/>
                </a:lnTo>
                <a:lnTo>
                  <a:pt x="1323" y="1378011"/>
                </a:lnTo>
                <a:lnTo>
                  <a:pt x="2646" y="1372195"/>
                </a:lnTo>
                <a:lnTo>
                  <a:pt x="5027" y="1366908"/>
                </a:lnTo>
                <a:lnTo>
                  <a:pt x="7408" y="1361620"/>
                </a:lnTo>
                <a:lnTo>
                  <a:pt x="10319" y="1356862"/>
                </a:lnTo>
                <a:lnTo>
                  <a:pt x="13758" y="1351839"/>
                </a:lnTo>
                <a:lnTo>
                  <a:pt x="17727" y="1347609"/>
                </a:lnTo>
                <a:lnTo>
                  <a:pt x="21960" y="1343643"/>
                </a:lnTo>
                <a:lnTo>
                  <a:pt x="26723" y="1340207"/>
                </a:lnTo>
                <a:lnTo>
                  <a:pt x="31750" y="1337299"/>
                </a:lnTo>
                <a:lnTo>
                  <a:pt x="37041" y="1334919"/>
                </a:lnTo>
                <a:lnTo>
                  <a:pt x="42598" y="1332540"/>
                </a:lnTo>
                <a:lnTo>
                  <a:pt x="48419" y="1331218"/>
                </a:lnTo>
                <a:lnTo>
                  <a:pt x="54239" y="1330161"/>
                </a:lnTo>
                <a:lnTo>
                  <a:pt x="60589" y="1329896"/>
                </a:lnTo>
                <a:lnTo>
                  <a:pt x="302419" y="1329896"/>
                </a:lnTo>
                <a:lnTo>
                  <a:pt x="302419" y="1144840"/>
                </a:lnTo>
                <a:lnTo>
                  <a:pt x="291571" y="1142989"/>
                </a:lnTo>
                <a:lnTo>
                  <a:pt x="280459" y="1141139"/>
                </a:lnTo>
                <a:lnTo>
                  <a:pt x="270140" y="1139288"/>
                </a:lnTo>
                <a:lnTo>
                  <a:pt x="259821" y="1136909"/>
                </a:lnTo>
                <a:lnTo>
                  <a:pt x="250032" y="1134001"/>
                </a:lnTo>
                <a:lnTo>
                  <a:pt x="240242" y="1131357"/>
                </a:lnTo>
                <a:lnTo>
                  <a:pt x="230452" y="1128185"/>
                </a:lnTo>
                <a:lnTo>
                  <a:pt x="221457" y="1125277"/>
                </a:lnTo>
                <a:lnTo>
                  <a:pt x="212196" y="1121576"/>
                </a:lnTo>
                <a:lnTo>
                  <a:pt x="203465" y="1117875"/>
                </a:lnTo>
                <a:lnTo>
                  <a:pt x="194734" y="1113909"/>
                </a:lnTo>
                <a:lnTo>
                  <a:pt x="186532" y="1109944"/>
                </a:lnTo>
                <a:lnTo>
                  <a:pt x="178329" y="1105714"/>
                </a:lnTo>
                <a:lnTo>
                  <a:pt x="170392" y="1101219"/>
                </a:lnTo>
                <a:lnTo>
                  <a:pt x="162454" y="1096461"/>
                </a:lnTo>
                <a:lnTo>
                  <a:pt x="155310" y="1091702"/>
                </a:lnTo>
                <a:lnTo>
                  <a:pt x="147902" y="1086944"/>
                </a:lnTo>
                <a:lnTo>
                  <a:pt x="140758" y="1081656"/>
                </a:lnTo>
                <a:lnTo>
                  <a:pt x="133879" y="1076369"/>
                </a:lnTo>
                <a:lnTo>
                  <a:pt x="127264" y="1071082"/>
                </a:lnTo>
                <a:lnTo>
                  <a:pt x="120650" y="1065530"/>
                </a:lnTo>
                <a:lnTo>
                  <a:pt x="114564" y="1059978"/>
                </a:lnTo>
                <a:lnTo>
                  <a:pt x="108479" y="1054162"/>
                </a:lnTo>
                <a:lnTo>
                  <a:pt x="102394" y="1048082"/>
                </a:lnTo>
                <a:lnTo>
                  <a:pt x="97102" y="1042001"/>
                </a:lnTo>
                <a:lnTo>
                  <a:pt x="91546" y="1035921"/>
                </a:lnTo>
                <a:lnTo>
                  <a:pt x="85989" y="1029841"/>
                </a:lnTo>
                <a:lnTo>
                  <a:pt x="81227" y="1023496"/>
                </a:lnTo>
                <a:lnTo>
                  <a:pt x="75935" y="1017151"/>
                </a:lnTo>
                <a:lnTo>
                  <a:pt x="71437" y="1010542"/>
                </a:lnTo>
                <a:lnTo>
                  <a:pt x="66675" y="1003933"/>
                </a:lnTo>
                <a:lnTo>
                  <a:pt x="62177" y="997323"/>
                </a:lnTo>
                <a:lnTo>
                  <a:pt x="53975" y="983841"/>
                </a:lnTo>
                <a:lnTo>
                  <a:pt x="46302" y="970094"/>
                </a:lnTo>
                <a:lnTo>
                  <a:pt x="39687" y="956347"/>
                </a:lnTo>
                <a:lnTo>
                  <a:pt x="33337" y="942335"/>
                </a:lnTo>
                <a:lnTo>
                  <a:pt x="27516" y="928324"/>
                </a:lnTo>
                <a:lnTo>
                  <a:pt x="22489" y="914312"/>
                </a:lnTo>
                <a:lnTo>
                  <a:pt x="17991" y="900830"/>
                </a:lnTo>
                <a:lnTo>
                  <a:pt x="14023" y="886554"/>
                </a:lnTo>
                <a:lnTo>
                  <a:pt x="10583" y="873336"/>
                </a:lnTo>
                <a:lnTo>
                  <a:pt x="7673" y="859853"/>
                </a:lnTo>
                <a:lnTo>
                  <a:pt x="5291" y="846370"/>
                </a:lnTo>
                <a:lnTo>
                  <a:pt x="3439" y="833681"/>
                </a:lnTo>
                <a:lnTo>
                  <a:pt x="1852" y="821255"/>
                </a:lnTo>
                <a:lnTo>
                  <a:pt x="1058" y="809095"/>
                </a:lnTo>
                <a:lnTo>
                  <a:pt x="264" y="797462"/>
                </a:lnTo>
                <a:lnTo>
                  <a:pt x="0" y="786095"/>
                </a:lnTo>
                <a:lnTo>
                  <a:pt x="0" y="544464"/>
                </a:lnTo>
                <a:lnTo>
                  <a:pt x="264" y="538383"/>
                </a:lnTo>
                <a:lnTo>
                  <a:pt x="1323" y="532303"/>
                </a:lnTo>
                <a:lnTo>
                  <a:pt x="2646" y="526487"/>
                </a:lnTo>
                <a:lnTo>
                  <a:pt x="5027" y="521200"/>
                </a:lnTo>
                <a:lnTo>
                  <a:pt x="7408" y="515912"/>
                </a:lnTo>
                <a:lnTo>
                  <a:pt x="10319" y="510889"/>
                </a:lnTo>
                <a:lnTo>
                  <a:pt x="13758" y="506131"/>
                </a:lnTo>
                <a:lnTo>
                  <a:pt x="17727" y="501901"/>
                </a:lnTo>
                <a:lnTo>
                  <a:pt x="21960" y="497935"/>
                </a:lnTo>
                <a:lnTo>
                  <a:pt x="26723" y="494499"/>
                </a:lnTo>
                <a:lnTo>
                  <a:pt x="31750" y="491591"/>
                </a:lnTo>
                <a:lnTo>
                  <a:pt x="37041" y="488947"/>
                </a:lnTo>
                <a:lnTo>
                  <a:pt x="42598" y="487096"/>
                </a:lnTo>
                <a:lnTo>
                  <a:pt x="48419" y="485510"/>
                </a:lnTo>
                <a:lnTo>
                  <a:pt x="54239" y="484453"/>
                </a:lnTo>
                <a:lnTo>
                  <a:pt x="60589" y="484188"/>
                </a:lnTo>
                <a:close/>
                <a:moveTo>
                  <a:pt x="362612" y="0"/>
                </a:moveTo>
                <a:lnTo>
                  <a:pt x="372158" y="265"/>
                </a:lnTo>
                <a:lnTo>
                  <a:pt x="381438" y="1058"/>
                </a:lnTo>
                <a:lnTo>
                  <a:pt x="390454" y="2116"/>
                </a:lnTo>
                <a:lnTo>
                  <a:pt x="399204" y="3967"/>
                </a:lnTo>
                <a:lnTo>
                  <a:pt x="408219" y="5553"/>
                </a:lnTo>
                <a:lnTo>
                  <a:pt x="416705" y="8198"/>
                </a:lnTo>
                <a:lnTo>
                  <a:pt x="424925" y="11107"/>
                </a:lnTo>
                <a:lnTo>
                  <a:pt x="433145" y="14280"/>
                </a:lnTo>
                <a:lnTo>
                  <a:pt x="441630" y="17982"/>
                </a:lnTo>
                <a:lnTo>
                  <a:pt x="449054" y="21949"/>
                </a:lnTo>
                <a:lnTo>
                  <a:pt x="456744" y="26444"/>
                </a:lnTo>
                <a:lnTo>
                  <a:pt x="464169" y="30939"/>
                </a:lnTo>
                <a:lnTo>
                  <a:pt x="471328" y="36228"/>
                </a:lnTo>
                <a:lnTo>
                  <a:pt x="478222" y="41253"/>
                </a:lnTo>
                <a:lnTo>
                  <a:pt x="484851" y="47070"/>
                </a:lnTo>
                <a:lnTo>
                  <a:pt x="490950" y="53152"/>
                </a:lnTo>
                <a:lnTo>
                  <a:pt x="497049" y="59234"/>
                </a:lnTo>
                <a:lnTo>
                  <a:pt x="502882" y="66110"/>
                </a:lnTo>
                <a:lnTo>
                  <a:pt x="508186" y="72721"/>
                </a:lnTo>
                <a:lnTo>
                  <a:pt x="513224" y="80125"/>
                </a:lnTo>
                <a:lnTo>
                  <a:pt x="517997" y="87265"/>
                </a:lnTo>
                <a:lnTo>
                  <a:pt x="522504" y="94934"/>
                </a:lnTo>
                <a:lnTo>
                  <a:pt x="526482" y="102602"/>
                </a:lnTo>
                <a:lnTo>
                  <a:pt x="530194" y="110800"/>
                </a:lnTo>
                <a:lnTo>
                  <a:pt x="533111" y="118998"/>
                </a:lnTo>
                <a:lnTo>
                  <a:pt x="536293" y="127195"/>
                </a:lnTo>
                <a:lnTo>
                  <a:pt x="538679" y="136186"/>
                </a:lnTo>
                <a:lnTo>
                  <a:pt x="540536" y="144648"/>
                </a:lnTo>
                <a:lnTo>
                  <a:pt x="542392" y="153903"/>
                </a:lnTo>
                <a:lnTo>
                  <a:pt x="543187" y="162630"/>
                </a:lnTo>
                <a:lnTo>
                  <a:pt x="544248" y="172150"/>
                </a:lnTo>
                <a:lnTo>
                  <a:pt x="544513" y="181141"/>
                </a:lnTo>
                <a:lnTo>
                  <a:pt x="544513" y="483394"/>
                </a:lnTo>
                <a:lnTo>
                  <a:pt x="180975" y="483394"/>
                </a:lnTo>
                <a:lnTo>
                  <a:pt x="180975" y="181141"/>
                </a:lnTo>
                <a:lnTo>
                  <a:pt x="181240" y="172150"/>
                </a:lnTo>
                <a:lnTo>
                  <a:pt x="181771" y="162630"/>
                </a:lnTo>
                <a:lnTo>
                  <a:pt x="183097" y="153903"/>
                </a:lnTo>
                <a:lnTo>
                  <a:pt x="184422" y="144648"/>
                </a:lnTo>
                <a:lnTo>
                  <a:pt x="186809" y="136186"/>
                </a:lnTo>
                <a:lnTo>
                  <a:pt x="189195" y="127195"/>
                </a:lnTo>
                <a:lnTo>
                  <a:pt x="191847" y="118998"/>
                </a:lnTo>
                <a:lnTo>
                  <a:pt x="195294" y="110800"/>
                </a:lnTo>
                <a:lnTo>
                  <a:pt x="199006" y="102602"/>
                </a:lnTo>
                <a:lnTo>
                  <a:pt x="202984" y="94934"/>
                </a:lnTo>
                <a:lnTo>
                  <a:pt x="207226" y="87265"/>
                </a:lnTo>
                <a:lnTo>
                  <a:pt x="211999" y="80125"/>
                </a:lnTo>
                <a:lnTo>
                  <a:pt x="217037" y="72721"/>
                </a:lnTo>
                <a:lnTo>
                  <a:pt x="222341" y="66110"/>
                </a:lnTo>
                <a:lnTo>
                  <a:pt x="228174" y="59234"/>
                </a:lnTo>
                <a:lnTo>
                  <a:pt x="234008" y="53152"/>
                </a:lnTo>
                <a:lnTo>
                  <a:pt x="240372" y="47070"/>
                </a:lnTo>
                <a:lnTo>
                  <a:pt x="247266" y="41253"/>
                </a:lnTo>
                <a:lnTo>
                  <a:pt x="253895" y="36228"/>
                </a:lnTo>
                <a:lnTo>
                  <a:pt x="261054" y="30939"/>
                </a:lnTo>
                <a:lnTo>
                  <a:pt x="268479" y="26444"/>
                </a:lnTo>
                <a:lnTo>
                  <a:pt x="275903" y="21949"/>
                </a:lnTo>
                <a:lnTo>
                  <a:pt x="283858" y="17982"/>
                </a:lnTo>
                <a:lnTo>
                  <a:pt x="291813" y="14280"/>
                </a:lnTo>
                <a:lnTo>
                  <a:pt x="300033" y="11107"/>
                </a:lnTo>
                <a:lnTo>
                  <a:pt x="308518" y="8198"/>
                </a:lnTo>
                <a:lnTo>
                  <a:pt x="317269" y="5553"/>
                </a:lnTo>
                <a:lnTo>
                  <a:pt x="326019" y="3967"/>
                </a:lnTo>
                <a:lnTo>
                  <a:pt x="334770" y="2116"/>
                </a:lnTo>
                <a:lnTo>
                  <a:pt x="344050" y="1058"/>
                </a:lnTo>
                <a:lnTo>
                  <a:pt x="353331" y="265"/>
                </a:lnTo>
                <a:lnTo>
                  <a:pt x="362612" y="0"/>
                </a:lnTo>
                <a:close/>
              </a:path>
            </a:pathLst>
          </a:custGeom>
          <a:solidFill>
            <a:schemeClr val="accent1"/>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latin typeface="微软雅黑" panose="020B0503020204020204" pitchFamily="34" charset="-122"/>
              <a:ea typeface="微软雅黑" panose="020B0503020204020204" pitchFamily="34" charset="-122"/>
            </a:endParaRPr>
          </a:p>
        </p:txBody>
      </p:sp>
      <p:sp>
        <p:nvSpPr>
          <p:cNvPr id="9" name="矩形 8"/>
          <p:cNvSpPr/>
          <p:nvPr/>
        </p:nvSpPr>
        <p:spPr>
          <a:xfrm>
            <a:off x="4311845" y="4430949"/>
            <a:ext cx="1942027" cy="443626"/>
          </a:xfrm>
          <a:prstGeom prst="rect">
            <a:avLst/>
          </a:prstGeom>
        </p:spPr>
        <p:txBody>
          <a:bodyPr wrap="none" lIns="96435" tIns="48218" rIns="96435" bIns="48218">
            <a:spAutoFit/>
          </a:bodyPr>
          <a:lstStyle/>
          <a:p>
            <a:pPr marL="301625" indent="-301625" algn="ctr">
              <a:buFont typeface="Wingdings" panose="05000000000000000000" pitchFamily="2" charset="2"/>
              <a:buChar char="l"/>
            </a:pPr>
            <a:r>
              <a:rPr lang="zh-CN" altLang="en-US" sz="2250" dirty="0">
                <a:solidFill>
                  <a:schemeClr val="bg1">
                    <a:lumMod val="50000"/>
                  </a:schemeClr>
                </a:solidFill>
                <a:latin typeface="微软雅黑" panose="020B0503020204020204" pitchFamily="34" charset="-122"/>
                <a:ea typeface="微软雅黑" panose="020B0503020204020204" pitchFamily="34" charset="-122"/>
              </a:rPr>
              <a:t>添加小标题</a:t>
            </a:r>
            <a:endParaRPr lang="zh-CN" altLang="en-US" sz="225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10" name="矩形 9"/>
          <p:cNvSpPr/>
          <p:nvPr/>
        </p:nvSpPr>
        <p:spPr>
          <a:xfrm>
            <a:off x="6602184" y="4408373"/>
            <a:ext cx="1942027" cy="443626"/>
          </a:xfrm>
          <a:prstGeom prst="rect">
            <a:avLst/>
          </a:prstGeom>
        </p:spPr>
        <p:txBody>
          <a:bodyPr wrap="none" lIns="96435" tIns="48218" rIns="96435" bIns="48218">
            <a:spAutoFit/>
          </a:bodyPr>
          <a:lstStyle/>
          <a:p>
            <a:pPr marL="301625" indent="-301625" algn="ctr">
              <a:buFont typeface="Wingdings" panose="05000000000000000000" pitchFamily="2" charset="2"/>
              <a:buChar char="l"/>
            </a:pPr>
            <a:r>
              <a:rPr lang="zh-CN" altLang="en-US" sz="2250" dirty="0">
                <a:solidFill>
                  <a:schemeClr val="bg1">
                    <a:lumMod val="50000"/>
                  </a:schemeClr>
                </a:solidFill>
                <a:latin typeface="微软雅黑" panose="020B0503020204020204" pitchFamily="34" charset="-122"/>
                <a:ea typeface="微软雅黑" panose="020B0503020204020204" pitchFamily="34" charset="-122"/>
              </a:rPr>
              <a:t>添加小标题</a:t>
            </a:r>
            <a:endParaRPr lang="zh-CN" altLang="en-US" sz="225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11" name="矩形 10"/>
          <p:cNvSpPr/>
          <p:nvPr/>
        </p:nvSpPr>
        <p:spPr>
          <a:xfrm>
            <a:off x="4311845" y="4871891"/>
            <a:ext cx="1942027" cy="443626"/>
          </a:xfrm>
          <a:prstGeom prst="rect">
            <a:avLst/>
          </a:prstGeom>
        </p:spPr>
        <p:txBody>
          <a:bodyPr wrap="none" lIns="96435" tIns="48218" rIns="96435" bIns="48218">
            <a:spAutoFit/>
          </a:bodyPr>
          <a:lstStyle/>
          <a:p>
            <a:pPr marL="301625" indent="-301625" algn="ctr">
              <a:buFont typeface="Wingdings" panose="05000000000000000000" pitchFamily="2" charset="2"/>
              <a:buChar char="l"/>
            </a:pPr>
            <a:r>
              <a:rPr lang="zh-CN" altLang="en-US" sz="2250" dirty="0">
                <a:solidFill>
                  <a:schemeClr val="bg1">
                    <a:lumMod val="50000"/>
                  </a:schemeClr>
                </a:solidFill>
                <a:latin typeface="微软雅黑" panose="020B0503020204020204" pitchFamily="34" charset="-122"/>
                <a:ea typeface="微软雅黑" panose="020B0503020204020204" pitchFamily="34" charset="-122"/>
              </a:rPr>
              <a:t>添加小标题</a:t>
            </a:r>
            <a:endParaRPr lang="zh-CN" altLang="en-US" sz="225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12" name="矩形 11"/>
          <p:cNvSpPr/>
          <p:nvPr/>
        </p:nvSpPr>
        <p:spPr>
          <a:xfrm>
            <a:off x="6602184" y="4849314"/>
            <a:ext cx="1942027" cy="443626"/>
          </a:xfrm>
          <a:prstGeom prst="rect">
            <a:avLst/>
          </a:prstGeom>
        </p:spPr>
        <p:txBody>
          <a:bodyPr wrap="none" lIns="96435" tIns="48218" rIns="96435" bIns="48218">
            <a:spAutoFit/>
          </a:bodyPr>
          <a:lstStyle/>
          <a:p>
            <a:pPr marL="301625" indent="-301625" algn="ctr">
              <a:buFont typeface="Wingdings" panose="05000000000000000000" pitchFamily="2" charset="2"/>
              <a:buChar char="l"/>
            </a:pPr>
            <a:r>
              <a:rPr lang="zh-CN" altLang="en-US" sz="2250" dirty="0">
                <a:solidFill>
                  <a:schemeClr val="bg1">
                    <a:lumMod val="50000"/>
                  </a:schemeClr>
                </a:solidFill>
                <a:latin typeface="微软雅黑" panose="020B0503020204020204" pitchFamily="34" charset="-122"/>
                <a:ea typeface="微软雅黑" panose="020B0503020204020204" pitchFamily="34" charset="-122"/>
              </a:rPr>
              <a:t>添加小标题</a:t>
            </a:r>
            <a:endParaRPr lang="zh-CN" altLang="en-US" sz="2250" dirty="0">
              <a:solidFill>
                <a:schemeClr val="bg1">
                  <a:lumMod val="50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600" advTm="0">
        <p14:gallery dir="l"/>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par>
                          <p:cTn id="8" fill="hold">
                            <p:stCondLst>
                              <p:cond delay="500"/>
                            </p:stCondLst>
                            <p:childTnLst>
                              <p:par>
                                <p:cTn id="9" presetID="37"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1000"/>
                                        <p:tgtEl>
                                          <p:spTgt spid="5"/>
                                        </p:tgtEl>
                                      </p:cBhvr>
                                    </p:animEffect>
                                    <p:anim calcmode="lin" valueType="num">
                                      <p:cBhvr>
                                        <p:cTn id="12" dur="1000" fill="hold"/>
                                        <p:tgtEl>
                                          <p:spTgt spid="5"/>
                                        </p:tgtEl>
                                        <p:attrNameLst>
                                          <p:attrName>ppt_x</p:attrName>
                                        </p:attrNameLst>
                                      </p:cBhvr>
                                      <p:tavLst>
                                        <p:tav tm="0">
                                          <p:val>
                                            <p:strVal val="#ppt_x"/>
                                          </p:val>
                                        </p:tav>
                                        <p:tav tm="100000">
                                          <p:val>
                                            <p:strVal val="#ppt_x"/>
                                          </p:val>
                                        </p:tav>
                                      </p:tavLst>
                                    </p:anim>
                                    <p:anim calcmode="lin" valueType="num">
                                      <p:cBhvr>
                                        <p:cTn id="13" dur="900" decel="100000" fill="hold"/>
                                        <p:tgtEl>
                                          <p:spTgt spid="5"/>
                                        </p:tgtEl>
                                        <p:attrNameLst>
                                          <p:attrName>ppt_y</p:attrName>
                                        </p:attrNameLst>
                                      </p:cBhvr>
                                      <p:tavLst>
                                        <p:tav tm="0">
                                          <p:val>
                                            <p:strVal val="#ppt_y+1"/>
                                          </p:val>
                                        </p:tav>
                                        <p:tav tm="100000">
                                          <p:val>
                                            <p:strVal val="#ppt_y-.03"/>
                                          </p:val>
                                        </p:tav>
                                      </p:tavLst>
                                    </p:anim>
                                    <p:anim calcmode="lin" valueType="num">
                                      <p:cBhvr>
                                        <p:cTn id="14" dur="100" accel="100000" fill="hold">
                                          <p:stCondLst>
                                            <p:cond delay="900"/>
                                          </p:stCondLst>
                                        </p:cTn>
                                        <p:tgtEl>
                                          <p:spTgt spid="5"/>
                                        </p:tgtEl>
                                        <p:attrNameLst>
                                          <p:attrName>ppt_y</p:attrName>
                                        </p:attrNameLst>
                                      </p:cBhvr>
                                      <p:tavLst>
                                        <p:tav tm="0">
                                          <p:val>
                                            <p:strVal val="#ppt_y-.03"/>
                                          </p:val>
                                        </p:tav>
                                        <p:tav tm="100000">
                                          <p:val>
                                            <p:strVal val="#ppt_y"/>
                                          </p:val>
                                        </p:tav>
                                      </p:tavLst>
                                    </p:anim>
                                  </p:childTnLst>
                                </p:cTn>
                              </p:par>
                            </p:childTnLst>
                          </p:cTn>
                        </p:par>
                        <p:par>
                          <p:cTn id="15" fill="hold">
                            <p:stCondLst>
                              <p:cond delay="1500"/>
                            </p:stCondLst>
                            <p:childTnLst>
                              <p:par>
                                <p:cTn id="16" presetID="42" presetClass="entr" presetSubtype="0" fill="hold" grpId="0" nodeType="after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1000"/>
                                        <p:tgtEl>
                                          <p:spTgt spid="6"/>
                                        </p:tgtEl>
                                      </p:cBhvr>
                                    </p:animEffect>
                                    <p:anim calcmode="lin" valueType="num">
                                      <p:cBhvr>
                                        <p:cTn id="19" dur="1000" fill="hold"/>
                                        <p:tgtEl>
                                          <p:spTgt spid="6"/>
                                        </p:tgtEl>
                                        <p:attrNameLst>
                                          <p:attrName>ppt_x</p:attrName>
                                        </p:attrNameLst>
                                      </p:cBhvr>
                                      <p:tavLst>
                                        <p:tav tm="0">
                                          <p:val>
                                            <p:strVal val="#ppt_x"/>
                                          </p:val>
                                        </p:tav>
                                        <p:tav tm="100000">
                                          <p:val>
                                            <p:strVal val="#ppt_x"/>
                                          </p:val>
                                        </p:tav>
                                      </p:tavLst>
                                    </p:anim>
                                    <p:anim calcmode="lin" valueType="num">
                                      <p:cBhvr>
                                        <p:cTn id="20" dur="1000" fill="hold"/>
                                        <p:tgtEl>
                                          <p:spTgt spid="6"/>
                                        </p:tgtEl>
                                        <p:attrNameLst>
                                          <p:attrName>ppt_y</p:attrName>
                                        </p:attrNameLst>
                                      </p:cBhvr>
                                      <p:tavLst>
                                        <p:tav tm="0">
                                          <p:val>
                                            <p:strVal val="#ppt_y+.1"/>
                                          </p:val>
                                        </p:tav>
                                        <p:tav tm="100000">
                                          <p:val>
                                            <p:strVal val="#ppt_y"/>
                                          </p:val>
                                        </p:tav>
                                      </p:tavLst>
                                    </p:anim>
                                  </p:childTnLst>
                                </p:cTn>
                              </p:par>
                            </p:childTnLst>
                          </p:cTn>
                        </p:par>
                        <p:par>
                          <p:cTn id="21" fill="hold">
                            <p:stCondLst>
                              <p:cond delay="2500"/>
                            </p:stCondLst>
                            <p:childTnLst>
                              <p:par>
                                <p:cTn id="22" presetID="49" presetClass="entr" presetSubtype="0" decel="100000" fill="hold" grpId="0" nodeType="afterEffect">
                                  <p:stCondLst>
                                    <p:cond delay="0"/>
                                  </p:stCondLst>
                                  <p:childTnLst>
                                    <p:set>
                                      <p:cBhvr>
                                        <p:cTn id="23" dur="1" fill="hold">
                                          <p:stCondLst>
                                            <p:cond delay="0"/>
                                          </p:stCondLst>
                                        </p:cTn>
                                        <p:tgtEl>
                                          <p:spTgt spid="7"/>
                                        </p:tgtEl>
                                        <p:attrNameLst>
                                          <p:attrName>style.visibility</p:attrName>
                                        </p:attrNameLst>
                                      </p:cBhvr>
                                      <p:to>
                                        <p:strVal val="visible"/>
                                      </p:to>
                                    </p:set>
                                    <p:anim calcmode="lin" valueType="num">
                                      <p:cBhvr>
                                        <p:cTn id="24" dur="500" fill="hold"/>
                                        <p:tgtEl>
                                          <p:spTgt spid="7"/>
                                        </p:tgtEl>
                                        <p:attrNameLst>
                                          <p:attrName>ppt_w</p:attrName>
                                        </p:attrNameLst>
                                      </p:cBhvr>
                                      <p:tavLst>
                                        <p:tav tm="0">
                                          <p:val>
                                            <p:fltVal val="0"/>
                                          </p:val>
                                        </p:tav>
                                        <p:tav tm="100000">
                                          <p:val>
                                            <p:strVal val="#ppt_w"/>
                                          </p:val>
                                        </p:tav>
                                      </p:tavLst>
                                    </p:anim>
                                    <p:anim calcmode="lin" valueType="num">
                                      <p:cBhvr>
                                        <p:cTn id="25" dur="500" fill="hold"/>
                                        <p:tgtEl>
                                          <p:spTgt spid="7"/>
                                        </p:tgtEl>
                                        <p:attrNameLst>
                                          <p:attrName>ppt_h</p:attrName>
                                        </p:attrNameLst>
                                      </p:cBhvr>
                                      <p:tavLst>
                                        <p:tav tm="0">
                                          <p:val>
                                            <p:fltVal val="0"/>
                                          </p:val>
                                        </p:tav>
                                        <p:tav tm="100000">
                                          <p:val>
                                            <p:strVal val="#ppt_h"/>
                                          </p:val>
                                        </p:tav>
                                      </p:tavLst>
                                    </p:anim>
                                    <p:anim calcmode="lin" valueType="num">
                                      <p:cBhvr>
                                        <p:cTn id="26" dur="500" fill="hold"/>
                                        <p:tgtEl>
                                          <p:spTgt spid="7"/>
                                        </p:tgtEl>
                                        <p:attrNameLst>
                                          <p:attrName>style.rotation</p:attrName>
                                        </p:attrNameLst>
                                      </p:cBhvr>
                                      <p:tavLst>
                                        <p:tav tm="0">
                                          <p:val>
                                            <p:fltVal val="360"/>
                                          </p:val>
                                        </p:tav>
                                        <p:tav tm="100000">
                                          <p:val>
                                            <p:fltVal val="0"/>
                                          </p:val>
                                        </p:tav>
                                      </p:tavLst>
                                    </p:anim>
                                    <p:animEffect transition="in" filter="fade">
                                      <p:cBhvr>
                                        <p:cTn id="27" dur="500"/>
                                        <p:tgtEl>
                                          <p:spTgt spid="7"/>
                                        </p:tgtEl>
                                      </p:cBhvr>
                                    </p:animEffect>
                                  </p:childTnLst>
                                </p:cTn>
                              </p:par>
                            </p:childTnLst>
                          </p:cTn>
                        </p:par>
                        <p:par>
                          <p:cTn id="28" fill="hold">
                            <p:stCondLst>
                              <p:cond delay="3000"/>
                            </p:stCondLst>
                            <p:childTnLst>
                              <p:par>
                                <p:cTn id="29" presetID="53" presetClass="entr" presetSubtype="16" fill="hold" grpId="0" nodeType="after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p:cTn id="31" dur="500" fill="hold"/>
                                        <p:tgtEl>
                                          <p:spTgt spid="8"/>
                                        </p:tgtEl>
                                        <p:attrNameLst>
                                          <p:attrName>ppt_w</p:attrName>
                                        </p:attrNameLst>
                                      </p:cBhvr>
                                      <p:tavLst>
                                        <p:tav tm="0">
                                          <p:val>
                                            <p:fltVal val="0"/>
                                          </p:val>
                                        </p:tav>
                                        <p:tav tm="100000">
                                          <p:val>
                                            <p:strVal val="#ppt_w"/>
                                          </p:val>
                                        </p:tav>
                                      </p:tavLst>
                                    </p:anim>
                                    <p:anim calcmode="lin" valueType="num">
                                      <p:cBhvr>
                                        <p:cTn id="32" dur="500" fill="hold"/>
                                        <p:tgtEl>
                                          <p:spTgt spid="8"/>
                                        </p:tgtEl>
                                        <p:attrNameLst>
                                          <p:attrName>ppt_h</p:attrName>
                                        </p:attrNameLst>
                                      </p:cBhvr>
                                      <p:tavLst>
                                        <p:tav tm="0">
                                          <p:val>
                                            <p:fltVal val="0"/>
                                          </p:val>
                                        </p:tav>
                                        <p:tav tm="100000">
                                          <p:val>
                                            <p:strVal val="#ppt_h"/>
                                          </p:val>
                                        </p:tav>
                                      </p:tavLst>
                                    </p:anim>
                                    <p:animEffect transition="in" filter="fade">
                                      <p:cBhvr>
                                        <p:cTn id="33" dur="500"/>
                                        <p:tgtEl>
                                          <p:spTgt spid="8"/>
                                        </p:tgtEl>
                                      </p:cBhvr>
                                    </p:animEffect>
                                  </p:childTnLst>
                                </p:cTn>
                              </p:par>
                            </p:childTnLst>
                          </p:cTn>
                        </p:par>
                        <p:par>
                          <p:cTn id="34" fill="hold">
                            <p:stCondLst>
                              <p:cond delay="3500"/>
                            </p:stCondLst>
                            <p:childTnLst>
                              <p:par>
                                <p:cTn id="35" presetID="50" presetClass="entr" presetSubtype="0" decel="100000" fill="hold" grpId="0" nodeType="afterEffect">
                                  <p:stCondLst>
                                    <p:cond delay="0"/>
                                  </p:stCondLst>
                                  <p:childTnLst>
                                    <p:set>
                                      <p:cBhvr>
                                        <p:cTn id="36" dur="1" fill="hold">
                                          <p:stCondLst>
                                            <p:cond delay="0"/>
                                          </p:stCondLst>
                                        </p:cTn>
                                        <p:tgtEl>
                                          <p:spTgt spid="9"/>
                                        </p:tgtEl>
                                        <p:attrNameLst>
                                          <p:attrName>style.visibility</p:attrName>
                                        </p:attrNameLst>
                                      </p:cBhvr>
                                      <p:to>
                                        <p:strVal val="visible"/>
                                      </p:to>
                                    </p:set>
                                    <p:anim calcmode="lin" valueType="num">
                                      <p:cBhvr>
                                        <p:cTn id="37" dur="1000" fill="hold"/>
                                        <p:tgtEl>
                                          <p:spTgt spid="9"/>
                                        </p:tgtEl>
                                        <p:attrNameLst>
                                          <p:attrName>ppt_w</p:attrName>
                                        </p:attrNameLst>
                                      </p:cBhvr>
                                      <p:tavLst>
                                        <p:tav tm="0">
                                          <p:val>
                                            <p:strVal val="#ppt_w+.3"/>
                                          </p:val>
                                        </p:tav>
                                        <p:tav tm="100000">
                                          <p:val>
                                            <p:strVal val="#ppt_w"/>
                                          </p:val>
                                        </p:tav>
                                      </p:tavLst>
                                    </p:anim>
                                    <p:anim calcmode="lin" valueType="num">
                                      <p:cBhvr>
                                        <p:cTn id="38" dur="1000" fill="hold"/>
                                        <p:tgtEl>
                                          <p:spTgt spid="9"/>
                                        </p:tgtEl>
                                        <p:attrNameLst>
                                          <p:attrName>ppt_h</p:attrName>
                                        </p:attrNameLst>
                                      </p:cBhvr>
                                      <p:tavLst>
                                        <p:tav tm="0">
                                          <p:val>
                                            <p:strVal val="#ppt_h"/>
                                          </p:val>
                                        </p:tav>
                                        <p:tav tm="100000">
                                          <p:val>
                                            <p:strVal val="#ppt_h"/>
                                          </p:val>
                                        </p:tav>
                                      </p:tavLst>
                                    </p:anim>
                                    <p:animEffect transition="in" filter="fade">
                                      <p:cBhvr>
                                        <p:cTn id="39" dur="1000"/>
                                        <p:tgtEl>
                                          <p:spTgt spid="9"/>
                                        </p:tgtEl>
                                      </p:cBhvr>
                                    </p:animEffect>
                                  </p:childTnLst>
                                </p:cTn>
                              </p:par>
                              <p:par>
                                <p:cTn id="40" presetID="50" presetClass="entr" presetSubtype="0" decel="100000" fill="hold" grpId="0" nodeType="withEffect">
                                  <p:stCondLst>
                                    <p:cond delay="450"/>
                                  </p:stCondLst>
                                  <p:childTnLst>
                                    <p:set>
                                      <p:cBhvr>
                                        <p:cTn id="41" dur="1" fill="hold">
                                          <p:stCondLst>
                                            <p:cond delay="0"/>
                                          </p:stCondLst>
                                        </p:cTn>
                                        <p:tgtEl>
                                          <p:spTgt spid="10"/>
                                        </p:tgtEl>
                                        <p:attrNameLst>
                                          <p:attrName>style.visibility</p:attrName>
                                        </p:attrNameLst>
                                      </p:cBhvr>
                                      <p:to>
                                        <p:strVal val="visible"/>
                                      </p:to>
                                    </p:set>
                                    <p:anim calcmode="lin" valueType="num">
                                      <p:cBhvr>
                                        <p:cTn id="42" dur="1000" fill="hold"/>
                                        <p:tgtEl>
                                          <p:spTgt spid="10"/>
                                        </p:tgtEl>
                                        <p:attrNameLst>
                                          <p:attrName>ppt_w</p:attrName>
                                        </p:attrNameLst>
                                      </p:cBhvr>
                                      <p:tavLst>
                                        <p:tav tm="0">
                                          <p:val>
                                            <p:strVal val="#ppt_w+.3"/>
                                          </p:val>
                                        </p:tav>
                                        <p:tav tm="100000">
                                          <p:val>
                                            <p:strVal val="#ppt_w"/>
                                          </p:val>
                                        </p:tav>
                                      </p:tavLst>
                                    </p:anim>
                                    <p:anim calcmode="lin" valueType="num">
                                      <p:cBhvr>
                                        <p:cTn id="43" dur="1000" fill="hold"/>
                                        <p:tgtEl>
                                          <p:spTgt spid="10"/>
                                        </p:tgtEl>
                                        <p:attrNameLst>
                                          <p:attrName>ppt_h</p:attrName>
                                        </p:attrNameLst>
                                      </p:cBhvr>
                                      <p:tavLst>
                                        <p:tav tm="0">
                                          <p:val>
                                            <p:strVal val="#ppt_h"/>
                                          </p:val>
                                        </p:tav>
                                        <p:tav tm="100000">
                                          <p:val>
                                            <p:strVal val="#ppt_h"/>
                                          </p:val>
                                        </p:tav>
                                      </p:tavLst>
                                    </p:anim>
                                    <p:animEffect transition="in" filter="fade">
                                      <p:cBhvr>
                                        <p:cTn id="44" dur="1000"/>
                                        <p:tgtEl>
                                          <p:spTgt spid="10"/>
                                        </p:tgtEl>
                                      </p:cBhvr>
                                    </p:animEffect>
                                  </p:childTnLst>
                                </p:cTn>
                              </p:par>
                              <p:par>
                                <p:cTn id="45" presetID="50" presetClass="entr" presetSubtype="0" decel="100000" fill="hold" grpId="0" nodeType="withEffect">
                                  <p:stCondLst>
                                    <p:cond delay="850"/>
                                  </p:stCondLst>
                                  <p:childTnLst>
                                    <p:set>
                                      <p:cBhvr>
                                        <p:cTn id="46" dur="1" fill="hold">
                                          <p:stCondLst>
                                            <p:cond delay="0"/>
                                          </p:stCondLst>
                                        </p:cTn>
                                        <p:tgtEl>
                                          <p:spTgt spid="11"/>
                                        </p:tgtEl>
                                        <p:attrNameLst>
                                          <p:attrName>style.visibility</p:attrName>
                                        </p:attrNameLst>
                                      </p:cBhvr>
                                      <p:to>
                                        <p:strVal val="visible"/>
                                      </p:to>
                                    </p:set>
                                    <p:anim calcmode="lin" valueType="num">
                                      <p:cBhvr>
                                        <p:cTn id="47" dur="1000" fill="hold"/>
                                        <p:tgtEl>
                                          <p:spTgt spid="11"/>
                                        </p:tgtEl>
                                        <p:attrNameLst>
                                          <p:attrName>ppt_w</p:attrName>
                                        </p:attrNameLst>
                                      </p:cBhvr>
                                      <p:tavLst>
                                        <p:tav tm="0">
                                          <p:val>
                                            <p:strVal val="#ppt_w+.3"/>
                                          </p:val>
                                        </p:tav>
                                        <p:tav tm="100000">
                                          <p:val>
                                            <p:strVal val="#ppt_w"/>
                                          </p:val>
                                        </p:tav>
                                      </p:tavLst>
                                    </p:anim>
                                    <p:anim calcmode="lin" valueType="num">
                                      <p:cBhvr>
                                        <p:cTn id="48" dur="1000" fill="hold"/>
                                        <p:tgtEl>
                                          <p:spTgt spid="11"/>
                                        </p:tgtEl>
                                        <p:attrNameLst>
                                          <p:attrName>ppt_h</p:attrName>
                                        </p:attrNameLst>
                                      </p:cBhvr>
                                      <p:tavLst>
                                        <p:tav tm="0">
                                          <p:val>
                                            <p:strVal val="#ppt_h"/>
                                          </p:val>
                                        </p:tav>
                                        <p:tav tm="100000">
                                          <p:val>
                                            <p:strVal val="#ppt_h"/>
                                          </p:val>
                                        </p:tav>
                                      </p:tavLst>
                                    </p:anim>
                                    <p:animEffect transition="in" filter="fade">
                                      <p:cBhvr>
                                        <p:cTn id="49" dur="1000"/>
                                        <p:tgtEl>
                                          <p:spTgt spid="11"/>
                                        </p:tgtEl>
                                      </p:cBhvr>
                                    </p:animEffect>
                                  </p:childTnLst>
                                </p:cTn>
                              </p:par>
                              <p:par>
                                <p:cTn id="50" presetID="50" presetClass="entr" presetSubtype="0" decel="100000" fill="hold" grpId="0" nodeType="withEffect">
                                  <p:stCondLst>
                                    <p:cond delay="1250"/>
                                  </p:stCondLst>
                                  <p:childTnLst>
                                    <p:set>
                                      <p:cBhvr>
                                        <p:cTn id="51" dur="1" fill="hold">
                                          <p:stCondLst>
                                            <p:cond delay="0"/>
                                          </p:stCondLst>
                                        </p:cTn>
                                        <p:tgtEl>
                                          <p:spTgt spid="12"/>
                                        </p:tgtEl>
                                        <p:attrNameLst>
                                          <p:attrName>style.visibility</p:attrName>
                                        </p:attrNameLst>
                                      </p:cBhvr>
                                      <p:to>
                                        <p:strVal val="visible"/>
                                      </p:to>
                                    </p:set>
                                    <p:anim calcmode="lin" valueType="num">
                                      <p:cBhvr>
                                        <p:cTn id="52" dur="1000" fill="hold"/>
                                        <p:tgtEl>
                                          <p:spTgt spid="12"/>
                                        </p:tgtEl>
                                        <p:attrNameLst>
                                          <p:attrName>ppt_w</p:attrName>
                                        </p:attrNameLst>
                                      </p:cBhvr>
                                      <p:tavLst>
                                        <p:tav tm="0">
                                          <p:val>
                                            <p:strVal val="#ppt_w+.3"/>
                                          </p:val>
                                        </p:tav>
                                        <p:tav tm="100000">
                                          <p:val>
                                            <p:strVal val="#ppt_w"/>
                                          </p:val>
                                        </p:tav>
                                      </p:tavLst>
                                    </p:anim>
                                    <p:anim calcmode="lin" valueType="num">
                                      <p:cBhvr>
                                        <p:cTn id="53" dur="1000" fill="hold"/>
                                        <p:tgtEl>
                                          <p:spTgt spid="12"/>
                                        </p:tgtEl>
                                        <p:attrNameLst>
                                          <p:attrName>ppt_h</p:attrName>
                                        </p:attrNameLst>
                                      </p:cBhvr>
                                      <p:tavLst>
                                        <p:tav tm="0">
                                          <p:val>
                                            <p:strVal val="#ppt_h"/>
                                          </p:val>
                                        </p:tav>
                                        <p:tav tm="100000">
                                          <p:val>
                                            <p:strVal val="#ppt_h"/>
                                          </p:val>
                                        </p:tav>
                                      </p:tavLst>
                                    </p:anim>
                                    <p:animEffect transition="in" filter="fade">
                                      <p:cBhvr>
                                        <p:cTn id="54"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P spid="7" grpId="0"/>
      <p:bldP spid="8" grpId="0" animBg="1"/>
      <p:bldP spid="9" grpId="0"/>
      <p:bldP spid="10" grpId="0"/>
      <p:bldP spid="11" grpId="0"/>
      <p:bldP spid="1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354" y="2091892"/>
            <a:ext cx="4500314" cy="1198734"/>
            <a:chOff x="0" y="1428750"/>
            <a:chExt cx="3200399" cy="852480"/>
          </a:xfrm>
        </p:grpSpPr>
        <p:sp>
          <p:nvSpPr>
            <p:cNvPr id="6" name="Rectangle 5"/>
            <p:cNvSpPr/>
            <p:nvPr/>
          </p:nvSpPr>
          <p:spPr bwMode="auto">
            <a:xfrm>
              <a:off x="0" y="1774029"/>
              <a:ext cx="990600" cy="498901"/>
            </a:xfrm>
            <a:prstGeom prst="rect">
              <a:avLst/>
            </a:prstGeom>
            <a:solidFill>
              <a:schemeClr val="accent1">
                <a:lumMod val="60000"/>
                <a:lumOff val="4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7" name="Right Triangle 6"/>
            <p:cNvSpPr/>
            <p:nvPr/>
          </p:nvSpPr>
          <p:spPr>
            <a:xfrm flipH="1" flipV="1">
              <a:off x="685800" y="1976430"/>
              <a:ext cx="304800" cy="304800"/>
            </a:xfrm>
            <a:prstGeom prst="rtTriangl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8" name="Rectangle 7"/>
            <p:cNvSpPr/>
            <p:nvPr/>
          </p:nvSpPr>
          <p:spPr bwMode="auto">
            <a:xfrm>
              <a:off x="688180" y="1428750"/>
              <a:ext cx="2512219" cy="552450"/>
            </a:xfrm>
            <a:prstGeom prst="rect">
              <a:avLst/>
            </a:prstGeom>
            <a:solidFill>
              <a:schemeClr val="accent1"/>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latin typeface="Times New Roman" panose="02020603050405020304" pitchFamily="18" charset="0"/>
                <a:ea typeface="微软雅黑" panose="020B0503020204020204" pitchFamily="34" charset="-122"/>
                <a:sym typeface="Times New Roman" panose="02020603050405020304" pitchFamily="18" charset="0"/>
              </a:endParaRPr>
            </a:p>
          </p:txBody>
        </p:sp>
      </p:grpSp>
      <p:grpSp>
        <p:nvGrpSpPr>
          <p:cNvPr id="9" name="Group 8"/>
          <p:cNvGrpSpPr/>
          <p:nvPr/>
        </p:nvGrpSpPr>
        <p:grpSpPr>
          <a:xfrm>
            <a:off x="354" y="3221435"/>
            <a:ext cx="4500314" cy="1198734"/>
            <a:chOff x="0" y="2232025"/>
            <a:chExt cx="3200399" cy="852480"/>
          </a:xfrm>
        </p:grpSpPr>
        <p:sp>
          <p:nvSpPr>
            <p:cNvPr id="10" name="Rectangle 9"/>
            <p:cNvSpPr/>
            <p:nvPr/>
          </p:nvSpPr>
          <p:spPr bwMode="auto">
            <a:xfrm>
              <a:off x="0" y="2577304"/>
              <a:ext cx="990600" cy="498901"/>
            </a:xfrm>
            <a:prstGeom prst="rect">
              <a:avLst/>
            </a:prstGeom>
            <a:solidFill>
              <a:schemeClr val="accent2">
                <a:lumMod val="60000"/>
                <a:lumOff val="4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1" name="Right Triangle 10"/>
            <p:cNvSpPr/>
            <p:nvPr/>
          </p:nvSpPr>
          <p:spPr>
            <a:xfrm flipH="1" flipV="1">
              <a:off x="685800" y="2779705"/>
              <a:ext cx="304800" cy="304800"/>
            </a:xfrm>
            <a:prstGeom prst="r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2" name="Rectangle 11"/>
            <p:cNvSpPr/>
            <p:nvPr/>
          </p:nvSpPr>
          <p:spPr bwMode="auto">
            <a:xfrm>
              <a:off x="688180" y="2232025"/>
              <a:ext cx="2512219" cy="552450"/>
            </a:xfrm>
            <a:prstGeom prst="rect">
              <a:avLst/>
            </a:pr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latin typeface="Times New Roman" panose="02020603050405020304" pitchFamily="18" charset="0"/>
                <a:ea typeface="微软雅黑" panose="020B0503020204020204" pitchFamily="34" charset="-122"/>
                <a:sym typeface="Times New Roman" panose="02020603050405020304" pitchFamily="18" charset="0"/>
              </a:endParaRPr>
            </a:p>
          </p:txBody>
        </p:sp>
      </p:grpSp>
      <p:grpSp>
        <p:nvGrpSpPr>
          <p:cNvPr id="13" name="Group 12"/>
          <p:cNvGrpSpPr/>
          <p:nvPr/>
        </p:nvGrpSpPr>
        <p:grpSpPr>
          <a:xfrm>
            <a:off x="354" y="4350979"/>
            <a:ext cx="4500314" cy="1198734"/>
            <a:chOff x="0" y="3035300"/>
            <a:chExt cx="3200399" cy="852480"/>
          </a:xfrm>
        </p:grpSpPr>
        <p:sp>
          <p:nvSpPr>
            <p:cNvPr id="14" name="Rectangle 13"/>
            <p:cNvSpPr/>
            <p:nvPr/>
          </p:nvSpPr>
          <p:spPr bwMode="auto">
            <a:xfrm>
              <a:off x="0" y="3380579"/>
              <a:ext cx="990600" cy="498901"/>
            </a:xfrm>
            <a:prstGeom prst="rect">
              <a:avLst/>
            </a:prstGeom>
            <a:solidFill>
              <a:schemeClr val="accent3">
                <a:lumMod val="60000"/>
                <a:lumOff val="4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5" name="Right Triangle 14"/>
            <p:cNvSpPr/>
            <p:nvPr/>
          </p:nvSpPr>
          <p:spPr>
            <a:xfrm flipH="1" flipV="1">
              <a:off x="685800" y="3582980"/>
              <a:ext cx="304800" cy="304800"/>
            </a:xfrm>
            <a:prstGeom prst="rtTriangl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6" name="Rectangle 15"/>
            <p:cNvSpPr/>
            <p:nvPr/>
          </p:nvSpPr>
          <p:spPr bwMode="auto">
            <a:xfrm>
              <a:off x="688180" y="3035300"/>
              <a:ext cx="2512219" cy="552450"/>
            </a:xfrm>
            <a:prstGeom prst="rect">
              <a:avLst/>
            </a:prstGeom>
            <a:solidFill>
              <a:schemeClr val="accent3"/>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latin typeface="Times New Roman" panose="02020603050405020304" pitchFamily="18" charset="0"/>
                <a:ea typeface="微软雅黑" panose="020B0503020204020204" pitchFamily="34" charset="-122"/>
                <a:sym typeface="Times New Roman" panose="02020603050405020304" pitchFamily="18" charset="0"/>
              </a:endParaRPr>
            </a:p>
          </p:txBody>
        </p:sp>
      </p:grpSp>
      <p:grpSp>
        <p:nvGrpSpPr>
          <p:cNvPr id="17" name="Group 16"/>
          <p:cNvGrpSpPr/>
          <p:nvPr/>
        </p:nvGrpSpPr>
        <p:grpSpPr>
          <a:xfrm>
            <a:off x="354" y="5480522"/>
            <a:ext cx="4500314" cy="1198734"/>
            <a:chOff x="0" y="3838575"/>
            <a:chExt cx="3200399" cy="852480"/>
          </a:xfrm>
        </p:grpSpPr>
        <p:sp>
          <p:nvSpPr>
            <p:cNvPr id="18" name="Rectangle 17"/>
            <p:cNvSpPr/>
            <p:nvPr/>
          </p:nvSpPr>
          <p:spPr bwMode="auto">
            <a:xfrm>
              <a:off x="0" y="4183854"/>
              <a:ext cx="990600" cy="498901"/>
            </a:xfrm>
            <a:prstGeom prst="rect">
              <a:avLst/>
            </a:prstGeom>
            <a:solidFill>
              <a:schemeClr val="accent4">
                <a:lumMod val="60000"/>
                <a:lumOff val="4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9" name="Right Triangle 18"/>
            <p:cNvSpPr/>
            <p:nvPr/>
          </p:nvSpPr>
          <p:spPr>
            <a:xfrm flipH="1" flipV="1">
              <a:off x="685800" y="4386255"/>
              <a:ext cx="304800" cy="304800"/>
            </a:xfrm>
            <a:prstGeom prst="rtTriangl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20" name="Rectangle 19"/>
            <p:cNvSpPr/>
            <p:nvPr/>
          </p:nvSpPr>
          <p:spPr bwMode="auto">
            <a:xfrm>
              <a:off x="688180" y="3838575"/>
              <a:ext cx="2512219" cy="552450"/>
            </a:xfrm>
            <a:prstGeom prst="rect">
              <a:avLst/>
            </a:prstGeom>
            <a:solidFill>
              <a:schemeClr val="accent4"/>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latin typeface="Times New Roman" panose="02020603050405020304" pitchFamily="18" charset="0"/>
                <a:ea typeface="微软雅黑" panose="020B0503020204020204" pitchFamily="34" charset="-122"/>
                <a:sym typeface="Times New Roman" panose="02020603050405020304" pitchFamily="18" charset="0"/>
              </a:endParaRPr>
            </a:p>
          </p:txBody>
        </p:sp>
      </p:grpSp>
      <p:sp>
        <p:nvSpPr>
          <p:cNvPr id="21" name="Rectangle 20"/>
          <p:cNvSpPr/>
          <p:nvPr/>
        </p:nvSpPr>
        <p:spPr>
          <a:xfrm>
            <a:off x="1929060" y="3328543"/>
            <a:ext cx="1186543" cy="525080"/>
          </a:xfrm>
          <a:prstGeom prst="rect">
            <a:avLst/>
          </a:prstGeom>
        </p:spPr>
        <p:txBody>
          <a:bodyPr wrap="none">
            <a:spAutoFit/>
          </a:bodyPr>
          <a:lstStyle/>
          <a:p>
            <a:r>
              <a:rPr lang="en-US" sz="2810" b="1" dirty="0">
                <a:solidFill>
                  <a:schemeClr val="bg2">
                    <a:lumMod val="95000"/>
                  </a:schemeClr>
                </a:solidFill>
                <a:latin typeface="Times New Roman" panose="02020603050405020304" pitchFamily="18" charset="0"/>
                <a:ea typeface="微软雅黑" panose="020B0503020204020204" pitchFamily="34" charset="-122"/>
                <a:sym typeface="Times New Roman" panose="02020603050405020304" pitchFamily="18" charset="0"/>
              </a:rPr>
              <a:t>S</a:t>
            </a:r>
            <a:r>
              <a:rPr lang="id-ID" sz="2810" b="1" dirty="0">
                <a:solidFill>
                  <a:schemeClr val="bg2">
                    <a:lumMod val="95000"/>
                  </a:schemeClr>
                </a:solidFill>
                <a:latin typeface="Times New Roman" panose="02020603050405020304" pitchFamily="18" charset="0"/>
                <a:ea typeface="微软雅黑" panose="020B0503020204020204" pitchFamily="34" charset="-122"/>
                <a:sym typeface="Times New Roman" panose="02020603050405020304" pitchFamily="18" charset="0"/>
              </a:rPr>
              <a:t>eeing</a:t>
            </a:r>
            <a:endParaRPr lang="id-ID" sz="2810" b="1" dirty="0">
              <a:solidFill>
                <a:schemeClr val="bg2">
                  <a:lumMod val="95000"/>
                </a:schemeClr>
              </a:solidFill>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22" name="Rectangle 21"/>
          <p:cNvSpPr/>
          <p:nvPr/>
        </p:nvSpPr>
        <p:spPr>
          <a:xfrm>
            <a:off x="1929060" y="2199000"/>
            <a:ext cx="2357308" cy="525080"/>
          </a:xfrm>
          <a:prstGeom prst="rect">
            <a:avLst/>
          </a:prstGeom>
        </p:spPr>
        <p:txBody>
          <a:bodyPr wrap="square">
            <a:spAutoFit/>
          </a:bodyPr>
          <a:lstStyle/>
          <a:p>
            <a:r>
              <a:rPr lang="id-ID" sz="2810" b="1" dirty="0">
                <a:solidFill>
                  <a:schemeClr val="bg2">
                    <a:lumMod val="95000"/>
                  </a:schemeClr>
                </a:solidFill>
                <a:latin typeface="Times New Roman" panose="02020603050405020304" pitchFamily="18" charset="0"/>
                <a:ea typeface="微软雅黑" panose="020B0503020204020204" pitchFamily="34" charset="-122"/>
                <a:sym typeface="Times New Roman" panose="02020603050405020304" pitchFamily="18" charset="0"/>
              </a:rPr>
              <a:t>DISCOVER</a:t>
            </a:r>
            <a:endParaRPr lang="id-ID" sz="1970" b="1" dirty="0">
              <a:solidFill>
                <a:schemeClr val="bg2">
                  <a:lumMod val="95000"/>
                </a:schemeClr>
              </a:solidFill>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23" name="Rectangle 22"/>
          <p:cNvSpPr/>
          <p:nvPr/>
        </p:nvSpPr>
        <p:spPr>
          <a:xfrm>
            <a:off x="1929060" y="4458087"/>
            <a:ext cx="1020344" cy="525080"/>
          </a:xfrm>
          <a:prstGeom prst="rect">
            <a:avLst/>
          </a:prstGeom>
        </p:spPr>
        <p:txBody>
          <a:bodyPr wrap="none">
            <a:spAutoFit/>
          </a:bodyPr>
          <a:lstStyle/>
          <a:p>
            <a:r>
              <a:rPr lang="en-US" sz="2810" b="1" dirty="0">
                <a:solidFill>
                  <a:schemeClr val="bg2">
                    <a:lumMod val="95000"/>
                  </a:schemeClr>
                </a:solidFill>
                <a:latin typeface="Times New Roman" panose="02020603050405020304" pitchFamily="18" charset="0"/>
                <a:ea typeface="微软雅黑" panose="020B0503020204020204" pitchFamily="34" charset="-122"/>
                <a:sym typeface="Times New Roman" panose="02020603050405020304" pitchFamily="18" charset="0"/>
              </a:rPr>
              <a:t>T</a:t>
            </a:r>
            <a:r>
              <a:rPr lang="id-ID" sz="2810" b="1" dirty="0">
                <a:solidFill>
                  <a:schemeClr val="bg2">
                    <a:lumMod val="95000"/>
                  </a:schemeClr>
                </a:solidFill>
                <a:latin typeface="Times New Roman" panose="02020603050405020304" pitchFamily="18" charset="0"/>
                <a:ea typeface="微软雅黑" panose="020B0503020204020204" pitchFamily="34" charset="-122"/>
                <a:sym typeface="Times New Roman" panose="02020603050405020304" pitchFamily="18" charset="0"/>
              </a:rPr>
              <a:t>rust</a:t>
            </a:r>
            <a:endParaRPr lang="en-US" sz="2810" b="1" dirty="0">
              <a:solidFill>
                <a:schemeClr val="bg2">
                  <a:lumMod val="95000"/>
                </a:schemeClr>
              </a:solidFill>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24" name="Rectangle 23"/>
          <p:cNvSpPr/>
          <p:nvPr/>
        </p:nvSpPr>
        <p:spPr>
          <a:xfrm>
            <a:off x="1929060" y="5587630"/>
            <a:ext cx="1824538" cy="525080"/>
          </a:xfrm>
          <a:prstGeom prst="rect">
            <a:avLst/>
          </a:prstGeom>
        </p:spPr>
        <p:txBody>
          <a:bodyPr wrap="none">
            <a:spAutoFit/>
          </a:bodyPr>
          <a:lstStyle/>
          <a:p>
            <a:r>
              <a:rPr lang="id-ID" sz="2810" b="1" dirty="0">
                <a:solidFill>
                  <a:schemeClr val="bg2">
                    <a:lumMod val="95000"/>
                  </a:schemeClr>
                </a:solidFill>
                <a:latin typeface="Times New Roman" panose="02020603050405020304" pitchFamily="18" charset="0"/>
                <a:ea typeface="微软雅黑" panose="020B0503020204020204" pitchFamily="34" charset="-122"/>
                <a:sym typeface="Times New Roman" panose="02020603050405020304" pitchFamily="18" charset="0"/>
              </a:rPr>
              <a:t>MANAGE</a:t>
            </a:r>
            <a:endParaRPr lang="id-ID" sz="2810" b="1" dirty="0">
              <a:solidFill>
                <a:schemeClr val="bg2">
                  <a:lumMod val="95000"/>
                </a:schemeClr>
              </a:solidFill>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25" name="Chevron 24"/>
          <p:cNvSpPr/>
          <p:nvPr/>
        </p:nvSpPr>
        <p:spPr>
          <a:xfrm>
            <a:off x="1493761" y="2319586"/>
            <a:ext cx="428601" cy="321451"/>
          </a:xfrm>
          <a:prstGeom prst="chevron">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26" name="Chevron 25"/>
          <p:cNvSpPr/>
          <p:nvPr/>
        </p:nvSpPr>
        <p:spPr>
          <a:xfrm>
            <a:off x="1493761" y="3449130"/>
            <a:ext cx="428601" cy="321451"/>
          </a:xfrm>
          <a:prstGeom prst="chevron">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27" name="Chevron 26"/>
          <p:cNvSpPr/>
          <p:nvPr/>
        </p:nvSpPr>
        <p:spPr>
          <a:xfrm>
            <a:off x="1493761" y="4578673"/>
            <a:ext cx="428601" cy="321451"/>
          </a:xfrm>
          <a:prstGeom prst="chevron">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28" name="Chevron 27"/>
          <p:cNvSpPr/>
          <p:nvPr/>
        </p:nvSpPr>
        <p:spPr>
          <a:xfrm>
            <a:off x="1493761" y="5708217"/>
            <a:ext cx="428601" cy="321451"/>
          </a:xfrm>
          <a:prstGeom prst="chevron">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29" name="Rectangle 28"/>
          <p:cNvSpPr/>
          <p:nvPr/>
        </p:nvSpPr>
        <p:spPr>
          <a:xfrm>
            <a:off x="5009633" y="1837410"/>
            <a:ext cx="1500105" cy="1131079"/>
          </a:xfrm>
          <a:prstGeom prst="rect">
            <a:avLst/>
          </a:prstGeom>
        </p:spPr>
        <p:txBody>
          <a:bodyPr wrap="square">
            <a:spAutoFit/>
          </a:bodyPr>
          <a:lstStyle/>
          <a:p>
            <a:pPr algn="ctr"/>
            <a:r>
              <a:rPr lang="en-US" sz="6750" b="1" dirty="0">
                <a:solidFill>
                  <a:schemeClr val="accent1"/>
                </a:solidFill>
                <a:latin typeface="Times New Roman" panose="02020603050405020304" pitchFamily="18" charset="0"/>
                <a:ea typeface="微软雅黑" panose="020B0503020204020204" pitchFamily="34" charset="-122"/>
                <a:sym typeface="Times New Roman" panose="02020603050405020304" pitchFamily="18" charset="0"/>
              </a:rPr>
              <a:t>01</a:t>
            </a:r>
            <a:endParaRPr lang="id-ID" sz="5060" b="1" dirty="0">
              <a:solidFill>
                <a:schemeClr val="accent1"/>
              </a:solidFill>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30" name="Rectangle 29"/>
          <p:cNvSpPr/>
          <p:nvPr/>
        </p:nvSpPr>
        <p:spPr>
          <a:xfrm>
            <a:off x="5009633" y="2993741"/>
            <a:ext cx="1500105" cy="1131079"/>
          </a:xfrm>
          <a:prstGeom prst="rect">
            <a:avLst/>
          </a:prstGeom>
          <a:ln>
            <a:noFill/>
          </a:ln>
        </p:spPr>
        <p:txBody>
          <a:bodyPr wrap="square">
            <a:spAutoFit/>
          </a:bodyPr>
          <a:lstStyle/>
          <a:p>
            <a:pPr algn="ctr"/>
            <a:r>
              <a:rPr lang="en-US" sz="6750" b="1" dirty="0">
                <a:solidFill>
                  <a:schemeClr val="accent2"/>
                </a:solidFill>
                <a:latin typeface="Times New Roman" panose="02020603050405020304" pitchFamily="18" charset="0"/>
                <a:ea typeface="微软雅黑" panose="020B0503020204020204" pitchFamily="34" charset="-122"/>
                <a:sym typeface="Times New Roman" panose="02020603050405020304" pitchFamily="18" charset="0"/>
              </a:rPr>
              <a:t>02</a:t>
            </a:r>
            <a:endParaRPr lang="id-ID" sz="5060" b="1" dirty="0">
              <a:solidFill>
                <a:schemeClr val="accent2"/>
              </a:solidFill>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31" name="Rectangle 30"/>
          <p:cNvSpPr/>
          <p:nvPr/>
        </p:nvSpPr>
        <p:spPr>
          <a:xfrm>
            <a:off x="5036420" y="4150072"/>
            <a:ext cx="1500105" cy="1131079"/>
          </a:xfrm>
          <a:prstGeom prst="rect">
            <a:avLst/>
          </a:prstGeom>
        </p:spPr>
        <p:txBody>
          <a:bodyPr wrap="square">
            <a:spAutoFit/>
          </a:bodyPr>
          <a:lstStyle/>
          <a:p>
            <a:pPr algn="ctr"/>
            <a:r>
              <a:rPr lang="en-US" sz="6750" b="1" dirty="0">
                <a:solidFill>
                  <a:schemeClr val="accent3"/>
                </a:solidFill>
                <a:latin typeface="Times New Roman" panose="02020603050405020304" pitchFamily="18" charset="0"/>
                <a:ea typeface="微软雅黑" panose="020B0503020204020204" pitchFamily="34" charset="-122"/>
                <a:sym typeface="Times New Roman" panose="02020603050405020304" pitchFamily="18" charset="0"/>
              </a:rPr>
              <a:t>03</a:t>
            </a:r>
            <a:endParaRPr lang="id-ID" sz="5060" b="1" dirty="0">
              <a:solidFill>
                <a:schemeClr val="accent3"/>
              </a:solidFill>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32" name="Rectangle 31"/>
          <p:cNvSpPr/>
          <p:nvPr/>
        </p:nvSpPr>
        <p:spPr>
          <a:xfrm>
            <a:off x="5036420" y="5306403"/>
            <a:ext cx="1500105" cy="1131079"/>
          </a:xfrm>
          <a:prstGeom prst="rect">
            <a:avLst/>
          </a:prstGeom>
        </p:spPr>
        <p:txBody>
          <a:bodyPr wrap="square">
            <a:spAutoFit/>
          </a:bodyPr>
          <a:lstStyle/>
          <a:p>
            <a:pPr algn="ctr"/>
            <a:r>
              <a:rPr lang="en-US" sz="6750" b="1" dirty="0">
                <a:solidFill>
                  <a:schemeClr val="accent4"/>
                </a:solidFill>
                <a:latin typeface="Times New Roman" panose="02020603050405020304" pitchFamily="18" charset="0"/>
                <a:ea typeface="微软雅黑" panose="020B0503020204020204" pitchFamily="34" charset="-122"/>
                <a:sym typeface="Times New Roman" panose="02020603050405020304" pitchFamily="18" charset="0"/>
              </a:rPr>
              <a:t>04</a:t>
            </a:r>
            <a:endParaRPr lang="id-ID" sz="5060" b="1" dirty="0">
              <a:solidFill>
                <a:schemeClr val="accent4"/>
              </a:solidFill>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33" name="Rectangle 32"/>
          <p:cNvSpPr/>
          <p:nvPr/>
        </p:nvSpPr>
        <p:spPr>
          <a:xfrm>
            <a:off x="6429375" y="2075338"/>
            <a:ext cx="5357519" cy="698396"/>
          </a:xfrm>
          <a:prstGeom prst="rect">
            <a:avLst/>
          </a:prstGeom>
        </p:spPr>
        <p:txBody>
          <a:bodyPr wrap="square">
            <a:spAutoFit/>
          </a:bodyPr>
          <a:lstStyle/>
          <a:p>
            <a:r>
              <a:rPr lang="id-ID" sz="1970" dirty="0">
                <a:solidFill>
                  <a:schemeClr val="bg2">
                    <a:lumMod val="50000"/>
                  </a:schemeClr>
                </a:solidFill>
                <a:latin typeface="Times New Roman" panose="02020603050405020304" pitchFamily="18" charset="0"/>
                <a:ea typeface="微软雅黑" panose="020B0503020204020204" pitchFamily="34" charset="-122"/>
                <a:sym typeface="Times New Roman" panose="02020603050405020304" pitchFamily="18" charset="0"/>
              </a:rPr>
              <a:t>Suitable for all category</a:t>
            </a:r>
            <a:r>
              <a:rPr lang="en-US" sz="1970" dirty="0">
                <a:solidFill>
                  <a:schemeClr val="bg2">
                    <a:lumMod val="50000"/>
                  </a:schemeClr>
                </a:solidFill>
                <a:latin typeface="Times New Roman" panose="02020603050405020304" pitchFamily="18" charset="0"/>
                <a:ea typeface="微软雅黑" panose="020B0503020204020204" pitchFamily="34" charset="-122"/>
                <a:sym typeface="Times New Roman" panose="02020603050405020304" pitchFamily="18" charset="0"/>
              </a:rPr>
              <a:t>, Lorem Ipsum is not simply random text.</a:t>
            </a:r>
            <a:r>
              <a:rPr lang="id-ID" sz="1970" dirty="0">
                <a:solidFill>
                  <a:schemeClr val="bg2">
                    <a:lumMod val="50000"/>
                  </a:schemeClr>
                </a:solidFill>
                <a:latin typeface="Times New Roman" panose="02020603050405020304" pitchFamily="18" charset="0"/>
                <a:ea typeface="微软雅黑" panose="020B0503020204020204" pitchFamily="34" charset="-122"/>
                <a:sym typeface="Times New Roman" panose="02020603050405020304" pitchFamily="18" charset="0"/>
              </a:rPr>
              <a:t> </a:t>
            </a:r>
            <a:r>
              <a:rPr lang="en-US" sz="1970" dirty="0">
                <a:solidFill>
                  <a:schemeClr val="bg2">
                    <a:lumMod val="50000"/>
                  </a:schemeClr>
                </a:solidFill>
                <a:latin typeface="Times New Roman" panose="02020603050405020304" pitchFamily="18" charset="0"/>
                <a:ea typeface="微软雅黑" panose="020B0503020204020204" pitchFamily="34" charset="-122"/>
                <a:sym typeface="Times New Roman" panose="02020603050405020304" pitchFamily="18" charset="0"/>
              </a:rPr>
              <a:t>bring together the right</a:t>
            </a:r>
            <a:endParaRPr lang="en-US" sz="1970" b="1" dirty="0">
              <a:solidFill>
                <a:schemeClr val="bg2">
                  <a:lumMod val="50000"/>
                </a:schemeClr>
              </a:solidFill>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34" name="Rectangle 33"/>
          <p:cNvSpPr/>
          <p:nvPr/>
        </p:nvSpPr>
        <p:spPr>
          <a:xfrm>
            <a:off x="6429375" y="3223793"/>
            <a:ext cx="5357519" cy="698396"/>
          </a:xfrm>
          <a:prstGeom prst="rect">
            <a:avLst/>
          </a:prstGeom>
        </p:spPr>
        <p:txBody>
          <a:bodyPr wrap="square">
            <a:spAutoFit/>
          </a:bodyPr>
          <a:lstStyle/>
          <a:p>
            <a:r>
              <a:rPr lang="id-ID" sz="1970" dirty="0">
                <a:solidFill>
                  <a:schemeClr val="bg2">
                    <a:lumMod val="50000"/>
                  </a:schemeClr>
                </a:solidFill>
                <a:latin typeface="Times New Roman" panose="02020603050405020304" pitchFamily="18" charset="0"/>
                <a:ea typeface="微软雅黑" panose="020B0503020204020204" pitchFamily="34" charset="-122"/>
                <a:sym typeface="Times New Roman" panose="02020603050405020304" pitchFamily="18" charset="0"/>
              </a:rPr>
              <a:t>Suitable for all category</a:t>
            </a:r>
            <a:r>
              <a:rPr lang="en-US" sz="1970" dirty="0">
                <a:solidFill>
                  <a:schemeClr val="bg2">
                    <a:lumMod val="50000"/>
                  </a:schemeClr>
                </a:solidFill>
                <a:latin typeface="Times New Roman" panose="02020603050405020304" pitchFamily="18" charset="0"/>
                <a:ea typeface="微软雅黑" panose="020B0503020204020204" pitchFamily="34" charset="-122"/>
                <a:sym typeface="Times New Roman" panose="02020603050405020304" pitchFamily="18" charset="0"/>
              </a:rPr>
              <a:t>, Lorem Ipsum is not simply random text.</a:t>
            </a:r>
            <a:r>
              <a:rPr lang="id-ID" sz="1970" dirty="0">
                <a:solidFill>
                  <a:schemeClr val="bg2">
                    <a:lumMod val="50000"/>
                  </a:schemeClr>
                </a:solidFill>
                <a:latin typeface="Times New Roman" panose="02020603050405020304" pitchFamily="18" charset="0"/>
                <a:ea typeface="微软雅黑" panose="020B0503020204020204" pitchFamily="34" charset="-122"/>
                <a:sym typeface="Times New Roman" panose="02020603050405020304" pitchFamily="18" charset="0"/>
              </a:rPr>
              <a:t> </a:t>
            </a:r>
            <a:r>
              <a:rPr lang="en-US" sz="1970" dirty="0">
                <a:solidFill>
                  <a:schemeClr val="bg2">
                    <a:lumMod val="50000"/>
                  </a:schemeClr>
                </a:solidFill>
                <a:latin typeface="Times New Roman" panose="02020603050405020304" pitchFamily="18" charset="0"/>
                <a:ea typeface="微软雅黑" panose="020B0503020204020204" pitchFamily="34" charset="-122"/>
                <a:sym typeface="Times New Roman" panose="02020603050405020304" pitchFamily="18" charset="0"/>
              </a:rPr>
              <a:t>bring together the right</a:t>
            </a:r>
            <a:endParaRPr lang="en-US" sz="1970" b="1" dirty="0">
              <a:solidFill>
                <a:schemeClr val="bg2">
                  <a:lumMod val="50000"/>
                </a:schemeClr>
              </a:solidFill>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35" name="Rectangle 34"/>
          <p:cNvSpPr/>
          <p:nvPr/>
        </p:nvSpPr>
        <p:spPr>
          <a:xfrm>
            <a:off x="6429375" y="4372248"/>
            <a:ext cx="5357519" cy="698396"/>
          </a:xfrm>
          <a:prstGeom prst="rect">
            <a:avLst/>
          </a:prstGeom>
        </p:spPr>
        <p:txBody>
          <a:bodyPr wrap="square">
            <a:spAutoFit/>
          </a:bodyPr>
          <a:lstStyle/>
          <a:p>
            <a:r>
              <a:rPr lang="id-ID" sz="1970" dirty="0">
                <a:solidFill>
                  <a:schemeClr val="bg2">
                    <a:lumMod val="50000"/>
                  </a:schemeClr>
                </a:solidFill>
                <a:latin typeface="Times New Roman" panose="02020603050405020304" pitchFamily="18" charset="0"/>
                <a:ea typeface="微软雅黑" panose="020B0503020204020204" pitchFamily="34" charset="-122"/>
                <a:sym typeface="Times New Roman" panose="02020603050405020304" pitchFamily="18" charset="0"/>
              </a:rPr>
              <a:t>Suitable for all category</a:t>
            </a:r>
            <a:r>
              <a:rPr lang="en-US" sz="1970" dirty="0">
                <a:solidFill>
                  <a:schemeClr val="bg2">
                    <a:lumMod val="50000"/>
                  </a:schemeClr>
                </a:solidFill>
                <a:latin typeface="Times New Roman" panose="02020603050405020304" pitchFamily="18" charset="0"/>
                <a:ea typeface="微软雅黑" panose="020B0503020204020204" pitchFamily="34" charset="-122"/>
                <a:sym typeface="Times New Roman" panose="02020603050405020304" pitchFamily="18" charset="0"/>
              </a:rPr>
              <a:t>, Lorem Ipsum is not simply random text.</a:t>
            </a:r>
            <a:r>
              <a:rPr lang="id-ID" sz="1970" dirty="0">
                <a:solidFill>
                  <a:schemeClr val="bg2">
                    <a:lumMod val="50000"/>
                  </a:schemeClr>
                </a:solidFill>
                <a:latin typeface="Times New Roman" panose="02020603050405020304" pitchFamily="18" charset="0"/>
                <a:ea typeface="微软雅黑" panose="020B0503020204020204" pitchFamily="34" charset="-122"/>
                <a:sym typeface="Times New Roman" panose="02020603050405020304" pitchFamily="18" charset="0"/>
              </a:rPr>
              <a:t> </a:t>
            </a:r>
            <a:r>
              <a:rPr lang="en-US" sz="1970" dirty="0">
                <a:solidFill>
                  <a:schemeClr val="bg2">
                    <a:lumMod val="50000"/>
                  </a:schemeClr>
                </a:solidFill>
                <a:latin typeface="Times New Roman" panose="02020603050405020304" pitchFamily="18" charset="0"/>
                <a:ea typeface="微软雅黑" panose="020B0503020204020204" pitchFamily="34" charset="-122"/>
                <a:sym typeface="Times New Roman" panose="02020603050405020304" pitchFamily="18" charset="0"/>
              </a:rPr>
              <a:t>bring together the right</a:t>
            </a:r>
            <a:endParaRPr lang="en-US" sz="1970" b="1" dirty="0">
              <a:solidFill>
                <a:schemeClr val="bg2">
                  <a:lumMod val="50000"/>
                </a:schemeClr>
              </a:solidFill>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36" name="Rectangle 35"/>
          <p:cNvSpPr/>
          <p:nvPr/>
        </p:nvSpPr>
        <p:spPr>
          <a:xfrm>
            <a:off x="6429375" y="5520703"/>
            <a:ext cx="5357519" cy="698396"/>
          </a:xfrm>
          <a:prstGeom prst="rect">
            <a:avLst/>
          </a:prstGeom>
        </p:spPr>
        <p:txBody>
          <a:bodyPr wrap="square">
            <a:spAutoFit/>
          </a:bodyPr>
          <a:lstStyle/>
          <a:p>
            <a:r>
              <a:rPr lang="id-ID" sz="1970" dirty="0">
                <a:solidFill>
                  <a:schemeClr val="bg2">
                    <a:lumMod val="50000"/>
                  </a:schemeClr>
                </a:solidFill>
                <a:latin typeface="Times New Roman" panose="02020603050405020304" pitchFamily="18" charset="0"/>
                <a:ea typeface="微软雅黑" panose="020B0503020204020204" pitchFamily="34" charset="-122"/>
                <a:sym typeface="Times New Roman" panose="02020603050405020304" pitchFamily="18" charset="0"/>
              </a:rPr>
              <a:t>Suitable for all category</a:t>
            </a:r>
            <a:r>
              <a:rPr lang="en-US" sz="1970" dirty="0">
                <a:solidFill>
                  <a:schemeClr val="bg2">
                    <a:lumMod val="50000"/>
                  </a:schemeClr>
                </a:solidFill>
                <a:latin typeface="Times New Roman" panose="02020603050405020304" pitchFamily="18" charset="0"/>
                <a:ea typeface="微软雅黑" panose="020B0503020204020204" pitchFamily="34" charset="-122"/>
                <a:sym typeface="Times New Roman" panose="02020603050405020304" pitchFamily="18" charset="0"/>
              </a:rPr>
              <a:t>, Lorem Ipsum is not simply random text.</a:t>
            </a:r>
            <a:r>
              <a:rPr lang="id-ID" sz="1970" dirty="0">
                <a:solidFill>
                  <a:schemeClr val="bg2">
                    <a:lumMod val="50000"/>
                  </a:schemeClr>
                </a:solidFill>
                <a:latin typeface="Times New Roman" panose="02020603050405020304" pitchFamily="18" charset="0"/>
                <a:ea typeface="微软雅黑" panose="020B0503020204020204" pitchFamily="34" charset="-122"/>
                <a:sym typeface="Times New Roman" panose="02020603050405020304" pitchFamily="18" charset="0"/>
              </a:rPr>
              <a:t> </a:t>
            </a:r>
            <a:r>
              <a:rPr lang="en-US" sz="1970" dirty="0">
                <a:solidFill>
                  <a:schemeClr val="bg2">
                    <a:lumMod val="50000"/>
                  </a:schemeClr>
                </a:solidFill>
                <a:latin typeface="Times New Roman" panose="02020603050405020304" pitchFamily="18" charset="0"/>
                <a:ea typeface="微软雅黑" panose="020B0503020204020204" pitchFamily="34" charset="-122"/>
                <a:sym typeface="Times New Roman" panose="02020603050405020304" pitchFamily="18" charset="0"/>
              </a:rPr>
              <a:t>bring together the right</a:t>
            </a:r>
            <a:endParaRPr lang="en-US" sz="1970" b="1" dirty="0">
              <a:solidFill>
                <a:schemeClr val="bg2">
                  <a:lumMod val="50000"/>
                </a:schemeClr>
              </a:solidFill>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37" name="Rectangle 36"/>
          <p:cNvSpPr/>
          <p:nvPr/>
        </p:nvSpPr>
        <p:spPr bwMode="auto">
          <a:xfrm>
            <a:off x="12108344" y="2091892"/>
            <a:ext cx="750053" cy="776840"/>
          </a:xfrm>
          <a:prstGeom prst="rect">
            <a:avLst/>
          </a:prstGeom>
          <a:solidFill>
            <a:schemeClr val="accent1"/>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38" name="Rectangle 37"/>
          <p:cNvSpPr/>
          <p:nvPr/>
        </p:nvSpPr>
        <p:spPr bwMode="auto">
          <a:xfrm>
            <a:off x="12108344" y="3221435"/>
            <a:ext cx="750053" cy="776840"/>
          </a:xfrm>
          <a:prstGeom prst="rect">
            <a:avLst/>
          </a:pr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39" name="Rectangle 38"/>
          <p:cNvSpPr/>
          <p:nvPr/>
        </p:nvSpPr>
        <p:spPr bwMode="auto">
          <a:xfrm>
            <a:off x="12108344" y="4350979"/>
            <a:ext cx="750053" cy="776840"/>
          </a:xfrm>
          <a:prstGeom prst="rect">
            <a:avLst/>
          </a:prstGeom>
          <a:solidFill>
            <a:schemeClr val="accent3"/>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40" name="Rectangle 39"/>
          <p:cNvSpPr/>
          <p:nvPr/>
        </p:nvSpPr>
        <p:spPr bwMode="auto">
          <a:xfrm>
            <a:off x="12108344" y="5480522"/>
            <a:ext cx="750053" cy="776840"/>
          </a:xfrm>
          <a:prstGeom prst="rect">
            <a:avLst/>
          </a:prstGeom>
          <a:solidFill>
            <a:schemeClr val="accent4"/>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41" name="文本框 10"/>
          <p:cNvSpPr txBox="1">
            <a:spLocks noChangeArrowheads="1"/>
          </p:cNvSpPr>
          <p:nvPr/>
        </p:nvSpPr>
        <p:spPr bwMode="auto">
          <a:xfrm>
            <a:off x="4574370" y="414450"/>
            <a:ext cx="3710010" cy="561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63" tIns="34281" rIns="68563" bIns="3428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a:r>
              <a:rPr lang="zh-CN" altLang="en-US" sz="3200" dirty="0">
                <a:solidFill>
                  <a:schemeClr val="tx1">
                    <a:lumMod val="65000"/>
                    <a:lumOff val="35000"/>
                  </a:schemeClr>
                </a:solidFill>
                <a:latin typeface="方正粗谭黑简体" panose="02000000000000000000" pitchFamily="2" charset="-122"/>
                <a:ea typeface="方正粗谭黑简体" panose="02000000000000000000" pitchFamily="2" charset="-122"/>
                <a:sym typeface="Arial" panose="020B0604020202020204" pitchFamily="34" charset="0"/>
              </a:rPr>
              <a:t>添加相关标题文字</a:t>
            </a:r>
            <a:endParaRPr lang="zh-CN" altLang="en-US" sz="3200" dirty="0">
              <a:solidFill>
                <a:schemeClr val="tx1">
                  <a:lumMod val="65000"/>
                  <a:lumOff val="35000"/>
                </a:schemeClr>
              </a:solidFill>
              <a:latin typeface="方正粗谭黑简体" panose="02000000000000000000" pitchFamily="2" charset="-122"/>
              <a:ea typeface="方正粗谭黑简体" panose="02000000000000000000" pitchFamily="2" charset="-122"/>
              <a:cs typeface="+mn-ea"/>
              <a:sym typeface="+mn-lt"/>
            </a:endParaRPr>
          </a:p>
        </p:txBody>
      </p:sp>
      <p:sp>
        <p:nvSpPr>
          <p:cNvPr id="42" name="等腰三角形 41"/>
          <p:cNvSpPr/>
          <p:nvPr/>
        </p:nvSpPr>
        <p:spPr bwMode="auto">
          <a:xfrm flipV="1">
            <a:off x="6092483" y="446"/>
            <a:ext cx="673787" cy="375422"/>
          </a:xfrm>
          <a:prstGeom prst="triangle">
            <a:avLst>
              <a:gd name="adj" fmla="val 49494"/>
            </a:avLst>
          </a:prstGeom>
          <a:solidFill>
            <a:schemeClr val="accent1"/>
          </a:solidFill>
          <a:ln w="38100">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solidFill>
                <a:prstClr val="white"/>
              </a:solidFill>
            </a:endParaRPr>
          </a:p>
        </p:txBody>
      </p:sp>
    </p:spTree>
  </p:cSld>
  <p:clrMapOvr>
    <a:masterClrMapping/>
  </p:clrMapOvr>
  <mc:AlternateContent xmlns:mc="http://schemas.openxmlformats.org/markup-compatibility/2006">
    <mc:Choice xmlns:p14="http://schemas.microsoft.com/office/powerpoint/2010/main" Requires="p14">
      <p:transition spd="slow" p14:dur="1600" advTm="2000">
        <p14:gallery dir="l"/>
      </p:transition>
    </mc:Choice>
    <mc:Fallback>
      <p:transition spd="slow"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par>
                          <p:cTn id="8" fill="hold">
                            <p:stCondLst>
                              <p:cond delay="500"/>
                            </p:stCondLst>
                            <p:childTnLst>
                              <p:par>
                                <p:cTn id="9" presetID="12" presetClass="entr" presetSubtype="8"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slide(fromLeft)">
                                      <p:cBhvr>
                                        <p:cTn id="11" dur="500"/>
                                        <p:tgtEl>
                                          <p:spTgt spid="25"/>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wipe(left)">
                                      <p:cBhvr>
                                        <p:cTn id="15" dur="500"/>
                                        <p:tgtEl>
                                          <p:spTgt spid="22"/>
                                        </p:tgtEl>
                                      </p:cBhvr>
                                    </p:animEffect>
                                  </p:childTnLst>
                                </p:cTn>
                              </p:par>
                            </p:childTnLst>
                          </p:cTn>
                        </p:par>
                        <p:par>
                          <p:cTn id="16" fill="hold">
                            <p:stCondLst>
                              <p:cond delay="1500"/>
                            </p:stCondLst>
                            <p:childTnLst>
                              <p:par>
                                <p:cTn id="17" presetID="23" presetClass="entr" presetSubtype="16" fill="hold" grpId="0" nodeType="afterEffect">
                                  <p:stCondLst>
                                    <p:cond delay="0"/>
                                  </p:stCondLst>
                                  <p:childTnLst>
                                    <p:set>
                                      <p:cBhvr>
                                        <p:cTn id="18" dur="1" fill="hold">
                                          <p:stCondLst>
                                            <p:cond delay="0"/>
                                          </p:stCondLst>
                                        </p:cTn>
                                        <p:tgtEl>
                                          <p:spTgt spid="29"/>
                                        </p:tgtEl>
                                        <p:attrNameLst>
                                          <p:attrName>style.visibility</p:attrName>
                                        </p:attrNameLst>
                                      </p:cBhvr>
                                      <p:to>
                                        <p:strVal val="visible"/>
                                      </p:to>
                                    </p:set>
                                    <p:anim calcmode="lin" valueType="num">
                                      <p:cBhvr>
                                        <p:cTn id="19" dur="500" fill="hold"/>
                                        <p:tgtEl>
                                          <p:spTgt spid="29"/>
                                        </p:tgtEl>
                                        <p:attrNameLst>
                                          <p:attrName>ppt_w</p:attrName>
                                        </p:attrNameLst>
                                      </p:cBhvr>
                                      <p:tavLst>
                                        <p:tav tm="0">
                                          <p:val>
                                            <p:fltVal val="0"/>
                                          </p:val>
                                        </p:tav>
                                        <p:tav tm="100000">
                                          <p:val>
                                            <p:strVal val="#ppt_w"/>
                                          </p:val>
                                        </p:tav>
                                      </p:tavLst>
                                    </p:anim>
                                    <p:anim calcmode="lin" valueType="num">
                                      <p:cBhvr>
                                        <p:cTn id="20" dur="500" fill="hold"/>
                                        <p:tgtEl>
                                          <p:spTgt spid="29"/>
                                        </p:tgtEl>
                                        <p:attrNameLst>
                                          <p:attrName>ppt_h</p:attrName>
                                        </p:attrNameLst>
                                      </p:cBhvr>
                                      <p:tavLst>
                                        <p:tav tm="0">
                                          <p:val>
                                            <p:fltVal val="0"/>
                                          </p:val>
                                        </p:tav>
                                        <p:tav tm="100000">
                                          <p:val>
                                            <p:strVal val="#ppt_h"/>
                                          </p:val>
                                        </p:tav>
                                      </p:tavLst>
                                    </p:anim>
                                  </p:childTnLst>
                                </p:cTn>
                              </p:par>
                            </p:childTnLst>
                          </p:cTn>
                        </p:par>
                        <p:par>
                          <p:cTn id="21" fill="hold">
                            <p:stCondLst>
                              <p:cond delay="2000"/>
                            </p:stCondLst>
                            <p:childTnLst>
                              <p:par>
                                <p:cTn id="22" presetID="22" presetClass="entr" presetSubtype="8" fill="hold" grpId="0" nodeType="afterEffect">
                                  <p:stCondLst>
                                    <p:cond delay="0"/>
                                  </p:stCondLst>
                                  <p:childTnLst>
                                    <p:set>
                                      <p:cBhvr>
                                        <p:cTn id="23" dur="1" fill="hold">
                                          <p:stCondLst>
                                            <p:cond delay="0"/>
                                          </p:stCondLst>
                                        </p:cTn>
                                        <p:tgtEl>
                                          <p:spTgt spid="33"/>
                                        </p:tgtEl>
                                        <p:attrNameLst>
                                          <p:attrName>style.visibility</p:attrName>
                                        </p:attrNameLst>
                                      </p:cBhvr>
                                      <p:to>
                                        <p:strVal val="visible"/>
                                      </p:to>
                                    </p:set>
                                    <p:animEffect transition="in" filter="wipe(left)">
                                      <p:cBhvr>
                                        <p:cTn id="24" dur="500"/>
                                        <p:tgtEl>
                                          <p:spTgt spid="33"/>
                                        </p:tgtEl>
                                      </p:cBhvr>
                                    </p:animEffect>
                                  </p:childTnLst>
                                </p:cTn>
                              </p:par>
                            </p:childTnLst>
                          </p:cTn>
                        </p:par>
                        <p:par>
                          <p:cTn id="25" fill="hold">
                            <p:stCondLst>
                              <p:cond delay="2500"/>
                            </p:stCondLst>
                            <p:childTnLst>
                              <p:par>
                                <p:cTn id="26" presetID="22" presetClass="entr" presetSubtype="8" fill="hold" grpId="0" nodeType="afterEffect">
                                  <p:stCondLst>
                                    <p:cond delay="0"/>
                                  </p:stCondLst>
                                  <p:childTnLst>
                                    <p:set>
                                      <p:cBhvr>
                                        <p:cTn id="27" dur="1" fill="hold">
                                          <p:stCondLst>
                                            <p:cond delay="0"/>
                                          </p:stCondLst>
                                        </p:cTn>
                                        <p:tgtEl>
                                          <p:spTgt spid="37"/>
                                        </p:tgtEl>
                                        <p:attrNameLst>
                                          <p:attrName>style.visibility</p:attrName>
                                        </p:attrNameLst>
                                      </p:cBhvr>
                                      <p:to>
                                        <p:strVal val="visible"/>
                                      </p:to>
                                    </p:set>
                                    <p:animEffect transition="in" filter="wipe(left)">
                                      <p:cBhvr>
                                        <p:cTn id="28" dur="500"/>
                                        <p:tgtEl>
                                          <p:spTgt spid="37"/>
                                        </p:tgtEl>
                                      </p:cBhvr>
                                    </p:animEffect>
                                  </p:childTnLst>
                                </p:cTn>
                              </p:par>
                            </p:childTnLst>
                          </p:cTn>
                        </p:par>
                        <p:par>
                          <p:cTn id="29" fill="hold">
                            <p:stCondLst>
                              <p:cond delay="3000"/>
                            </p:stCondLst>
                            <p:childTnLst>
                              <p:par>
                                <p:cTn id="30" presetID="22" presetClass="entr" presetSubtype="8" fill="hold" nodeType="after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left)">
                                      <p:cBhvr>
                                        <p:cTn id="32" dur="500"/>
                                        <p:tgtEl>
                                          <p:spTgt spid="9"/>
                                        </p:tgtEl>
                                      </p:cBhvr>
                                    </p:animEffect>
                                  </p:childTnLst>
                                </p:cTn>
                              </p:par>
                            </p:childTnLst>
                          </p:cTn>
                        </p:par>
                        <p:par>
                          <p:cTn id="33" fill="hold">
                            <p:stCondLst>
                              <p:cond delay="3500"/>
                            </p:stCondLst>
                            <p:childTnLst>
                              <p:par>
                                <p:cTn id="34" presetID="12" presetClass="entr" presetSubtype="8" fill="hold" grpId="0" nodeType="afterEffect">
                                  <p:stCondLst>
                                    <p:cond delay="0"/>
                                  </p:stCondLst>
                                  <p:childTnLst>
                                    <p:set>
                                      <p:cBhvr>
                                        <p:cTn id="35" dur="1" fill="hold">
                                          <p:stCondLst>
                                            <p:cond delay="0"/>
                                          </p:stCondLst>
                                        </p:cTn>
                                        <p:tgtEl>
                                          <p:spTgt spid="26"/>
                                        </p:tgtEl>
                                        <p:attrNameLst>
                                          <p:attrName>style.visibility</p:attrName>
                                        </p:attrNameLst>
                                      </p:cBhvr>
                                      <p:to>
                                        <p:strVal val="visible"/>
                                      </p:to>
                                    </p:set>
                                    <p:animEffect transition="in" filter="slide(fromLeft)">
                                      <p:cBhvr>
                                        <p:cTn id="36" dur="500"/>
                                        <p:tgtEl>
                                          <p:spTgt spid="26"/>
                                        </p:tgtEl>
                                      </p:cBhvr>
                                    </p:animEffect>
                                  </p:childTnLst>
                                </p:cTn>
                              </p:par>
                            </p:childTnLst>
                          </p:cTn>
                        </p:par>
                        <p:par>
                          <p:cTn id="37" fill="hold">
                            <p:stCondLst>
                              <p:cond delay="4000"/>
                            </p:stCondLst>
                            <p:childTnLst>
                              <p:par>
                                <p:cTn id="38" presetID="22" presetClass="entr" presetSubtype="8" fill="hold" grpId="0" nodeType="afterEffect">
                                  <p:stCondLst>
                                    <p:cond delay="0"/>
                                  </p:stCondLst>
                                  <p:childTnLst>
                                    <p:set>
                                      <p:cBhvr>
                                        <p:cTn id="39" dur="1" fill="hold">
                                          <p:stCondLst>
                                            <p:cond delay="0"/>
                                          </p:stCondLst>
                                        </p:cTn>
                                        <p:tgtEl>
                                          <p:spTgt spid="21"/>
                                        </p:tgtEl>
                                        <p:attrNameLst>
                                          <p:attrName>style.visibility</p:attrName>
                                        </p:attrNameLst>
                                      </p:cBhvr>
                                      <p:to>
                                        <p:strVal val="visible"/>
                                      </p:to>
                                    </p:set>
                                    <p:animEffect transition="in" filter="wipe(left)">
                                      <p:cBhvr>
                                        <p:cTn id="40" dur="500"/>
                                        <p:tgtEl>
                                          <p:spTgt spid="21"/>
                                        </p:tgtEl>
                                      </p:cBhvr>
                                    </p:animEffect>
                                  </p:childTnLst>
                                </p:cTn>
                              </p:par>
                            </p:childTnLst>
                          </p:cTn>
                        </p:par>
                        <p:par>
                          <p:cTn id="41" fill="hold">
                            <p:stCondLst>
                              <p:cond delay="4500"/>
                            </p:stCondLst>
                            <p:childTnLst>
                              <p:par>
                                <p:cTn id="42" presetID="23" presetClass="entr" presetSubtype="16" fill="hold" grpId="0" nodeType="afterEffect">
                                  <p:stCondLst>
                                    <p:cond delay="0"/>
                                  </p:stCondLst>
                                  <p:childTnLst>
                                    <p:set>
                                      <p:cBhvr>
                                        <p:cTn id="43" dur="1" fill="hold">
                                          <p:stCondLst>
                                            <p:cond delay="0"/>
                                          </p:stCondLst>
                                        </p:cTn>
                                        <p:tgtEl>
                                          <p:spTgt spid="30"/>
                                        </p:tgtEl>
                                        <p:attrNameLst>
                                          <p:attrName>style.visibility</p:attrName>
                                        </p:attrNameLst>
                                      </p:cBhvr>
                                      <p:to>
                                        <p:strVal val="visible"/>
                                      </p:to>
                                    </p:set>
                                    <p:anim calcmode="lin" valueType="num">
                                      <p:cBhvr>
                                        <p:cTn id="44" dur="500" fill="hold"/>
                                        <p:tgtEl>
                                          <p:spTgt spid="30"/>
                                        </p:tgtEl>
                                        <p:attrNameLst>
                                          <p:attrName>ppt_w</p:attrName>
                                        </p:attrNameLst>
                                      </p:cBhvr>
                                      <p:tavLst>
                                        <p:tav tm="0">
                                          <p:val>
                                            <p:fltVal val="0"/>
                                          </p:val>
                                        </p:tav>
                                        <p:tav tm="100000">
                                          <p:val>
                                            <p:strVal val="#ppt_w"/>
                                          </p:val>
                                        </p:tav>
                                      </p:tavLst>
                                    </p:anim>
                                    <p:anim calcmode="lin" valueType="num">
                                      <p:cBhvr>
                                        <p:cTn id="45" dur="500" fill="hold"/>
                                        <p:tgtEl>
                                          <p:spTgt spid="30"/>
                                        </p:tgtEl>
                                        <p:attrNameLst>
                                          <p:attrName>ppt_h</p:attrName>
                                        </p:attrNameLst>
                                      </p:cBhvr>
                                      <p:tavLst>
                                        <p:tav tm="0">
                                          <p:val>
                                            <p:fltVal val="0"/>
                                          </p:val>
                                        </p:tav>
                                        <p:tav tm="100000">
                                          <p:val>
                                            <p:strVal val="#ppt_h"/>
                                          </p:val>
                                        </p:tav>
                                      </p:tavLst>
                                    </p:anim>
                                  </p:childTnLst>
                                </p:cTn>
                              </p:par>
                            </p:childTnLst>
                          </p:cTn>
                        </p:par>
                        <p:par>
                          <p:cTn id="46" fill="hold">
                            <p:stCondLst>
                              <p:cond delay="5000"/>
                            </p:stCondLst>
                            <p:childTnLst>
                              <p:par>
                                <p:cTn id="47" presetID="22" presetClass="entr" presetSubtype="8" fill="hold" grpId="0" nodeType="afterEffect">
                                  <p:stCondLst>
                                    <p:cond delay="0"/>
                                  </p:stCondLst>
                                  <p:childTnLst>
                                    <p:set>
                                      <p:cBhvr>
                                        <p:cTn id="48" dur="1" fill="hold">
                                          <p:stCondLst>
                                            <p:cond delay="0"/>
                                          </p:stCondLst>
                                        </p:cTn>
                                        <p:tgtEl>
                                          <p:spTgt spid="34"/>
                                        </p:tgtEl>
                                        <p:attrNameLst>
                                          <p:attrName>style.visibility</p:attrName>
                                        </p:attrNameLst>
                                      </p:cBhvr>
                                      <p:to>
                                        <p:strVal val="visible"/>
                                      </p:to>
                                    </p:set>
                                    <p:animEffect transition="in" filter="wipe(left)">
                                      <p:cBhvr>
                                        <p:cTn id="49" dur="500"/>
                                        <p:tgtEl>
                                          <p:spTgt spid="34"/>
                                        </p:tgtEl>
                                      </p:cBhvr>
                                    </p:animEffect>
                                  </p:childTnLst>
                                </p:cTn>
                              </p:par>
                            </p:childTnLst>
                          </p:cTn>
                        </p:par>
                        <p:par>
                          <p:cTn id="50" fill="hold">
                            <p:stCondLst>
                              <p:cond delay="5500"/>
                            </p:stCondLst>
                            <p:childTnLst>
                              <p:par>
                                <p:cTn id="51" presetID="22" presetClass="entr" presetSubtype="8" fill="hold" grpId="0" nodeType="afterEffect">
                                  <p:stCondLst>
                                    <p:cond delay="0"/>
                                  </p:stCondLst>
                                  <p:childTnLst>
                                    <p:set>
                                      <p:cBhvr>
                                        <p:cTn id="52" dur="1" fill="hold">
                                          <p:stCondLst>
                                            <p:cond delay="0"/>
                                          </p:stCondLst>
                                        </p:cTn>
                                        <p:tgtEl>
                                          <p:spTgt spid="38"/>
                                        </p:tgtEl>
                                        <p:attrNameLst>
                                          <p:attrName>style.visibility</p:attrName>
                                        </p:attrNameLst>
                                      </p:cBhvr>
                                      <p:to>
                                        <p:strVal val="visible"/>
                                      </p:to>
                                    </p:set>
                                    <p:animEffect transition="in" filter="wipe(left)">
                                      <p:cBhvr>
                                        <p:cTn id="53" dur="500"/>
                                        <p:tgtEl>
                                          <p:spTgt spid="38"/>
                                        </p:tgtEl>
                                      </p:cBhvr>
                                    </p:animEffect>
                                  </p:childTnLst>
                                </p:cTn>
                              </p:par>
                            </p:childTnLst>
                          </p:cTn>
                        </p:par>
                        <p:par>
                          <p:cTn id="54" fill="hold">
                            <p:stCondLst>
                              <p:cond delay="6000"/>
                            </p:stCondLst>
                            <p:childTnLst>
                              <p:par>
                                <p:cTn id="55" presetID="22" presetClass="entr" presetSubtype="8" fill="hold" nodeType="afterEffect">
                                  <p:stCondLst>
                                    <p:cond delay="0"/>
                                  </p:stCondLst>
                                  <p:childTnLst>
                                    <p:set>
                                      <p:cBhvr>
                                        <p:cTn id="56" dur="1" fill="hold">
                                          <p:stCondLst>
                                            <p:cond delay="0"/>
                                          </p:stCondLst>
                                        </p:cTn>
                                        <p:tgtEl>
                                          <p:spTgt spid="13"/>
                                        </p:tgtEl>
                                        <p:attrNameLst>
                                          <p:attrName>style.visibility</p:attrName>
                                        </p:attrNameLst>
                                      </p:cBhvr>
                                      <p:to>
                                        <p:strVal val="visible"/>
                                      </p:to>
                                    </p:set>
                                    <p:animEffect transition="in" filter="wipe(left)">
                                      <p:cBhvr>
                                        <p:cTn id="57" dur="500"/>
                                        <p:tgtEl>
                                          <p:spTgt spid="13"/>
                                        </p:tgtEl>
                                      </p:cBhvr>
                                    </p:animEffect>
                                  </p:childTnLst>
                                </p:cTn>
                              </p:par>
                            </p:childTnLst>
                          </p:cTn>
                        </p:par>
                        <p:par>
                          <p:cTn id="58" fill="hold">
                            <p:stCondLst>
                              <p:cond delay="6500"/>
                            </p:stCondLst>
                            <p:childTnLst>
                              <p:par>
                                <p:cTn id="59" presetID="12" presetClass="entr" presetSubtype="8" fill="hold" grpId="0" nodeType="afterEffect">
                                  <p:stCondLst>
                                    <p:cond delay="0"/>
                                  </p:stCondLst>
                                  <p:childTnLst>
                                    <p:set>
                                      <p:cBhvr>
                                        <p:cTn id="60" dur="1" fill="hold">
                                          <p:stCondLst>
                                            <p:cond delay="0"/>
                                          </p:stCondLst>
                                        </p:cTn>
                                        <p:tgtEl>
                                          <p:spTgt spid="27"/>
                                        </p:tgtEl>
                                        <p:attrNameLst>
                                          <p:attrName>style.visibility</p:attrName>
                                        </p:attrNameLst>
                                      </p:cBhvr>
                                      <p:to>
                                        <p:strVal val="visible"/>
                                      </p:to>
                                    </p:set>
                                    <p:animEffect transition="in" filter="slide(fromLeft)">
                                      <p:cBhvr>
                                        <p:cTn id="61" dur="500"/>
                                        <p:tgtEl>
                                          <p:spTgt spid="27"/>
                                        </p:tgtEl>
                                      </p:cBhvr>
                                    </p:animEffect>
                                  </p:childTnLst>
                                </p:cTn>
                              </p:par>
                            </p:childTnLst>
                          </p:cTn>
                        </p:par>
                        <p:par>
                          <p:cTn id="62" fill="hold">
                            <p:stCondLst>
                              <p:cond delay="7000"/>
                            </p:stCondLst>
                            <p:childTnLst>
                              <p:par>
                                <p:cTn id="63" presetID="22" presetClass="entr" presetSubtype="8" fill="hold" grpId="0" nodeType="afterEffect">
                                  <p:stCondLst>
                                    <p:cond delay="0"/>
                                  </p:stCondLst>
                                  <p:childTnLst>
                                    <p:set>
                                      <p:cBhvr>
                                        <p:cTn id="64" dur="1" fill="hold">
                                          <p:stCondLst>
                                            <p:cond delay="0"/>
                                          </p:stCondLst>
                                        </p:cTn>
                                        <p:tgtEl>
                                          <p:spTgt spid="23"/>
                                        </p:tgtEl>
                                        <p:attrNameLst>
                                          <p:attrName>style.visibility</p:attrName>
                                        </p:attrNameLst>
                                      </p:cBhvr>
                                      <p:to>
                                        <p:strVal val="visible"/>
                                      </p:to>
                                    </p:set>
                                    <p:animEffect transition="in" filter="wipe(left)">
                                      <p:cBhvr>
                                        <p:cTn id="65" dur="500"/>
                                        <p:tgtEl>
                                          <p:spTgt spid="23"/>
                                        </p:tgtEl>
                                      </p:cBhvr>
                                    </p:animEffect>
                                  </p:childTnLst>
                                </p:cTn>
                              </p:par>
                            </p:childTnLst>
                          </p:cTn>
                        </p:par>
                        <p:par>
                          <p:cTn id="66" fill="hold">
                            <p:stCondLst>
                              <p:cond delay="7500"/>
                            </p:stCondLst>
                            <p:childTnLst>
                              <p:par>
                                <p:cTn id="67" presetID="23" presetClass="entr" presetSubtype="16" fill="hold" grpId="0" nodeType="afterEffect">
                                  <p:stCondLst>
                                    <p:cond delay="0"/>
                                  </p:stCondLst>
                                  <p:childTnLst>
                                    <p:set>
                                      <p:cBhvr>
                                        <p:cTn id="68" dur="1" fill="hold">
                                          <p:stCondLst>
                                            <p:cond delay="0"/>
                                          </p:stCondLst>
                                        </p:cTn>
                                        <p:tgtEl>
                                          <p:spTgt spid="31"/>
                                        </p:tgtEl>
                                        <p:attrNameLst>
                                          <p:attrName>style.visibility</p:attrName>
                                        </p:attrNameLst>
                                      </p:cBhvr>
                                      <p:to>
                                        <p:strVal val="visible"/>
                                      </p:to>
                                    </p:set>
                                    <p:anim calcmode="lin" valueType="num">
                                      <p:cBhvr>
                                        <p:cTn id="69" dur="500" fill="hold"/>
                                        <p:tgtEl>
                                          <p:spTgt spid="31"/>
                                        </p:tgtEl>
                                        <p:attrNameLst>
                                          <p:attrName>ppt_w</p:attrName>
                                        </p:attrNameLst>
                                      </p:cBhvr>
                                      <p:tavLst>
                                        <p:tav tm="0">
                                          <p:val>
                                            <p:fltVal val="0"/>
                                          </p:val>
                                        </p:tav>
                                        <p:tav tm="100000">
                                          <p:val>
                                            <p:strVal val="#ppt_w"/>
                                          </p:val>
                                        </p:tav>
                                      </p:tavLst>
                                    </p:anim>
                                    <p:anim calcmode="lin" valueType="num">
                                      <p:cBhvr>
                                        <p:cTn id="70" dur="500" fill="hold"/>
                                        <p:tgtEl>
                                          <p:spTgt spid="31"/>
                                        </p:tgtEl>
                                        <p:attrNameLst>
                                          <p:attrName>ppt_h</p:attrName>
                                        </p:attrNameLst>
                                      </p:cBhvr>
                                      <p:tavLst>
                                        <p:tav tm="0">
                                          <p:val>
                                            <p:fltVal val="0"/>
                                          </p:val>
                                        </p:tav>
                                        <p:tav tm="100000">
                                          <p:val>
                                            <p:strVal val="#ppt_h"/>
                                          </p:val>
                                        </p:tav>
                                      </p:tavLst>
                                    </p:anim>
                                  </p:childTnLst>
                                </p:cTn>
                              </p:par>
                            </p:childTnLst>
                          </p:cTn>
                        </p:par>
                        <p:par>
                          <p:cTn id="71" fill="hold">
                            <p:stCondLst>
                              <p:cond delay="8000"/>
                            </p:stCondLst>
                            <p:childTnLst>
                              <p:par>
                                <p:cTn id="72" presetID="22" presetClass="entr" presetSubtype="8" fill="hold" grpId="0" nodeType="afterEffect">
                                  <p:stCondLst>
                                    <p:cond delay="0"/>
                                  </p:stCondLst>
                                  <p:childTnLst>
                                    <p:set>
                                      <p:cBhvr>
                                        <p:cTn id="73" dur="1" fill="hold">
                                          <p:stCondLst>
                                            <p:cond delay="0"/>
                                          </p:stCondLst>
                                        </p:cTn>
                                        <p:tgtEl>
                                          <p:spTgt spid="35"/>
                                        </p:tgtEl>
                                        <p:attrNameLst>
                                          <p:attrName>style.visibility</p:attrName>
                                        </p:attrNameLst>
                                      </p:cBhvr>
                                      <p:to>
                                        <p:strVal val="visible"/>
                                      </p:to>
                                    </p:set>
                                    <p:animEffect transition="in" filter="wipe(left)">
                                      <p:cBhvr>
                                        <p:cTn id="74" dur="500"/>
                                        <p:tgtEl>
                                          <p:spTgt spid="35"/>
                                        </p:tgtEl>
                                      </p:cBhvr>
                                    </p:animEffect>
                                  </p:childTnLst>
                                </p:cTn>
                              </p:par>
                            </p:childTnLst>
                          </p:cTn>
                        </p:par>
                        <p:par>
                          <p:cTn id="75" fill="hold">
                            <p:stCondLst>
                              <p:cond delay="8500"/>
                            </p:stCondLst>
                            <p:childTnLst>
                              <p:par>
                                <p:cTn id="76" presetID="22" presetClass="entr" presetSubtype="8" fill="hold" grpId="0" nodeType="afterEffect">
                                  <p:stCondLst>
                                    <p:cond delay="0"/>
                                  </p:stCondLst>
                                  <p:childTnLst>
                                    <p:set>
                                      <p:cBhvr>
                                        <p:cTn id="77" dur="1" fill="hold">
                                          <p:stCondLst>
                                            <p:cond delay="0"/>
                                          </p:stCondLst>
                                        </p:cTn>
                                        <p:tgtEl>
                                          <p:spTgt spid="39"/>
                                        </p:tgtEl>
                                        <p:attrNameLst>
                                          <p:attrName>style.visibility</p:attrName>
                                        </p:attrNameLst>
                                      </p:cBhvr>
                                      <p:to>
                                        <p:strVal val="visible"/>
                                      </p:to>
                                    </p:set>
                                    <p:animEffect transition="in" filter="wipe(left)">
                                      <p:cBhvr>
                                        <p:cTn id="78" dur="500"/>
                                        <p:tgtEl>
                                          <p:spTgt spid="39"/>
                                        </p:tgtEl>
                                      </p:cBhvr>
                                    </p:animEffect>
                                  </p:childTnLst>
                                </p:cTn>
                              </p:par>
                            </p:childTnLst>
                          </p:cTn>
                        </p:par>
                        <p:par>
                          <p:cTn id="79" fill="hold">
                            <p:stCondLst>
                              <p:cond delay="9000"/>
                            </p:stCondLst>
                            <p:childTnLst>
                              <p:par>
                                <p:cTn id="80" presetID="22" presetClass="entr" presetSubtype="8" fill="hold" nodeType="afterEffect">
                                  <p:stCondLst>
                                    <p:cond delay="0"/>
                                  </p:stCondLst>
                                  <p:childTnLst>
                                    <p:set>
                                      <p:cBhvr>
                                        <p:cTn id="81" dur="1" fill="hold">
                                          <p:stCondLst>
                                            <p:cond delay="0"/>
                                          </p:stCondLst>
                                        </p:cTn>
                                        <p:tgtEl>
                                          <p:spTgt spid="17"/>
                                        </p:tgtEl>
                                        <p:attrNameLst>
                                          <p:attrName>style.visibility</p:attrName>
                                        </p:attrNameLst>
                                      </p:cBhvr>
                                      <p:to>
                                        <p:strVal val="visible"/>
                                      </p:to>
                                    </p:set>
                                    <p:animEffect transition="in" filter="wipe(left)">
                                      <p:cBhvr>
                                        <p:cTn id="82" dur="500"/>
                                        <p:tgtEl>
                                          <p:spTgt spid="17"/>
                                        </p:tgtEl>
                                      </p:cBhvr>
                                    </p:animEffect>
                                  </p:childTnLst>
                                </p:cTn>
                              </p:par>
                            </p:childTnLst>
                          </p:cTn>
                        </p:par>
                        <p:par>
                          <p:cTn id="83" fill="hold">
                            <p:stCondLst>
                              <p:cond delay="9500"/>
                            </p:stCondLst>
                            <p:childTnLst>
                              <p:par>
                                <p:cTn id="84" presetID="12" presetClass="entr" presetSubtype="8" fill="hold" grpId="0" nodeType="afterEffect">
                                  <p:stCondLst>
                                    <p:cond delay="0"/>
                                  </p:stCondLst>
                                  <p:childTnLst>
                                    <p:set>
                                      <p:cBhvr>
                                        <p:cTn id="85" dur="1" fill="hold">
                                          <p:stCondLst>
                                            <p:cond delay="0"/>
                                          </p:stCondLst>
                                        </p:cTn>
                                        <p:tgtEl>
                                          <p:spTgt spid="28"/>
                                        </p:tgtEl>
                                        <p:attrNameLst>
                                          <p:attrName>style.visibility</p:attrName>
                                        </p:attrNameLst>
                                      </p:cBhvr>
                                      <p:to>
                                        <p:strVal val="visible"/>
                                      </p:to>
                                    </p:set>
                                    <p:animEffect transition="in" filter="slide(fromLeft)">
                                      <p:cBhvr>
                                        <p:cTn id="86" dur="500"/>
                                        <p:tgtEl>
                                          <p:spTgt spid="28"/>
                                        </p:tgtEl>
                                      </p:cBhvr>
                                    </p:animEffect>
                                  </p:childTnLst>
                                </p:cTn>
                              </p:par>
                            </p:childTnLst>
                          </p:cTn>
                        </p:par>
                        <p:par>
                          <p:cTn id="87" fill="hold">
                            <p:stCondLst>
                              <p:cond delay="10000"/>
                            </p:stCondLst>
                            <p:childTnLst>
                              <p:par>
                                <p:cTn id="88" presetID="22" presetClass="entr" presetSubtype="8" fill="hold" grpId="0" nodeType="afterEffect">
                                  <p:stCondLst>
                                    <p:cond delay="0"/>
                                  </p:stCondLst>
                                  <p:childTnLst>
                                    <p:set>
                                      <p:cBhvr>
                                        <p:cTn id="89" dur="1" fill="hold">
                                          <p:stCondLst>
                                            <p:cond delay="0"/>
                                          </p:stCondLst>
                                        </p:cTn>
                                        <p:tgtEl>
                                          <p:spTgt spid="24"/>
                                        </p:tgtEl>
                                        <p:attrNameLst>
                                          <p:attrName>style.visibility</p:attrName>
                                        </p:attrNameLst>
                                      </p:cBhvr>
                                      <p:to>
                                        <p:strVal val="visible"/>
                                      </p:to>
                                    </p:set>
                                    <p:animEffect transition="in" filter="wipe(left)">
                                      <p:cBhvr>
                                        <p:cTn id="90" dur="500"/>
                                        <p:tgtEl>
                                          <p:spTgt spid="24"/>
                                        </p:tgtEl>
                                      </p:cBhvr>
                                    </p:animEffect>
                                  </p:childTnLst>
                                </p:cTn>
                              </p:par>
                            </p:childTnLst>
                          </p:cTn>
                        </p:par>
                        <p:par>
                          <p:cTn id="91" fill="hold">
                            <p:stCondLst>
                              <p:cond delay="10500"/>
                            </p:stCondLst>
                            <p:childTnLst>
                              <p:par>
                                <p:cTn id="92" presetID="23" presetClass="entr" presetSubtype="16" fill="hold" grpId="0" nodeType="afterEffect">
                                  <p:stCondLst>
                                    <p:cond delay="0"/>
                                  </p:stCondLst>
                                  <p:childTnLst>
                                    <p:set>
                                      <p:cBhvr>
                                        <p:cTn id="93" dur="1" fill="hold">
                                          <p:stCondLst>
                                            <p:cond delay="0"/>
                                          </p:stCondLst>
                                        </p:cTn>
                                        <p:tgtEl>
                                          <p:spTgt spid="32"/>
                                        </p:tgtEl>
                                        <p:attrNameLst>
                                          <p:attrName>style.visibility</p:attrName>
                                        </p:attrNameLst>
                                      </p:cBhvr>
                                      <p:to>
                                        <p:strVal val="visible"/>
                                      </p:to>
                                    </p:set>
                                    <p:anim calcmode="lin" valueType="num">
                                      <p:cBhvr>
                                        <p:cTn id="94" dur="500" fill="hold"/>
                                        <p:tgtEl>
                                          <p:spTgt spid="32"/>
                                        </p:tgtEl>
                                        <p:attrNameLst>
                                          <p:attrName>ppt_w</p:attrName>
                                        </p:attrNameLst>
                                      </p:cBhvr>
                                      <p:tavLst>
                                        <p:tav tm="0">
                                          <p:val>
                                            <p:fltVal val="0"/>
                                          </p:val>
                                        </p:tav>
                                        <p:tav tm="100000">
                                          <p:val>
                                            <p:strVal val="#ppt_w"/>
                                          </p:val>
                                        </p:tav>
                                      </p:tavLst>
                                    </p:anim>
                                    <p:anim calcmode="lin" valueType="num">
                                      <p:cBhvr>
                                        <p:cTn id="95" dur="500" fill="hold"/>
                                        <p:tgtEl>
                                          <p:spTgt spid="32"/>
                                        </p:tgtEl>
                                        <p:attrNameLst>
                                          <p:attrName>ppt_h</p:attrName>
                                        </p:attrNameLst>
                                      </p:cBhvr>
                                      <p:tavLst>
                                        <p:tav tm="0">
                                          <p:val>
                                            <p:fltVal val="0"/>
                                          </p:val>
                                        </p:tav>
                                        <p:tav tm="100000">
                                          <p:val>
                                            <p:strVal val="#ppt_h"/>
                                          </p:val>
                                        </p:tav>
                                      </p:tavLst>
                                    </p:anim>
                                  </p:childTnLst>
                                </p:cTn>
                              </p:par>
                            </p:childTnLst>
                          </p:cTn>
                        </p:par>
                        <p:par>
                          <p:cTn id="96" fill="hold">
                            <p:stCondLst>
                              <p:cond delay="11000"/>
                            </p:stCondLst>
                            <p:childTnLst>
                              <p:par>
                                <p:cTn id="97" presetID="22" presetClass="entr" presetSubtype="8" fill="hold" grpId="0" nodeType="afterEffect">
                                  <p:stCondLst>
                                    <p:cond delay="0"/>
                                  </p:stCondLst>
                                  <p:childTnLst>
                                    <p:set>
                                      <p:cBhvr>
                                        <p:cTn id="98" dur="1" fill="hold">
                                          <p:stCondLst>
                                            <p:cond delay="0"/>
                                          </p:stCondLst>
                                        </p:cTn>
                                        <p:tgtEl>
                                          <p:spTgt spid="36"/>
                                        </p:tgtEl>
                                        <p:attrNameLst>
                                          <p:attrName>style.visibility</p:attrName>
                                        </p:attrNameLst>
                                      </p:cBhvr>
                                      <p:to>
                                        <p:strVal val="visible"/>
                                      </p:to>
                                    </p:set>
                                    <p:animEffect transition="in" filter="wipe(left)">
                                      <p:cBhvr>
                                        <p:cTn id="99" dur="500"/>
                                        <p:tgtEl>
                                          <p:spTgt spid="36"/>
                                        </p:tgtEl>
                                      </p:cBhvr>
                                    </p:animEffect>
                                  </p:childTnLst>
                                </p:cTn>
                              </p:par>
                            </p:childTnLst>
                          </p:cTn>
                        </p:par>
                        <p:par>
                          <p:cTn id="100" fill="hold">
                            <p:stCondLst>
                              <p:cond delay="11500"/>
                            </p:stCondLst>
                            <p:childTnLst>
                              <p:par>
                                <p:cTn id="101" presetID="22" presetClass="entr" presetSubtype="8" fill="hold" grpId="0" nodeType="afterEffect">
                                  <p:stCondLst>
                                    <p:cond delay="0"/>
                                  </p:stCondLst>
                                  <p:childTnLst>
                                    <p:set>
                                      <p:cBhvr>
                                        <p:cTn id="102" dur="1" fill="hold">
                                          <p:stCondLst>
                                            <p:cond delay="0"/>
                                          </p:stCondLst>
                                        </p:cTn>
                                        <p:tgtEl>
                                          <p:spTgt spid="40"/>
                                        </p:tgtEl>
                                        <p:attrNameLst>
                                          <p:attrName>style.visibility</p:attrName>
                                        </p:attrNameLst>
                                      </p:cBhvr>
                                      <p:to>
                                        <p:strVal val="visible"/>
                                      </p:to>
                                    </p:set>
                                    <p:animEffect transition="in" filter="wipe(left)">
                                      <p:cBhvr>
                                        <p:cTn id="103"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P spid="23" grpId="0"/>
      <p:bldP spid="24" grpId="0"/>
      <p:bldP spid="25" grpId="0" animBg="1"/>
      <p:bldP spid="26" grpId="0" animBg="1"/>
      <p:bldP spid="27" grpId="0" animBg="1"/>
      <p:bldP spid="28" grpId="0" animBg="1"/>
      <p:bldP spid="29" grpId="0"/>
      <p:bldP spid="30" grpId="0"/>
      <p:bldP spid="31" grpId="0"/>
      <p:bldP spid="32" grpId="0"/>
      <p:bldP spid="33" grpId="0"/>
      <p:bldP spid="34" grpId="0"/>
      <p:bldP spid="35" grpId="0"/>
      <p:bldP spid="36" grpId="0"/>
      <p:bldP spid="37" grpId="0" animBg="1"/>
      <p:bldP spid="38" grpId="0" animBg="1"/>
      <p:bldP spid="39" grpId="0" animBg="1"/>
      <p:bldP spid="40"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a:spLocks noChangeAspect="1"/>
          </p:cNvSpPr>
          <p:nvPr/>
        </p:nvSpPr>
        <p:spPr>
          <a:xfrm>
            <a:off x="6334518" y="3525762"/>
            <a:ext cx="3185342" cy="2010213"/>
          </a:xfrm>
          <a:prstGeom prst="rect">
            <a:avLst/>
          </a:prstGeom>
          <a:blipFill dpi="0" rotWithShape="1">
            <a:blip r:embed="rId1"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6" name="Rectangle 5"/>
          <p:cNvSpPr>
            <a:spLocks noChangeAspect="1"/>
          </p:cNvSpPr>
          <p:nvPr/>
        </p:nvSpPr>
        <p:spPr>
          <a:xfrm>
            <a:off x="354" y="1456204"/>
            <a:ext cx="6273985" cy="4079769"/>
          </a:xfrm>
          <a:prstGeom prst="rect">
            <a:avLst/>
          </a:prstGeom>
          <a:blipFill dpi="0" rotWithShape="1">
            <a:blip r:embed="rId2"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9" name="Rectangle 8"/>
          <p:cNvSpPr>
            <a:spLocks noChangeAspect="1"/>
          </p:cNvSpPr>
          <p:nvPr/>
        </p:nvSpPr>
        <p:spPr>
          <a:xfrm>
            <a:off x="6334514" y="1456203"/>
            <a:ext cx="6524235" cy="20102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12" name="Rectangle 11"/>
          <p:cNvSpPr>
            <a:spLocks noChangeAspect="1"/>
          </p:cNvSpPr>
          <p:nvPr/>
        </p:nvSpPr>
        <p:spPr>
          <a:xfrm>
            <a:off x="9673410" y="3525762"/>
            <a:ext cx="3185340" cy="2010213"/>
          </a:xfrm>
          <a:prstGeom prst="rect">
            <a:avLst/>
          </a:prstGeom>
          <a:blipFill dpi="0" rotWithShape="1">
            <a:blip r:embed="rId3"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35" name="Title 13"/>
          <p:cNvSpPr txBox="1"/>
          <p:nvPr/>
        </p:nvSpPr>
        <p:spPr>
          <a:xfrm>
            <a:off x="2613161" y="5795267"/>
            <a:ext cx="7755739" cy="707064"/>
          </a:xfrm>
          <a:prstGeom prst="rect">
            <a:avLst/>
          </a:prstGeom>
        </p:spPr>
        <p:txBody>
          <a:bodyPr vert="horz" lIns="0" tIns="0" rIns="0" bIns="0" rtlCol="0" anchor="t" anchorCtr="0">
            <a:no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pPr algn="just">
              <a:lnSpc>
                <a:spcPct val="150000"/>
              </a:lnSpc>
            </a:pPr>
            <a:r>
              <a:rPr lang="zh-CN" altLang="en-US" sz="845" dirty="0">
                <a:solidFill>
                  <a:schemeClr val="bg1">
                    <a:lumMod val="65000"/>
                  </a:schemeClr>
                </a:solidFill>
                <a:latin typeface="Arial" panose="020B0604020202020204" pitchFamily="34" charset="0"/>
                <a:ea typeface="微软雅黑" panose="020B0503020204020204" pitchFamily="34" charset="-122"/>
                <a:cs typeface="Lato Light"/>
                <a:sym typeface="Arial" panose="020B0604020202020204" pitchFamily="34" charset="0"/>
              </a:rPr>
              <a:t>请替换文字内容，修改文字内容，也可以直接复制你的内容到此。修改文字内容，也可以直接复制你的内容到此。请替换文字内容，修改文字内容，也可以直接复制你的内容到此。请替换文字内容，修改文字内容，也可以直接复制你的内容到此。修改文字内容，也可以直接复制你的内容到此。请替换文字内容，修改文字内容，也可以直接复制你的内容到此。请替换文字内容，修改文字内容，也可以直接复制你的内容到此。修改文字内容，也可以直接复制你的内容到此。请替换文字内容，修改文字内容，也可以直接复制你的内容到此。</a:t>
            </a:r>
            <a:endParaRPr lang="en-US" altLang="zh-CN" sz="845" dirty="0">
              <a:solidFill>
                <a:schemeClr val="bg1">
                  <a:lumMod val="65000"/>
                </a:schemeClr>
              </a:solidFill>
              <a:latin typeface="Arial" panose="020B0604020202020204" pitchFamily="34" charset="0"/>
              <a:ea typeface="微软雅黑" panose="020B0503020204020204" pitchFamily="34" charset="-122"/>
              <a:cs typeface="Lato Light"/>
              <a:sym typeface="Arial" panose="020B0604020202020204" pitchFamily="34" charset="0"/>
            </a:endParaRPr>
          </a:p>
        </p:txBody>
      </p:sp>
      <p:sp>
        <p:nvSpPr>
          <p:cNvPr id="7" name="TextBox 39"/>
          <p:cNvSpPr txBox="1"/>
          <p:nvPr/>
        </p:nvSpPr>
        <p:spPr>
          <a:xfrm>
            <a:off x="6658696" y="1907311"/>
            <a:ext cx="5875870" cy="1107996"/>
          </a:xfrm>
          <a:prstGeom prst="rect">
            <a:avLst/>
          </a:prstGeom>
          <a:noFill/>
        </p:spPr>
        <p:txBody>
          <a:bodyPr wrap="square" lIns="0" tIns="0" rIns="0" bIns="0" rtlCol="0">
            <a:spAutoFit/>
          </a:bodyPr>
          <a:lstStyle/>
          <a:p>
            <a:r>
              <a:rPr lang="zh-CN" altLang="en-US" sz="2800" b="1" dirty="0">
                <a:solidFill>
                  <a:schemeClr val="bg1"/>
                </a:solidFill>
                <a:latin typeface="Arial" panose="020B0604020202020204" pitchFamily="34" charset="0"/>
                <a:ea typeface="微软雅黑" panose="020B0503020204020204" pitchFamily="34" charset="-122"/>
                <a:sym typeface="Arial" panose="020B0604020202020204" pitchFamily="34" charset="0"/>
              </a:rPr>
              <a:t>点击请替换文字</a:t>
            </a:r>
            <a:r>
              <a:rPr lang="zh-CN" altLang="en-US" sz="2800" b="1" dirty="0" smtClean="0">
                <a:solidFill>
                  <a:schemeClr val="bg1"/>
                </a:solidFill>
                <a:latin typeface="Arial" panose="020B0604020202020204" pitchFamily="34" charset="0"/>
                <a:ea typeface="微软雅黑" panose="020B0503020204020204" pitchFamily="34" charset="-122"/>
                <a:sym typeface="Arial" panose="020B0604020202020204" pitchFamily="34" charset="0"/>
              </a:rPr>
              <a:t>内容</a:t>
            </a:r>
            <a:endParaRPr lang="en-US" altLang="zh-CN" sz="2800" b="1" dirty="0" smtClean="0">
              <a:solidFill>
                <a:schemeClr val="bg1"/>
              </a:solidFill>
              <a:latin typeface="Arial" panose="020B0604020202020204" pitchFamily="34" charset="0"/>
              <a:ea typeface="微软雅黑" panose="020B0503020204020204" pitchFamily="34" charset="-122"/>
              <a:sym typeface="Arial" panose="020B0604020202020204" pitchFamily="34" charset="0"/>
            </a:endParaRPr>
          </a:p>
          <a:p>
            <a:r>
              <a:rPr lang="en-US" altLang="zh-CN" sz="4400" dirty="0">
                <a:solidFill>
                  <a:schemeClr val="bg1"/>
                </a:solidFill>
                <a:latin typeface="Impact" panose="020B0806030902050204" pitchFamily="34" charset="0"/>
                <a:ea typeface="微软雅黑" panose="020B0503020204020204" pitchFamily="34" charset="-122"/>
                <a:sym typeface="Arial" panose="020B0604020202020204" pitchFamily="34" charset="0"/>
              </a:rPr>
              <a:t>ADD RELATED TITLE WORDS</a:t>
            </a:r>
            <a:endParaRPr lang="zh-CN" altLang="en-US" sz="4400" dirty="0">
              <a:solidFill>
                <a:schemeClr val="bg1"/>
              </a:solidFill>
              <a:latin typeface="Impact" panose="020B0806030902050204" pitchFamily="34" charset="0"/>
              <a:ea typeface="微软雅黑" panose="020B0503020204020204" pitchFamily="34" charset="-122"/>
              <a:sym typeface="Arial" panose="020B0604020202020204" pitchFamily="34" charset="0"/>
            </a:endParaRPr>
          </a:p>
        </p:txBody>
      </p:sp>
      <p:sp>
        <p:nvSpPr>
          <p:cNvPr id="8" name="文本框 10"/>
          <p:cNvSpPr txBox="1">
            <a:spLocks noChangeArrowheads="1"/>
          </p:cNvSpPr>
          <p:nvPr/>
        </p:nvSpPr>
        <p:spPr bwMode="auto">
          <a:xfrm>
            <a:off x="4574370" y="414450"/>
            <a:ext cx="3710010" cy="561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63" tIns="34281" rIns="68563" bIns="3428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a:r>
              <a:rPr lang="zh-CN" altLang="en-US" sz="3200" dirty="0">
                <a:solidFill>
                  <a:schemeClr val="tx1">
                    <a:lumMod val="65000"/>
                    <a:lumOff val="35000"/>
                  </a:schemeClr>
                </a:solidFill>
                <a:latin typeface="方正粗谭黑简体" panose="02000000000000000000" pitchFamily="2" charset="-122"/>
                <a:ea typeface="方正粗谭黑简体" panose="02000000000000000000" pitchFamily="2" charset="-122"/>
                <a:sym typeface="Arial" panose="020B0604020202020204" pitchFamily="34" charset="0"/>
              </a:rPr>
              <a:t>添加相关标题文字</a:t>
            </a:r>
            <a:endParaRPr lang="zh-CN" altLang="en-US" sz="3200" dirty="0">
              <a:solidFill>
                <a:schemeClr val="tx1">
                  <a:lumMod val="65000"/>
                  <a:lumOff val="35000"/>
                </a:schemeClr>
              </a:solidFill>
              <a:latin typeface="方正粗谭黑简体" panose="02000000000000000000" pitchFamily="2" charset="-122"/>
              <a:ea typeface="方正粗谭黑简体" panose="02000000000000000000" pitchFamily="2" charset="-122"/>
              <a:cs typeface="+mn-ea"/>
              <a:sym typeface="+mn-lt"/>
            </a:endParaRPr>
          </a:p>
        </p:txBody>
      </p:sp>
      <p:sp>
        <p:nvSpPr>
          <p:cNvPr id="10" name="等腰三角形 9"/>
          <p:cNvSpPr/>
          <p:nvPr/>
        </p:nvSpPr>
        <p:spPr bwMode="auto">
          <a:xfrm flipV="1">
            <a:off x="6092483" y="446"/>
            <a:ext cx="673787" cy="375422"/>
          </a:xfrm>
          <a:prstGeom prst="triangle">
            <a:avLst>
              <a:gd name="adj" fmla="val 49494"/>
            </a:avLst>
          </a:prstGeom>
          <a:solidFill>
            <a:schemeClr val="accent1"/>
          </a:solidFill>
          <a:ln w="38100">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solidFill>
                <a:prstClr val="white"/>
              </a:solidFill>
            </a:endParaRPr>
          </a:p>
        </p:txBody>
      </p:sp>
    </p:spTree>
  </p:cSld>
  <p:clrMapOvr>
    <a:masterClrMapping/>
  </p:clrMapOvr>
  <mc:AlternateContent xmlns:mc="http://schemas.openxmlformats.org/markup-compatibility/2006">
    <mc:Choice xmlns:p14="http://schemas.microsoft.com/office/powerpoint/2010/main" Requires="p14">
      <p:transition spd="slow" p14:dur="1600" advTm="0">
        <p14:gallery dir="l"/>
      </p:transition>
    </mc:Choice>
    <mc:Fallback>
      <p:transition spd="slow" advTm="0">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accel="40000" fill="hold" grpId="0" nodeType="clickEffect" p14:presetBounceEnd="40000">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14:bounceEnd="40000">
                                          <p:cBhvr additive="base">
                                            <p:cTn id="7" dur="1500" fill="hold"/>
                                            <p:tgtEl>
                                              <p:spTgt spid="6"/>
                                            </p:tgtEl>
                                            <p:attrNameLst>
                                              <p:attrName>ppt_x</p:attrName>
                                            </p:attrNameLst>
                                          </p:cBhvr>
                                          <p:tavLst>
                                            <p:tav tm="0">
                                              <p:val>
                                                <p:strVal val="0-#ppt_w/2"/>
                                              </p:val>
                                            </p:tav>
                                            <p:tav tm="100000">
                                              <p:val>
                                                <p:strVal val="#ppt_x"/>
                                              </p:val>
                                            </p:tav>
                                          </p:tavLst>
                                        </p:anim>
                                        <p:anim calcmode="lin" valueType="num" p14:bounceEnd="40000">
                                          <p:cBhvr additive="base">
                                            <p:cTn id="8" dur="1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 accel="40000" fill="hold" grpId="0" nodeType="clickEffect" p14:presetBounceEnd="40000">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14:bounceEnd="40000">
                                          <p:cBhvr additive="base">
                                            <p:cTn id="13" dur="1500" fill="hold"/>
                                            <p:tgtEl>
                                              <p:spTgt spid="9"/>
                                            </p:tgtEl>
                                            <p:attrNameLst>
                                              <p:attrName>ppt_x</p:attrName>
                                            </p:attrNameLst>
                                          </p:cBhvr>
                                          <p:tavLst>
                                            <p:tav tm="0">
                                              <p:val>
                                                <p:strVal val="#ppt_x"/>
                                              </p:val>
                                            </p:tav>
                                            <p:tav tm="100000">
                                              <p:val>
                                                <p:strVal val="#ppt_x"/>
                                              </p:val>
                                            </p:tav>
                                          </p:tavLst>
                                        </p:anim>
                                        <p:anim calcmode="lin" valueType="num" p14:bounceEnd="40000">
                                          <p:cBhvr additive="base">
                                            <p:cTn id="14" dur="1500" fill="hold"/>
                                            <p:tgtEl>
                                              <p:spTgt spid="9"/>
                                            </p:tgtEl>
                                            <p:attrNameLst>
                                              <p:attrName>ppt_y</p:attrName>
                                            </p:attrNameLst>
                                          </p:cBhvr>
                                          <p:tavLst>
                                            <p:tav tm="0">
                                              <p:val>
                                                <p:strVal val="0-#ppt_h/2"/>
                                              </p:val>
                                            </p:tav>
                                            <p:tav tm="100000">
                                              <p:val>
                                                <p:strVal val="#ppt_y"/>
                                              </p:val>
                                            </p:tav>
                                          </p:tavLst>
                                        </p:anim>
                                      </p:childTnLst>
                                    </p:cTn>
                                  </p:par>
                                </p:childTnLst>
                              </p:cTn>
                            </p:par>
                            <p:par>
                              <p:cTn id="15" fill="hold">
                                <p:stCondLst>
                                  <p:cond delay="1500"/>
                                </p:stCondLst>
                                <p:childTnLst>
                                  <p:par>
                                    <p:cTn id="16" presetID="22" presetClass="entr" presetSubtype="1" fill="hold" grpId="0" nodeType="after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wipe(up)">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accel="40000" fill="hold" grpId="0" nodeType="clickEffect" p14:presetBounceEnd="40000">
                                      <p:stCondLst>
                                        <p:cond delay="0"/>
                                      </p:stCondLst>
                                      <p:childTnLst>
                                        <p:set>
                                          <p:cBhvr>
                                            <p:cTn id="22" dur="1" fill="hold">
                                              <p:stCondLst>
                                                <p:cond delay="0"/>
                                              </p:stCondLst>
                                            </p:cTn>
                                            <p:tgtEl>
                                              <p:spTgt spid="3"/>
                                            </p:tgtEl>
                                            <p:attrNameLst>
                                              <p:attrName>style.visibility</p:attrName>
                                            </p:attrNameLst>
                                          </p:cBhvr>
                                          <p:to>
                                            <p:strVal val="visible"/>
                                          </p:to>
                                        </p:set>
                                        <p:anim calcmode="lin" valueType="num" p14:bounceEnd="40000">
                                          <p:cBhvr additive="base">
                                            <p:cTn id="23" dur="1500" fill="hold"/>
                                            <p:tgtEl>
                                              <p:spTgt spid="3"/>
                                            </p:tgtEl>
                                            <p:attrNameLst>
                                              <p:attrName>ppt_x</p:attrName>
                                            </p:attrNameLst>
                                          </p:cBhvr>
                                          <p:tavLst>
                                            <p:tav tm="0">
                                              <p:val>
                                                <p:strVal val="#ppt_x"/>
                                              </p:val>
                                            </p:tav>
                                            <p:tav tm="100000">
                                              <p:val>
                                                <p:strVal val="#ppt_x"/>
                                              </p:val>
                                            </p:tav>
                                          </p:tavLst>
                                        </p:anim>
                                        <p:anim calcmode="lin" valueType="num" p14:bounceEnd="40000">
                                          <p:cBhvr additive="base">
                                            <p:cTn id="24" dur="1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accel="40000" fill="hold" grpId="0" nodeType="clickEffect" p14:presetBounceEnd="40000">
                                      <p:stCondLst>
                                        <p:cond delay="0"/>
                                      </p:stCondLst>
                                      <p:childTnLst>
                                        <p:set>
                                          <p:cBhvr>
                                            <p:cTn id="28" dur="1" fill="hold">
                                              <p:stCondLst>
                                                <p:cond delay="0"/>
                                              </p:stCondLst>
                                            </p:cTn>
                                            <p:tgtEl>
                                              <p:spTgt spid="12"/>
                                            </p:tgtEl>
                                            <p:attrNameLst>
                                              <p:attrName>style.visibility</p:attrName>
                                            </p:attrNameLst>
                                          </p:cBhvr>
                                          <p:to>
                                            <p:strVal val="visible"/>
                                          </p:to>
                                        </p:set>
                                        <p:anim calcmode="lin" valueType="num" p14:bounceEnd="40000">
                                          <p:cBhvr additive="base">
                                            <p:cTn id="29" dur="1500" fill="hold"/>
                                            <p:tgtEl>
                                              <p:spTgt spid="12"/>
                                            </p:tgtEl>
                                            <p:attrNameLst>
                                              <p:attrName>ppt_x</p:attrName>
                                            </p:attrNameLst>
                                          </p:cBhvr>
                                          <p:tavLst>
                                            <p:tav tm="0">
                                              <p:val>
                                                <p:strVal val="#ppt_x"/>
                                              </p:val>
                                            </p:tav>
                                            <p:tav tm="100000">
                                              <p:val>
                                                <p:strVal val="#ppt_x"/>
                                              </p:val>
                                            </p:tav>
                                          </p:tavLst>
                                        </p:anim>
                                        <p:anim calcmode="lin" valueType="num" p14:bounceEnd="40000">
                                          <p:cBhvr additive="base">
                                            <p:cTn id="30" dur="1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grpId="0" nodeType="clickEffect">
                                      <p:stCondLst>
                                        <p:cond delay="0"/>
                                      </p:stCondLst>
                                      <p:childTnLst>
                                        <p:set>
                                          <p:cBhvr>
                                            <p:cTn id="34" dur="1" fill="hold">
                                              <p:stCondLst>
                                                <p:cond delay="0"/>
                                              </p:stCondLst>
                                            </p:cTn>
                                            <p:tgtEl>
                                              <p:spTgt spid="35"/>
                                            </p:tgtEl>
                                            <p:attrNameLst>
                                              <p:attrName>style.visibility</p:attrName>
                                            </p:attrNameLst>
                                          </p:cBhvr>
                                          <p:to>
                                            <p:strVal val="visible"/>
                                          </p:to>
                                        </p:set>
                                        <p:animEffect transition="in" filter="wipe(down)">
                                          <p:cBhvr>
                                            <p:cTn id="35"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P spid="9" grpId="0" animBg="1"/>
          <p:bldP spid="12" grpId="0" animBg="1"/>
          <p:bldP spid="35" grpId="0"/>
          <p:bldP spid="7" grpId="0"/>
        </p:bldLst>
      </p:timing>
    </mc:Choice>
    <mc:Fallback>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accel="4000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500" fill="hold"/>
                                            <p:tgtEl>
                                              <p:spTgt spid="6"/>
                                            </p:tgtEl>
                                            <p:attrNameLst>
                                              <p:attrName>ppt_x</p:attrName>
                                            </p:attrNameLst>
                                          </p:cBhvr>
                                          <p:tavLst>
                                            <p:tav tm="0">
                                              <p:val>
                                                <p:strVal val="0-#ppt_w/2"/>
                                              </p:val>
                                            </p:tav>
                                            <p:tav tm="100000">
                                              <p:val>
                                                <p:strVal val="#ppt_x"/>
                                              </p:val>
                                            </p:tav>
                                          </p:tavLst>
                                        </p:anim>
                                        <p:anim calcmode="lin" valueType="num">
                                          <p:cBhvr additive="base">
                                            <p:cTn id="8" dur="1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 accel="4000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1500" fill="hold"/>
                                            <p:tgtEl>
                                              <p:spTgt spid="9"/>
                                            </p:tgtEl>
                                            <p:attrNameLst>
                                              <p:attrName>ppt_x</p:attrName>
                                            </p:attrNameLst>
                                          </p:cBhvr>
                                          <p:tavLst>
                                            <p:tav tm="0">
                                              <p:val>
                                                <p:strVal val="#ppt_x"/>
                                              </p:val>
                                            </p:tav>
                                            <p:tav tm="100000">
                                              <p:val>
                                                <p:strVal val="#ppt_x"/>
                                              </p:val>
                                            </p:tav>
                                          </p:tavLst>
                                        </p:anim>
                                        <p:anim calcmode="lin" valueType="num">
                                          <p:cBhvr additive="base">
                                            <p:cTn id="14" dur="1500" fill="hold"/>
                                            <p:tgtEl>
                                              <p:spTgt spid="9"/>
                                            </p:tgtEl>
                                            <p:attrNameLst>
                                              <p:attrName>ppt_y</p:attrName>
                                            </p:attrNameLst>
                                          </p:cBhvr>
                                          <p:tavLst>
                                            <p:tav tm="0">
                                              <p:val>
                                                <p:strVal val="0-#ppt_h/2"/>
                                              </p:val>
                                            </p:tav>
                                            <p:tav tm="100000">
                                              <p:val>
                                                <p:strVal val="#ppt_y"/>
                                              </p:val>
                                            </p:tav>
                                          </p:tavLst>
                                        </p:anim>
                                      </p:childTnLst>
                                    </p:cTn>
                                  </p:par>
                                </p:childTnLst>
                              </p:cTn>
                            </p:par>
                            <p:par>
                              <p:cTn id="15" fill="hold">
                                <p:stCondLst>
                                  <p:cond delay="1500"/>
                                </p:stCondLst>
                                <p:childTnLst>
                                  <p:par>
                                    <p:cTn id="16" presetID="22" presetClass="entr" presetSubtype="1" fill="hold" grpId="0" nodeType="after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wipe(up)">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accel="4000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anim calcmode="lin" valueType="num">
                                          <p:cBhvr additive="base">
                                            <p:cTn id="23" dur="1500" fill="hold"/>
                                            <p:tgtEl>
                                              <p:spTgt spid="3"/>
                                            </p:tgtEl>
                                            <p:attrNameLst>
                                              <p:attrName>ppt_x</p:attrName>
                                            </p:attrNameLst>
                                          </p:cBhvr>
                                          <p:tavLst>
                                            <p:tav tm="0">
                                              <p:val>
                                                <p:strVal val="#ppt_x"/>
                                              </p:val>
                                            </p:tav>
                                            <p:tav tm="100000">
                                              <p:val>
                                                <p:strVal val="#ppt_x"/>
                                              </p:val>
                                            </p:tav>
                                          </p:tavLst>
                                        </p:anim>
                                        <p:anim calcmode="lin" valueType="num">
                                          <p:cBhvr additive="base">
                                            <p:cTn id="24" dur="1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accel="40000" fill="hold" grpId="0" nodeType="clickEffect">
                                      <p:stCondLst>
                                        <p:cond delay="0"/>
                                      </p:stCondLst>
                                      <p:childTnLst>
                                        <p:set>
                                          <p:cBhvr>
                                            <p:cTn id="28" dur="1" fill="hold">
                                              <p:stCondLst>
                                                <p:cond delay="0"/>
                                              </p:stCondLst>
                                            </p:cTn>
                                            <p:tgtEl>
                                              <p:spTgt spid="12"/>
                                            </p:tgtEl>
                                            <p:attrNameLst>
                                              <p:attrName>style.visibility</p:attrName>
                                            </p:attrNameLst>
                                          </p:cBhvr>
                                          <p:to>
                                            <p:strVal val="visible"/>
                                          </p:to>
                                        </p:set>
                                        <p:anim calcmode="lin" valueType="num">
                                          <p:cBhvr additive="base">
                                            <p:cTn id="29" dur="1500" fill="hold"/>
                                            <p:tgtEl>
                                              <p:spTgt spid="12"/>
                                            </p:tgtEl>
                                            <p:attrNameLst>
                                              <p:attrName>ppt_x</p:attrName>
                                            </p:attrNameLst>
                                          </p:cBhvr>
                                          <p:tavLst>
                                            <p:tav tm="0">
                                              <p:val>
                                                <p:strVal val="#ppt_x"/>
                                              </p:val>
                                            </p:tav>
                                            <p:tav tm="100000">
                                              <p:val>
                                                <p:strVal val="#ppt_x"/>
                                              </p:val>
                                            </p:tav>
                                          </p:tavLst>
                                        </p:anim>
                                        <p:anim calcmode="lin" valueType="num">
                                          <p:cBhvr additive="base">
                                            <p:cTn id="30" dur="1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grpId="0" nodeType="clickEffect">
                                      <p:stCondLst>
                                        <p:cond delay="0"/>
                                      </p:stCondLst>
                                      <p:childTnLst>
                                        <p:set>
                                          <p:cBhvr>
                                            <p:cTn id="34" dur="1" fill="hold">
                                              <p:stCondLst>
                                                <p:cond delay="0"/>
                                              </p:stCondLst>
                                            </p:cTn>
                                            <p:tgtEl>
                                              <p:spTgt spid="35"/>
                                            </p:tgtEl>
                                            <p:attrNameLst>
                                              <p:attrName>style.visibility</p:attrName>
                                            </p:attrNameLst>
                                          </p:cBhvr>
                                          <p:to>
                                            <p:strVal val="visible"/>
                                          </p:to>
                                        </p:set>
                                        <p:animEffect transition="in" filter="wipe(down)">
                                          <p:cBhvr>
                                            <p:cTn id="35"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P spid="9" grpId="0" animBg="1"/>
          <p:bldP spid="12" grpId="0" animBg="1"/>
          <p:bldP spid="35" grpId="0"/>
          <p:bldP spid="7" grpId="0"/>
        </p:bldLst>
      </p:timing>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Freeform 101"/>
          <p:cNvSpPr>
            <a:spLocks noEditPoints="1"/>
          </p:cNvSpPr>
          <p:nvPr/>
        </p:nvSpPr>
        <p:spPr bwMode="auto">
          <a:xfrm rot="16200000">
            <a:off x="5966325" y="6332455"/>
            <a:ext cx="352703" cy="233720"/>
          </a:xfrm>
          <a:custGeom>
            <a:avLst/>
            <a:gdLst/>
            <a:ahLst/>
            <a:cxnLst>
              <a:cxn ang="0">
                <a:pos x="77" y="43"/>
              </a:cxn>
              <a:cxn ang="0">
                <a:pos x="77" y="47"/>
              </a:cxn>
              <a:cxn ang="0">
                <a:pos x="70" y="51"/>
              </a:cxn>
              <a:cxn ang="0">
                <a:pos x="6" y="51"/>
              </a:cxn>
              <a:cxn ang="0">
                <a:pos x="0" y="47"/>
              </a:cxn>
              <a:cxn ang="0">
                <a:pos x="0" y="43"/>
              </a:cxn>
              <a:cxn ang="0">
                <a:pos x="6" y="43"/>
              </a:cxn>
              <a:cxn ang="0">
                <a:pos x="70" y="43"/>
              </a:cxn>
              <a:cxn ang="0">
                <a:pos x="77" y="43"/>
              </a:cxn>
              <a:cxn ang="0">
                <a:pos x="10" y="34"/>
              </a:cxn>
              <a:cxn ang="0">
                <a:pos x="10" y="6"/>
              </a:cxn>
              <a:cxn ang="0">
                <a:pos x="16" y="0"/>
              </a:cxn>
              <a:cxn ang="0">
                <a:pos x="60" y="0"/>
              </a:cxn>
              <a:cxn ang="0">
                <a:pos x="67" y="6"/>
              </a:cxn>
              <a:cxn ang="0">
                <a:pos x="67" y="34"/>
              </a:cxn>
              <a:cxn ang="0">
                <a:pos x="60" y="41"/>
              </a:cxn>
              <a:cxn ang="0">
                <a:pos x="16" y="41"/>
              </a:cxn>
              <a:cxn ang="0">
                <a:pos x="10" y="34"/>
              </a:cxn>
              <a:cxn ang="0">
                <a:pos x="15" y="34"/>
              </a:cxn>
              <a:cxn ang="0">
                <a:pos x="16" y="36"/>
              </a:cxn>
              <a:cxn ang="0">
                <a:pos x="60" y="36"/>
              </a:cxn>
              <a:cxn ang="0">
                <a:pos x="61" y="34"/>
              </a:cxn>
              <a:cxn ang="0">
                <a:pos x="61" y="6"/>
              </a:cxn>
              <a:cxn ang="0">
                <a:pos x="60" y="5"/>
              </a:cxn>
              <a:cxn ang="0">
                <a:pos x="16" y="5"/>
              </a:cxn>
              <a:cxn ang="0">
                <a:pos x="15" y="6"/>
              </a:cxn>
              <a:cxn ang="0">
                <a:pos x="15" y="34"/>
              </a:cxn>
              <a:cxn ang="0">
                <a:pos x="42" y="47"/>
              </a:cxn>
              <a:cxn ang="0">
                <a:pos x="42" y="46"/>
              </a:cxn>
              <a:cxn ang="0">
                <a:pos x="35" y="46"/>
              </a:cxn>
              <a:cxn ang="0">
                <a:pos x="34" y="47"/>
              </a:cxn>
              <a:cxn ang="0">
                <a:pos x="35" y="47"/>
              </a:cxn>
              <a:cxn ang="0">
                <a:pos x="42" y="47"/>
              </a:cxn>
              <a:cxn ang="0">
                <a:pos x="42" y="47"/>
              </a:cxn>
            </a:cxnLst>
            <a:rect l="0" t="0" r="r" b="b"/>
            <a:pathLst>
              <a:path w="77" h="51">
                <a:moveTo>
                  <a:pt x="77" y="43"/>
                </a:moveTo>
                <a:cubicBezTo>
                  <a:pt x="77" y="47"/>
                  <a:pt x="77" y="47"/>
                  <a:pt x="77" y="47"/>
                </a:cubicBezTo>
                <a:cubicBezTo>
                  <a:pt x="77" y="49"/>
                  <a:pt x="74" y="51"/>
                  <a:pt x="70" y="51"/>
                </a:cubicBezTo>
                <a:cubicBezTo>
                  <a:pt x="6" y="51"/>
                  <a:pt x="6" y="51"/>
                  <a:pt x="6" y="51"/>
                </a:cubicBezTo>
                <a:cubicBezTo>
                  <a:pt x="3" y="51"/>
                  <a:pt x="0" y="49"/>
                  <a:pt x="0" y="47"/>
                </a:cubicBezTo>
                <a:cubicBezTo>
                  <a:pt x="0" y="43"/>
                  <a:pt x="0" y="43"/>
                  <a:pt x="0" y="43"/>
                </a:cubicBezTo>
                <a:cubicBezTo>
                  <a:pt x="6" y="43"/>
                  <a:pt x="6" y="43"/>
                  <a:pt x="6" y="43"/>
                </a:cubicBezTo>
                <a:cubicBezTo>
                  <a:pt x="70" y="43"/>
                  <a:pt x="70" y="43"/>
                  <a:pt x="70" y="43"/>
                </a:cubicBezTo>
                <a:lnTo>
                  <a:pt x="77" y="43"/>
                </a:lnTo>
                <a:close/>
                <a:moveTo>
                  <a:pt x="10" y="34"/>
                </a:moveTo>
                <a:cubicBezTo>
                  <a:pt x="10" y="6"/>
                  <a:pt x="10" y="6"/>
                  <a:pt x="10" y="6"/>
                </a:cubicBezTo>
                <a:cubicBezTo>
                  <a:pt x="10" y="2"/>
                  <a:pt x="13" y="0"/>
                  <a:pt x="16" y="0"/>
                </a:cubicBezTo>
                <a:cubicBezTo>
                  <a:pt x="60" y="0"/>
                  <a:pt x="60" y="0"/>
                  <a:pt x="60" y="0"/>
                </a:cubicBezTo>
                <a:cubicBezTo>
                  <a:pt x="64" y="0"/>
                  <a:pt x="67" y="2"/>
                  <a:pt x="67" y="6"/>
                </a:cubicBezTo>
                <a:cubicBezTo>
                  <a:pt x="67" y="34"/>
                  <a:pt x="67" y="34"/>
                  <a:pt x="67" y="34"/>
                </a:cubicBezTo>
                <a:cubicBezTo>
                  <a:pt x="67" y="38"/>
                  <a:pt x="64" y="41"/>
                  <a:pt x="60" y="41"/>
                </a:cubicBezTo>
                <a:cubicBezTo>
                  <a:pt x="16" y="41"/>
                  <a:pt x="16" y="41"/>
                  <a:pt x="16" y="41"/>
                </a:cubicBezTo>
                <a:cubicBezTo>
                  <a:pt x="13" y="41"/>
                  <a:pt x="10" y="38"/>
                  <a:pt x="10" y="34"/>
                </a:cubicBezTo>
                <a:close/>
                <a:moveTo>
                  <a:pt x="15" y="34"/>
                </a:moveTo>
                <a:cubicBezTo>
                  <a:pt x="15" y="35"/>
                  <a:pt x="16" y="36"/>
                  <a:pt x="16" y="36"/>
                </a:cubicBezTo>
                <a:cubicBezTo>
                  <a:pt x="60" y="36"/>
                  <a:pt x="60" y="36"/>
                  <a:pt x="60" y="36"/>
                </a:cubicBezTo>
                <a:cubicBezTo>
                  <a:pt x="61" y="36"/>
                  <a:pt x="61" y="35"/>
                  <a:pt x="61" y="34"/>
                </a:cubicBezTo>
                <a:cubicBezTo>
                  <a:pt x="61" y="6"/>
                  <a:pt x="61" y="6"/>
                  <a:pt x="61" y="6"/>
                </a:cubicBezTo>
                <a:cubicBezTo>
                  <a:pt x="61" y="5"/>
                  <a:pt x="61" y="5"/>
                  <a:pt x="60" y="5"/>
                </a:cubicBezTo>
                <a:cubicBezTo>
                  <a:pt x="16" y="5"/>
                  <a:pt x="16" y="5"/>
                  <a:pt x="16" y="5"/>
                </a:cubicBezTo>
                <a:cubicBezTo>
                  <a:pt x="16" y="5"/>
                  <a:pt x="15" y="5"/>
                  <a:pt x="15" y="6"/>
                </a:cubicBezTo>
                <a:lnTo>
                  <a:pt x="15" y="34"/>
                </a:lnTo>
                <a:close/>
                <a:moveTo>
                  <a:pt x="42" y="47"/>
                </a:moveTo>
                <a:cubicBezTo>
                  <a:pt x="42" y="46"/>
                  <a:pt x="42" y="46"/>
                  <a:pt x="42" y="46"/>
                </a:cubicBezTo>
                <a:cubicBezTo>
                  <a:pt x="35" y="46"/>
                  <a:pt x="35" y="46"/>
                  <a:pt x="35" y="46"/>
                </a:cubicBezTo>
                <a:cubicBezTo>
                  <a:pt x="35" y="46"/>
                  <a:pt x="34" y="46"/>
                  <a:pt x="34" y="47"/>
                </a:cubicBezTo>
                <a:cubicBezTo>
                  <a:pt x="34" y="47"/>
                  <a:pt x="35" y="47"/>
                  <a:pt x="35" y="47"/>
                </a:cubicBezTo>
                <a:cubicBezTo>
                  <a:pt x="42" y="47"/>
                  <a:pt x="42" y="47"/>
                  <a:pt x="42" y="47"/>
                </a:cubicBezTo>
                <a:cubicBezTo>
                  <a:pt x="42" y="47"/>
                  <a:pt x="42" y="47"/>
                  <a:pt x="42" y="47"/>
                </a:cubicBezTo>
                <a:close/>
              </a:path>
            </a:pathLst>
          </a:custGeom>
          <a:solidFill>
            <a:schemeClr val="bg1"/>
          </a:solidFill>
          <a:ln w="9525">
            <a:noFill/>
            <a:round/>
          </a:ln>
        </p:spPr>
        <p:txBody>
          <a:bodyPr vert="horz" wrap="square" lIns="128580" tIns="64290" rIns="128580" bIns="64290" numCol="1" anchor="t" anchorCtr="0" compatLnSpc="1"/>
          <a:lstStyle/>
          <a:p>
            <a:endParaRPr lang="en-US">
              <a:latin typeface="Times New Roman" panose="02020603050405020304" pitchFamily="18" charset="0"/>
              <a:ea typeface="微软雅黑" panose="020B0503020204020204" pitchFamily="34" charset="-122"/>
              <a:sym typeface="Times New Roman" panose="02020603050405020304" pitchFamily="18" charset="0"/>
            </a:endParaRPr>
          </a:p>
        </p:txBody>
      </p:sp>
      <p:grpSp>
        <p:nvGrpSpPr>
          <p:cNvPr id="7" name="Group 197"/>
          <p:cNvGrpSpPr/>
          <p:nvPr/>
        </p:nvGrpSpPr>
        <p:grpSpPr>
          <a:xfrm rot="16200000">
            <a:off x="4548986" y="2248015"/>
            <a:ext cx="1631785" cy="2056493"/>
            <a:chOff x="3171825" y="2459015"/>
            <a:chExt cx="1219200" cy="1536522"/>
          </a:xfrm>
        </p:grpSpPr>
        <p:sp>
          <p:nvSpPr>
            <p:cNvPr id="14" name="Freeform 6"/>
            <p:cNvSpPr/>
            <p:nvPr/>
          </p:nvSpPr>
          <p:spPr bwMode="auto">
            <a:xfrm>
              <a:off x="3171825" y="2459015"/>
              <a:ext cx="1219200" cy="1536522"/>
            </a:xfrm>
            <a:custGeom>
              <a:avLst/>
              <a:gdLst>
                <a:gd name="T0" fmla="*/ 3360 w 3360"/>
                <a:gd name="T1" fmla="*/ 2115 h 2115"/>
                <a:gd name="T2" fmla="*/ 1680 w 3360"/>
                <a:gd name="T3" fmla="*/ 0 h 2115"/>
                <a:gd name="T4" fmla="*/ 0 w 3360"/>
                <a:gd name="T5" fmla="*/ 2115 h 2115"/>
                <a:gd name="T6" fmla="*/ 3360 w 3360"/>
                <a:gd name="T7" fmla="*/ 2115 h 2115"/>
              </a:gdLst>
              <a:ahLst/>
              <a:cxnLst>
                <a:cxn ang="0">
                  <a:pos x="T0" y="T1"/>
                </a:cxn>
                <a:cxn ang="0">
                  <a:pos x="T2" y="T3"/>
                </a:cxn>
                <a:cxn ang="0">
                  <a:pos x="T4" y="T5"/>
                </a:cxn>
                <a:cxn ang="0">
                  <a:pos x="T6" y="T7"/>
                </a:cxn>
              </a:cxnLst>
              <a:rect l="0" t="0" r="r" b="b"/>
              <a:pathLst>
                <a:path w="3360" h="2115">
                  <a:moveTo>
                    <a:pt x="3360" y="2115"/>
                  </a:moveTo>
                  <a:cubicBezTo>
                    <a:pt x="3360" y="2115"/>
                    <a:pt x="1956" y="1734"/>
                    <a:pt x="1680" y="0"/>
                  </a:cubicBezTo>
                  <a:cubicBezTo>
                    <a:pt x="1404" y="1734"/>
                    <a:pt x="0" y="2115"/>
                    <a:pt x="0" y="2115"/>
                  </a:cubicBezTo>
                  <a:lnTo>
                    <a:pt x="3360" y="2115"/>
                  </a:lnTo>
                  <a:close/>
                </a:path>
              </a:pathLst>
            </a:custGeom>
            <a:solidFill>
              <a:schemeClr val="accent1">
                <a:alpha val="90000"/>
              </a:schemeClr>
            </a:solidFill>
            <a:ln>
              <a:noFill/>
            </a:ln>
          </p:spPr>
          <p:txBody>
            <a:bodyPr vert="horz" wrap="square" lIns="128580" tIns="64290" rIns="128580" bIns="64290" numCol="1" anchor="t" anchorCtr="0" compatLnSpc="1"/>
            <a:lstStyle/>
            <a:p>
              <a:endParaRPr lang="en-US">
                <a:solidFill>
                  <a:sysClr val="windowText" lastClr="000000"/>
                </a:solidFill>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5" name="Freeform 92"/>
            <p:cNvSpPr>
              <a:spLocks noEditPoints="1"/>
            </p:cNvSpPr>
            <p:nvPr/>
          </p:nvSpPr>
          <p:spPr bwMode="auto">
            <a:xfrm>
              <a:off x="3705225" y="3738983"/>
              <a:ext cx="193039" cy="153943"/>
            </a:xfrm>
            <a:custGeom>
              <a:avLst/>
              <a:gdLst/>
              <a:ahLst/>
              <a:cxnLst>
                <a:cxn ang="0">
                  <a:pos x="73" y="52"/>
                </a:cxn>
                <a:cxn ang="0">
                  <a:pos x="67" y="58"/>
                </a:cxn>
                <a:cxn ang="0">
                  <a:pos x="7" y="58"/>
                </a:cxn>
                <a:cxn ang="0">
                  <a:pos x="0" y="52"/>
                </a:cxn>
                <a:cxn ang="0">
                  <a:pos x="0" y="6"/>
                </a:cxn>
                <a:cxn ang="0">
                  <a:pos x="7" y="0"/>
                </a:cxn>
                <a:cxn ang="0">
                  <a:pos x="67" y="0"/>
                </a:cxn>
                <a:cxn ang="0">
                  <a:pos x="73" y="6"/>
                </a:cxn>
                <a:cxn ang="0">
                  <a:pos x="73" y="52"/>
                </a:cxn>
                <a:cxn ang="0">
                  <a:pos x="7" y="4"/>
                </a:cxn>
                <a:cxn ang="0">
                  <a:pos x="5" y="6"/>
                </a:cxn>
                <a:cxn ang="0">
                  <a:pos x="5" y="52"/>
                </a:cxn>
                <a:cxn ang="0">
                  <a:pos x="7" y="53"/>
                </a:cxn>
                <a:cxn ang="0">
                  <a:pos x="67" y="53"/>
                </a:cxn>
                <a:cxn ang="0">
                  <a:pos x="68" y="52"/>
                </a:cxn>
                <a:cxn ang="0">
                  <a:pos x="68" y="6"/>
                </a:cxn>
                <a:cxn ang="0">
                  <a:pos x="67" y="4"/>
                </a:cxn>
                <a:cxn ang="0">
                  <a:pos x="7" y="4"/>
                </a:cxn>
                <a:cxn ang="0">
                  <a:pos x="17" y="24"/>
                </a:cxn>
                <a:cxn ang="0">
                  <a:pos x="10" y="17"/>
                </a:cxn>
                <a:cxn ang="0">
                  <a:pos x="17" y="9"/>
                </a:cxn>
                <a:cxn ang="0">
                  <a:pos x="25" y="17"/>
                </a:cxn>
                <a:cxn ang="0">
                  <a:pos x="17" y="24"/>
                </a:cxn>
                <a:cxn ang="0">
                  <a:pos x="64" y="48"/>
                </a:cxn>
                <a:cxn ang="0">
                  <a:pos x="10" y="48"/>
                </a:cxn>
                <a:cxn ang="0">
                  <a:pos x="10" y="41"/>
                </a:cxn>
                <a:cxn ang="0">
                  <a:pos x="22" y="29"/>
                </a:cxn>
                <a:cxn ang="0">
                  <a:pos x="28" y="35"/>
                </a:cxn>
                <a:cxn ang="0">
                  <a:pos x="48" y="15"/>
                </a:cxn>
                <a:cxn ang="0">
                  <a:pos x="64" y="31"/>
                </a:cxn>
                <a:cxn ang="0">
                  <a:pos x="64" y="48"/>
                </a:cxn>
              </a:cxnLst>
              <a:rect l="0" t="0" r="r" b="b"/>
              <a:pathLst>
                <a:path w="73" h="58">
                  <a:moveTo>
                    <a:pt x="73" y="52"/>
                  </a:moveTo>
                  <a:cubicBezTo>
                    <a:pt x="73" y="55"/>
                    <a:pt x="71" y="58"/>
                    <a:pt x="67" y="58"/>
                  </a:cubicBezTo>
                  <a:cubicBezTo>
                    <a:pt x="7" y="58"/>
                    <a:pt x="7" y="58"/>
                    <a:pt x="7" y="58"/>
                  </a:cubicBezTo>
                  <a:cubicBezTo>
                    <a:pt x="3" y="58"/>
                    <a:pt x="0" y="55"/>
                    <a:pt x="0" y="52"/>
                  </a:cubicBezTo>
                  <a:cubicBezTo>
                    <a:pt x="0" y="6"/>
                    <a:pt x="0" y="6"/>
                    <a:pt x="0" y="6"/>
                  </a:cubicBezTo>
                  <a:cubicBezTo>
                    <a:pt x="0" y="2"/>
                    <a:pt x="3" y="0"/>
                    <a:pt x="7" y="0"/>
                  </a:cubicBezTo>
                  <a:cubicBezTo>
                    <a:pt x="67" y="0"/>
                    <a:pt x="67" y="0"/>
                    <a:pt x="67" y="0"/>
                  </a:cubicBezTo>
                  <a:cubicBezTo>
                    <a:pt x="71" y="0"/>
                    <a:pt x="73" y="2"/>
                    <a:pt x="73" y="6"/>
                  </a:cubicBezTo>
                  <a:lnTo>
                    <a:pt x="73" y="52"/>
                  </a:lnTo>
                  <a:close/>
                  <a:moveTo>
                    <a:pt x="7" y="4"/>
                  </a:moveTo>
                  <a:cubicBezTo>
                    <a:pt x="6" y="4"/>
                    <a:pt x="5" y="5"/>
                    <a:pt x="5" y="6"/>
                  </a:cubicBezTo>
                  <a:cubicBezTo>
                    <a:pt x="5" y="52"/>
                    <a:pt x="5" y="52"/>
                    <a:pt x="5" y="52"/>
                  </a:cubicBezTo>
                  <a:cubicBezTo>
                    <a:pt x="5" y="52"/>
                    <a:pt x="6" y="53"/>
                    <a:pt x="7" y="53"/>
                  </a:cubicBezTo>
                  <a:cubicBezTo>
                    <a:pt x="67" y="53"/>
                    <a:pt x="67" y="53"/>
                    <a:pt x="67" y="53"/>
                  </a:cubicBezTo>
                  <a:cubicBezTo>
                    <a:pt x="68" y="53"/>
                    <a:pt x="68" y="52"/>
                    <a:pt x="68" y="52"/>
                  </a:cubicBezTo>
                  <a:cubicBezTo>
                    <a:pt x="68" y="6"/>
                    <a:pt x="68" y="6"/>
                    <a:pt x="68" y="6"/>
                  </a:cubicBezTo>
                  <a:cubicBezTo>
                    <a:pt x="68" y="5"/>
                    <a:pt x="68" y="4"/>
                    <a:pt x="67" y="4"/>
                  </a:cubicBezTo>
                  <a:lnTo>
                    <a:pt x="7" y="4"/>
                  </a:lnTo>
                  <a:close/>
                  <a:moveTo>
                    <a:pt x="17" y="24"/>
                  </a:moveTo>
                  <a:cubicBezTo>
                    <a:pt x="13" y="24"/>
                    <a:pt x="10" y="21"/>
                    <a:pt x="10" y="17"/>
                  </a:cubicBezTo>
                  <a:cubicBezTo>
                    <a:pt x="10" y="13"/>
                    <a:pt x="13" y="9"/>
                    <a:pt x="17" y="9"/>
                  </a:cubicBezTo>
                  <a:cubicBezTo>
                    <a:pt x="21" y="9"/>
                    <a:pt x="25" y="13"/>
                    <a:pt x="25" y="17"/>
                  </a:cubicBezTo>
                  <a:cubicBezTo>
                    <a:pt x="25" y="21"/>
                    <a:pt x="21" y="24"/>
                    <a:pt x="17" y="24"/>
                  </a:cubicBezTo>
                  <a:close/>
                  <a:moveTo>
                    <a:pt x="64" y="48"/>
                  </a:moveTo>
                  <a:cubicBezTo>
                    <a:pt x="10" y="48"/>
                    <a:pt x="10" y="48"/>
                    <a:pt x="10" y="48"/>
                  </a:cubicBezTo>
                  <a:cubicBezTo>
                    <a:pt x="10" y="41"/>
                    <a:pt x="10" y="41"/>
                    <a:pt x="10" y="41"/>
                  </a:cubicBezTo>
                  <a:cubicBezTo>
                    <a:pt x="22" y="29"/>
                    <a:pt x="22" y="29"/>
                    <a:pt x="22" y="29"/>
                  </a:cubicBezTo>
                  <a:cubicBezTo>
                    <a:pt x="28" y="35"/>
                    <a:pt x="28" y="35"/>
                    <a:pt x="28" y="35"/>
                  </a:cubicBezTo>
                  <a:cubicBezTo>
                    <a:pt x="48" y="15"/>
                    <a:pt x="48" y="15"/>
                    <a:pt x="48" y="15"/>
                  </a:cubicBezTo>
                  <a:cubicBezTo>
                    <a:pt x="64" y="31"/>
                    <a:pt x="64" y="31"/>
                    <a:pt x="64" y="31"/>
                  </a:cubicBezTo>
                  <a:lnTo>
                    <a:pt x="64" y="48"/>
                  </a:lnTo>
                  <a:close/>
                </a:path>
              </a:pathLst>
            </a:custGeom>
            <a:solidFill>
              <a:schemeClr val="bg1"/>
            </a:solidFill>
            <a:ln w="9525">
              <a:noFill/>
              <a:round/>
            </a:ln>
          </p:spPr>
          <p:txBody>
            <a:bodyPr vert="horz" wrap="square" lIns="128580" tIns="64290" rIns="128580" bIns="64290" numCol="1" anchor="t" anchorCtr="0" compatLnSpc="1"/>
            <a:lstStyle/>
            <a:p>
              <a:endParaRPr lang="en-US">
                <a:latin typeface="Times New Roman" panose="02020603050405020304" pitchFamily="18" charset="0"/>
                <a:ea typeface="微软雅黑" panose="020B0503020204020204" pitchFamily="34" charset="-122"/>
                <a:sym typeface="Times New Roman" panose="02020603050405020304" pitchFamily="18" charset="0"/>
              </a:endParaRPr>
            </a:p>
          </p:txBody>
        </p:sp>
      </p:grpSp>
      <p:grpSp>
        <p:nvGrpSpPr>
          <p:cNvPr id="8" name="Group 196"/>
          <p:cNvGrpSpPr/>
          <p:nvPr/>
        </p:nvGrpSpPr>
        <p:grpSpPr>
          <a:xfrm rot="16200000">
            <a:off x="4318469" y="3313148"/>
            <a:ext cx="1835757" cy="2313554"/>
            <a:chOff x="2203768" y="2266950"/>
            <a:chExt cx="1371600" cy="1728587"/>
          </a:xfrm>
        </p:grpSpPr>
        <p:sp>
          <p:nvSpPr>
            <p:cNvPr id="12" name="Freeform 6"/>
            <p:cNvSpPr/>
            <p:nvPr/>
          </p:nvSpPr>
          <p:spPr bwMode="auto">
            <a:xfrm>
              <a:off x="2203768" y="2266950"/>
              <a:ext cx="1371600" cy="1728587"/>
            </a:xfrm>
            <a:custGeom>
              <a:avLst/>
              <a:gdLst>
                <a:gd name="T0" fmla="*/ 3360 w 3360"/>
                <a:gd name="T1" fmla="*/ 2115 h 2115"/>
                <a:gd name="T2" fmla="*/ 1680 w 3360"/>
                <a:gd name="T3" fmla="*/ 0 h 2115"/>
                <a:gd name="T4" fmla="*/ 0 w 3360"/>
                <a:gd name="T5" fmla="*/ 2115 h 2115"/>
                <a:gd name="T6" fmla="*/ 3360 w 3360"/>
                <a:gd name="T7" fmla="*/ 2115 h 2115"/>
              </a:gdLst>
              <a:ahLst/>
              <a:cxnLst>
                <a:cxn ang="0">
                  <a:pos x="T0" y="T1"/>
                </a:cxn>
                <a:cxn ang="0">
                  <a:pos x="T2" y="T3"/>
                </a:cxn>
                <a:cxn ang="0">
                  <a:pos x="T4" y="T5"/>
                </a:cxn>
                <a:cxn ang="0">
                  <a:pos x="T6" y="T7"/>
                </a:cxn>
              </a:cxnLst>
              <a:rect l="0" t="0" r="r" b="b"/>
              <a:pathLst>
                <a:path w="3360" h="2115">
                  <a:moveTo>
                    <a:pt x="3360" y="2115"/>
                  </a:moveTo>
                  <a:cubicBezTo>
                    <a:pt x="3360" y="2115"/>
                    <a:pt x="1956" y="1734"/>
                    <a:pt x="1680" y="0"/>
                  </a:cubicBezTo>
                  <a:cubicBezTo>
                    <a:pt x="1404" y="1734"/>
                    <a:pt x="0" y="2115"/>
                    <a:pt x="0" y="2115"/>
                  </a:cubicBezTo>
                  <a:lnTo>
                    <a:pt x="3360" y="2115"/>
                  </a:lnTo>
                  <a:close/>
                </a:path>
              </a:pathLst>
            </a:custGeom>
            <a:solidFill>
              <a:schemeClr val="accent2">
                <a:alpha val="90000"/>
              </a:schemeClr>
            </a:solidFill>
            <a:ln>
              <a:noFill/>
            </a:ln>
          </p:spPr>
          <p:txBody>
            <a:bodyPr vert="horz" wrap="square" lIns="128580" tIns="64290" rIns="128580" bIns="64290" numCol="1" anchor="t" anchorCtr="0" compatLnSpc="1"/>
            <a:lstStyle/>
            <a:p>
              <a:endParaRPr lang="en-US">
                <a:solidFill>
                  <a:sysClr val="windowText" lastClr="000000"/>
                </a:solidFill>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3" name="Freeform 42"/>
            <p:cNvSpPr>
              <a:spLocks noEditPoints="1"/>
            </p:cNvSpPr>
            <p:nvPr/>
          </p:nvSpPr>
          <p:spPr bwMode="auto">
            <a:xfrm>
              <a:off x="2791143" y="3727452"/>
              <a:ext cx="196850" cy="169441"/>
            </a:xfrm>
            <a:custGeom>
              <a:avLst/>
              <a:gdLst/>
              <a:ahLst/>
              <a:cxnLst>
                <a:cxn ang="0">
                  <a:pos x="73" y="47"/>
                </a:cxn>
                <a:cxn ang="0">
                  <a:pos x="67" y="53"/>
                </a:cxn>
                <a:cxn ang="0">
                  <a:pos x="46" y="53"/>
                </a:cxn>
                <a:cxn ang="0">
                  <a:pos x="48" y="60"/>
                </a:cxn>
                <a:cxn ang="0">
                  <a:pos x="46" y="63"/>
                </a:cxn>
                <a:cxn ang="0">
                  <a:pos x="26" y="63"/>
                </a:cxn>
                <a:cxn ang="0">
                  <a:pos x="24" y="60"/>
                </a:cxn>
                <a:cxn ang="0">
                  <a:pos x="26" y="53"/>
                </a:cxn>
                <a:cxn ang="0">
                  <a:pos x="6" y="53"/>
                </a:cxn>
                <a:cxn ang="0">
                  <a:pos x="0" y="47"/>
                </a:cxn>
                <a:cxn ang="0">
                  <a:pos x="0" y="6"/>
                </a:cxn>
                <a:cxn ang="0">
                  <a:pos x="6" y="0"/>
                </a:cxn>
                <a:cxn ang="0">
                  <a:pos x="67" y="0"/>
                </a:cxn>
                <a:cxn ang="0">
                  <a:pos x="73" y="6"/>
                </a:cxn>
                <a:cxn ang="0">
                  <a:pos x="73" y="47"/>
                </a:cxn>
                <a:cxn ang="0">
                  <a:pos x="68" y="6"/>
                </a:cxn>
                <a:cxn ang="0">
                  <a:pos x="67" y="5"/>
                </a:cxn>
                <a:cxn ang="0">
                  <a:pos x="6" y="5"/>
                </a:cxn>
                <a:cxn ang="0">
                  <a:pos x="5" y="6"/>
                </a:cxn>
                <a:cxn ang="0">
                  <a:pos x="5" y="37"/>
                </a:cxn>
                <a:cxn ang="0">
                  <a:pos x="6" y="39"/>
                </a:cxn>
                <a:cxn ang="0">
                  <a:pos x="67" y="39"/>
                </a:cxn>
                <a:cxn ang="0">
                  <a:pos x="68" y="37"/>
                </a:cxn>
                <a:cxn ang="0">
                  <a:pos x="68" y="6"/>
                </a:cxn>
              </a:cxnLst>
              <a:rect l="0" t="0" r="r" b="b"/>
              <a:pathLst>
                <a:path w="73" h="63">
                  <a:moveTo>
                    <a:pt x="73" y="47"/>
                  </a:moveTo>
                  <a:cubicBezTo>
                    <a:pt x="73" y="50"/>
                    <a:pt x="70" y="53"/>
                    <a:pt x="67" y="53"/>
                  </a:cubicBezTo>
                  <a:cubicBezTo>
                    <a:pt x="46" y="53"/>
                    <a:pt x="46" y="53"/>
                    <a:pt x="46" y="53"/>
                  </a:cubicBezTo>
                  <a:cubicBezTo>
                    <a:pt x="46" y="56"/>
                    <a:pt x="48" y="59"/>
                    <a:pt x="48" y="60"/>
                  </a:cubicBezTo>
                  <a:cubicBezTo>
                    <a:pt x="48" y="62"/>
                    <a:pt x="47" y="63"/>
                    <a:pt x="46" y="63"/>
                  </a:cubicBezTo>
                  <a:cubicBezTo>
                    <a:pt x="26" y="63"/>
                    <a:pt x="26" y="63"/>
                    <a:pt x="26" y="63"/>
                  </a:cubicBezTo>
                  <a:cubicBezTo>
                    <a:pt x="25" y="63"/>
                    <a:pt x="24" y="62"/>
                    <a:pt x="24" y="60"/>
                  </a:cubicBezTo>
                  <a:cubicBezTo>
                    <a:pt x="24" y="59"/>
                    <a:pt x="26" y="56"/>
                    <a:pt x="26" y="53"/>
                  </a:cubicBezTo>
                  <a:cubicBezTo>
                    <a:pt x="6" y="53"/>
                    <a:pt x="6" y="53"/>
                    <a:pt x="6" y="53"/>
                  </a:cubicBezTo>
                  <a:cubicBezTo>
                    <a:pt x="2" y="53"/>
                    <a:pt x="0" y="50"/>
                    <a:pt x="0" y="47"/>
                  </a:cubicBezTo>
                  <a:cubicBezTo>
                    <a:pt x="0" y="6"/>
                    <a:pt x="0" y="6"/>
                    <a:pt x="0" y="6"/>
                  </a:cubicBezTo>
                  <a:cubicBezTo>
                    <a:pt x="0" y="2"/>
                    <a:pt x="2" y="0"/>
                    <a:pt x="6" y="0"/>
                  </a:cubicBezTo>
                  <a:cubicBezTo>
                    <a:pt x="67" y="0"/>
                    <a:pt x="67" y="0"/>
                    <a:pt x="67" y="0"/>
                  </a:cubicBezTo>
                  <a:cubicBezTo>
                    <a:pt x="70" y="0"/>
                    <a:pt x="73" y="2"/>
                    <a:pt x="73" y="6"/>
                  </a:cubicBezTo>
                  <a:lnTo>
                    <a:pt x="73" y="47"/>
                  </a:lnTo>
                  <a:close/>
                  <a:moveTo>
                    <a:pt x="68" y="6"/>
                  </a:moveTo>
                  <a:cubicBezTo>
                    <a:pt x="68" y="5"/>
                    <a:pt x="67" y="5"/>
                    <a:pt x="67" y="5"/>
                  </a:cubicBezTo>
                  <a:cubicBezTo>
                    <a:pt x="6" y="5"/>
                    <a:pt x="6" y="5"/>
                    <a:pt x="6" y="5"/>
                  </a:cubicBezTo>
                  <a:cubicBezTo>
                    <a:pt x="5" y="5"/>
                    <a:pt x="5" y="5"/>
                    <a:pt x="5" y="6"/>
                  </a:cubicBezTo>
                  <a:cubicBezTo>
                    <a:pt x="5" y="37"/>
                    <a:pt x="5" y="37"/>
                    <a:pt x="5" y="37"/>
                  </a:cubicBezTo>
                  <a:cubicBezTo>
                    <a:pt x="5" y="38"/>
                    <a:pt x="5" y="39"/>
                    <a:pt x="6" y="39"/>
                  </a:cubicBezTo>
                  <a:cubicBezTo>
                    <a:pt x="67" y="39"/>
                    <a:pt x="67" y="39"/>
                    <a:pt x="67" y="39"/>
                  </a:cubicBezTo>
                  <a:cubicBezTo>
                    <a:pt x="67" y="39"/>
                    <a:pt x="68" y="38"/>
                    <a:pt x="68" y="37"/>
                  </a:cubicBezTo>
                  <a:lnTo>
                    <a:pt x="68" y="6"/>
                  </a:lnTo>
                  <a:close/>
                </a:path>
              </a:pathLst>
            </a:custGeom>
            <a:solidFill>
              <a:schemeClr val="bg1"/>
            </a:solidFill>
            <a:ln w="9525">
              <a:noFill/>
              <a:round/>
            </a:ln>
          </p:spPr>
          <p:txBody>
            <a:bodyPr vert="horz" wrap="square" lIns="128580" tIns="64290" rIns="128580" bIns="64290" numCol="1" anchor="t" anchorCtr="0" compatLnSpc="1"/>
            <a:lstStyle/>
            <a:p>
              <a:endParaRPr lang="en-US">
                <a:latin typeface="Times New Roman" panose="02020603050405020304" pitchFamily="18" charset="0"/>
                <a:ea typeface="微软雅黑" panose="020B0503020204020204" pitchFamily="34" charset="-122"/>
                <a:sym typeface="Times New Roman" panose="02020603050405020304" pitchFamily="18" charset="0"/>
              </a:endParaRPr>
            </a:p>
          </p:txBody>
        </p:sp>
      </p:grpSp>
      <p:grpSp>
        <p:nvGrpSpPr>
          <p:cNvPr id="9" name="Group 195"/>
          <p:cNvGrpSpPr/>
          <p:nvPr/>
        </p:nvGrpSpPr>
        <p:grpSpPr>
          <a:xfrm rot="16200000">
            <a:off x="4548986" y="4635348"/>
            <a:ext cx="1631785" cy="2056493"/>
            <a:chOff x="1388111" y="2459015"/>
            <a:chExt cx="1219200" cy="1536522"/>
          </a:xfrm>
        </p:grpSpPr>
        <p:sp>
          <p:nvSpPr>
            <p:cNvPr id="10" name="Freeform 6"/>
            <p:cNvSpPr/>
            <p:nvPr/>
          </p:nvSpPr>
          <p:spPr bwMode="auto">
            <a:xfrm>
              <a:off x="1388111" y="2459015"/>
              <a:ext cx="1219200" cy="1536522"/>
            </a:xfrm>
            <a:custGeom>
              <a:avLst/>
              <a:gdLst>
                <a:gd name="T0" fmla="*/ 3360 w 3360"/>
                <a:gd name="T1" fmla="*/ 2115 h 2115"/>
                <a:gd name="T2" fmla="*/ 1680 w 3360"/>
                <a:gd name="T3" fmla="*/ 0 h 2115"/>
                <a:gd name="T4" fmla="*/ 0 w 3360"/>
                <a:gd name="T5" fmla="*/ 2115 h 2115"/>
                <a:gd name="T6" fmla="*/ 3360 w 3360"/>
                <a:gd name="T7" fmla="*/ 2115 h 2115"/>
              </a:gdLst>
              <a:ahLst/>
              <a:cxnLst>
                <a:cxn ang="0">
                  <a:pos x="T0" y="T1"/>
                </a:cxn>
                <a:cxn ang="0">
                  <a:pos x="T2" y="T3"/>
                </a:cxn>
                <a:cxn ang="0">
                  <a:pos x="T4" y="T5"/>
                </a:cxn>
                <a:cxn ang="0">
                  <a:pos x="T6" y="T7"/>
                </a:cxn>
              </a:cxnLst>
              <a:rect l="0" t="0" r="r" b="b"/>
              <a:pathLst>
                <a:path w="3360" h="2115">
                  <a:moveTo>
                    <a:pt x="3360" y="2115"/>
                  </a:moveTo>
                  <a:cubicBezTo>
                    <a:pt x="3360" y="2115"/>
                    <a:pt x="1956" y="1734"/>
                    <a:pt x="1680" y="0"/>
                  </a:cubicBezTo>
                  <a:cubicBezTo>
                    <a:pt x="1404" y="1734"/>
                    <a:pt x="0" y="2115"/>
                    <a:pt x="0" y="2115"/>
                  </a:cubicBezTo>
                  <a:lnTo>
                    <a:pt x="3360" y="2115"/>
                  </a:lnTo>
                  <a:close/>
                </a:path>
              </a:pathLst>
            </a:custGeom>
            <a:solidFill>
              <a:schemeClr val="accent3">
                <a:alpha val="90000"/>
              </a:schemeClr>
            </a:solidFill>
            <a:ln>
              <a:noFill/>
            </a:ln>
          </p:spPr>
          <p:txBody>
            <a:bodyPr vert="horz" wrap="square" lIns="128580" tIns="64290" rIns="128580" bIns="64290" numCol="1" anchor="t" anchorCtr="0" compatLnSpc="1"/>
            <a:lstStyle/>
            <a:p>
              <a:endParaRPr lang="en-US">
                <a:solidFill>
                  <a:sysClr val="windowText" lastClr="000000"/>
                </a:solidFill>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1" name="Freeform 142"/>
            <p:cNvSpPr>
              <a:spLocks noEditPoints="1"/>
            </p:cNvSpPr>
            <p:nvPr/>
          </p:nvSpPr>
          <p:spPr bwMode="auto">
            <a:xfrm>
              <a:off x="1881030" y="3714750"/>
              <a:ext cx="233363" cy="180975"/>
            </a:xfrm>
            <a:custGeom>
              <a:avLst/>
              <a:gdLst/>
              <a:ahLst/>
              <a:cxnLst>
                <a:cxn ang="0">
                  <a:pos x="68" y="51"/>
                </a:cxn>
                <a:cxn ang="0">
                  <a:pos x="66" y="53"/>
                </a:cxn>
                <a:cxn ang="0">
                  <a:pos x="3" y="53"/>
                </a:cxn>
                <a:cxn ang="0">
                  <a:pos x="0" y="51"/>
                </a:cxn>
                <a:cxn ang="0">
                  <a:pos x="0" y="46"/>
                </a:cxn>
                <a:cxn ang="0">
                  <a:pos x="3" y="43"/>
                </a:cxn>
                <a:cxn ang="0">
                  <a:pos x="66" y="43"/>
                </a:cxn>
                <a:cxn ang="0">
                  <a:pos x="68" y="46"/>
                </a:cxn>
                <a:cxn ang="0">
                  <a:pos x="68" y="51"/>
                </a:cxn>
                <a:cxn ang="0">
                  <a:pos x="64" y="21"/>
                </a:cxn>
                <a:cxn ang="0">
                  <a:pos x="61" y="24"/>
                </a:cxn>
                <a:cxn ang="0">
                  <a:pos x="8" y="24"/>
                </a:cxn>
                <a:cxn ang="0">
                  <a:pos x="5" y="21"/>
                </a:cxn>
                <a:cxn ang="0">
                  <a:pos x="5" y="17"/>
                </a:cxn>
                <a:cxn ang="0">
                  <a:pos x="8" y="14"/>
                </a:cxn>
                <a:cxn ang="0">
                  <a:pos x="61" y="14"/>
                </a:cxn>
                <a:cxn ang="0">
                  <a:pos x="64" y="17"/>
                </a:cxn>
                <a:cxn ang="0">
                  <a:pos x="64" y="21"/>
                </a:cxn>
                <a:cxn ang="0">
                  <a:pos x="54" y="36"/>
                </a:cxn>
                <a:cxn ang="0">
                  <a:pos x="51" y="38"/>
                </a:cxn>
                <a:cxn ang="0">
                  <a:pos x="17" y="38"/>
                </a:cxn>
                <a:cxn ang="0">
                  <a:pos x="15" y="36"/>
                </a:cxn>
                <a:cxn ang="0">
                  <a:pos x="15" y="31"/>
                </a:cxn>
                <a:cxn ang="0">
                  <a:pos x="17" y="29"/>
                </a:cxn>
                <a:cxn ang="0">
                  <a:pos x="51" y="29"/>
                </a:cxn>
                <a:cxn ang="0">
                  <a:pos x="54" y="31"/>
                </a:cxn>
                <a:cxn ang="0">
                  <a:pos x="54" y="36"/>
                </a:cxn>
                <a:cxn ang="0">
                  <a:pos x="49" y="7"/>
                </a:cxn>
                <a:cxn ang="0">
                  <a:pos x="47" y="9"/>
                </a:cxn>
                <a:cxn ang="0">
                  <a:pos x="22" y="9"/>
                </a:cxn>
                <a:cxn ang="0">
                  <a:pos x="20" y="7"/>
                </a:cxn>
                <a:cxn ang="0">
                  <a:pos x="20" y="2"/>
                </a:cxn>
                <a:cxn ang="0">
                  <a:pos x="22" y="0"/>
                </a:cxn>
                <a:cxn ang="0">
                  <a:pos x="47" y="0"/>
                </a:cxn>
                <a:cxn ang="0">
                  <a:pos x="49" y="2"/>
                </a:cxn>
                <a:cxn ang="0">
                  <a:pos x="49" y="7"/>
                </a:cxn>
              </a:cxnLst>
              <a:rect l="0" t="0" r="r" b="b"/>
              <a:pathLst>
                <a:path w="68" h="53">
                  <a:moveTo>
                    <a:pt x="68" y="51"/>
                  </a:moveTo>
                  <a:cubicBezTo>
                    <a:pt x="68" y="52"/>
                    <a:pt x="67" y="53"/>
                    <a:pt x="66" y="53"/>
                  </a:cubicBezTo>
                  <a:cubicBezTo>
                    <a:pt x="3" y="53"/>
                    <a:pt x="3" y="53"/>
                    <a:pt x="3" y="53"/>
                  </a:cubicBezTo>
                  <a:cubicBezTo>
                    <a:pt x="2" y="53"/>
                    <a:pt x="0" y="52"/>
                    <a:pt x="0" y="51"/>
                  </a:cubicBezTo>
                  <a:cubicBezTo>
                    <a:pt x="0" y="46"/>
                    <a:pt x="0" y="46"/>
                    <a:pt x="0" y="46"/>
                  </a:cubicBezTo>
                  <a:cubicBezTo>
                    <a:pt x="0" y="44"/>
                    <a:pt x="2" y="43"/>
                    <a:pt x="3" y="43"/>
                  </a:cubicBezTo>
                  <a:cubicBezTo>
                    <a:pt x="66" y="43"/>
                    <a:pt x="66" y="43"/>
                    <a:pt x="66" y="43"/>
                  </a:cubicBezTo>
                  <a:cubicBezTo>
                    <a:pt x="67" y="43"/>
                    <a:pt x="68" y="44"/>
                    <a:pt x="68" y="46"/>
                  </a:cubicBezTo>
                  <a:lnTo>
                    <a:pt x="68" y="51"/>
                  </a:lnTo>
                  <a:close/>
                  <a:moveTo>
                    <a:pt x="64" y="21"/>
                  </a:moveTo>
                  <a:cubicBezTo>
                    <a:pt x="64" y="23"/>
                    <a:pt x="63" y="24"/>
                    <a:pt x="61" y="24"/>
                  </a:cubicBezTo>
                  <a:cubicBezTo>
                    <a:pt x="8" y="24"/>
                    <a:pt x="8" y="24"/>
                    <a:pt x="8" y="24"/>
                  </a:cubicBezTo>
                  <a:cubicBezTo>
                    <a:pt x="6" y="24"/>
                    <a:pt x="5" y="23"/>
                    <a:pt x="5" y="21"/>
                  </a:cubicBezTo>
                  <a:cubicBezTo>
                    <a:pt x="5" y="17"/>
                    <a:pt x="5" y="17"/>
                    <a:pt x="5" y="17"/>
                  </a:cubicBezTo>
                  <a:cubicBezTo>
                    <a:pt x="5" y="15"/>
                    <a:pt x="6" y="14"/>
                    <a:pt x="8" y="14"/>
                  </a:cubicBezTo>
                  <a:cubicBezTo>
                    <a:pt x="61" y="14"/>
                    <a:pt x="61" y="14"/>
                    <a:pt x="61" y="14"/>
                  </a:cubicBezTo>
                  <a:cubicBezTo>
                    <a:pt x="63" y="14"/>
                    <a:pt x="64" y="15"/>
                    <a:pt x="64" y="17"/>
                  </a:cubicBezTo>
                  <a:lnTo>
                    <a:pt x="64" y="21"/>
                  </a:lnTo>
                  <a:close/>
                  <a:moveTo>
                    <a:pt x="54" y="36"/>
                  </a:moveTo>
                  <a:cubicBezTo>
                    <a:pt x="54" y="37"/>
                    <a:pt x="53" y="38"/>
                    <a:pt x="51" y="38"/>
                  </a:cubicBezTo>
                  <a:cubicBezTo>
                    <a:pt x="17" y="38"/>
                    <a:pt x="17" y="38"/>
                    <a:pt x="17" y="38"/>
                  </a:cubicBezTo>
                  <a:cubicBezTo>
                    <a:pt x="16" y="38"/>
                    <a:pt x="15" y="37"/>
                    <a:pt x="15" y="36"/>
                  </a:cubicBezTo>
                  <a:cubicBezTo>
                    <a:pt x="15" y="31"/>
                    <a:pt x="15" y="31"/>
                    <a:pt x="15" y="31"/>
                  </a:cubicBezTo>
                  <a:cubicBezTo>
                    <a:pt x="15" y="30"/>
                    <a:pt x="16" y="29"/>
                    <a:pt x="17" y="29"/>
                  </a:cubicBezTo>
                  <a:cubicBezTo>
                    <a:pt x="51" y="29"/>
                    <a:pt x="51" y="29"/>
                    <a:pt x="51" y="29"/>
                  </a:cubicBezTo>
                  <a:cubicBezTo>
                    <a:pt x="53" y="29"/>
                    <a:pt x="54" y="30"/>
                    <a:pt x="54" y="31"/>
                  </a:cubicBezTo>
                  <a:lnTo>
                    <a:pt x="54" y="36"/>
                  </a:lnTo>
                  <a:close/>
                  <a:moveTo>
                    <a:pt x="49" y="7"/>
                  </a:moveTo>
                  <a:cubicBezTo>
                    <a:pt x="49" y="8"/>
                    <a:pt x="48" y="9"/>
                    <a:pt x="47" y="9"/>
                  </a:cubicBezTo>
                  <a:cubicBezTo>
                    <a:pt x="22" y="9"/>
                    <a:pt x="22" y="9"/>
                    <a:pt x="22" y="9"/>
                  </a:cubicBezTo>
                  <a:cubicBezTo>
                    <a:pt x="21" y="9"/>
                    <a:pt x="20" y="8"/>
                    <a:pt x="20" y="7"/>
                  </a:cubicBezTo>
                  <a:cubicBezTo>
                    <a:pt x="20" y="2"/>
                    <a:pt x="20" y="2"/>
                    <a:pt x="20" y="2"/>
                  </a:cubicBezTo>
                  <a:cubicBezTo>
                    <a:pt x="20" y="1"/>
                    <a:pt x="21" y="0"/>
                    <a:pt x="22" y="0"/>
                  </a:cubicBezTo>
                  <a:cubicBezTo>
                    <a:pt x="47" y="0"/>
                    <a:pt x="47" y="0"/>
                    <a:pt x="47" y="0"/>
                  </a:cubicBezTo>
                  <a:cubicBezTo>
                    <a:pt x="48" y="0"/>
                    <a:pt x="49" y="1"/>
                    <a:pt x="49" y="2"/>
                  </a:cubicBezTo>
                  <a:lnTo>
                    <a:pt x="49" y="7"/>
                  </a:lnTo>
                  <a:close/>
                </a:path>
              </a:pathLst>
            </a:custGeom>
            <a:solidFill>
              <a:schemeClr val="bg1"/>
            </a:solidFill>
            <a:ln w="9525">
              <a:noFill/>
              <a:round/>
            </a:ln>
          </p:spPr>
          <p:txBody>
            <a:bodyPr vert="horz" wrap="square" lIns="128580" tIns="64290" rIns="128580" bIns="64290" numCol="1" anchor="t" anchorCtr="0" compatLnSpc="1"/>
            <a:lstStyle/>
            <a:p>
              <a:endParaRPr lang="en-US">
                <a:latin typeface="Times New Roman" panose="02020603050405020304" pitchFamily="18" charset="0"/>
                <a:ea typeface="微软雅黑" panose="020B0503020204020204" pitchFamily="34" charset="-122"/>
                <a:sym typeface="Times New Roman" panose="02020603050405020304" pitchFamily="18" charset="0"/>
              </a:endParaRPr>
            </a:p>
          </p:txBody>
        </p:sp>
      </p:grpSp>
      <p:sp>
        <p:nvSpPr>
          <p:cNvPr id="19" name="Freeform 101"/>
          <p:cNvSpPr>
            <a:spLocks noEditPoints="1"/>
          </p:cNvSpPr>
          <p:nvPr/>
        </p:nvSpPr>
        <p:spPr bwMode="auto">
          <a:xfrm rot="5400000" flipH="1">
            <a:off x="6539724" y="6332453"/>
            <a:ext cx="352703" cy="233720"/>
          </a:xfrm>
          <a:custGeom>
            <a:avLst/>
            <a:gdLst/>
            <a:ahLst/>
            <a:cxnLst>
              <a:cxn ang="0">
                <a:pos x="77" y="43"/>
              </a:cxn>
              <a:cxn ang="0">
                <a:pos x="77" y="47"/>
              </a:cxn>
              <a:cxn ang="0">
                <a:pos x="70" y="51"/>
              </a:cxn>
              <a:cxn ang="0">
                <a:pos x="6" y="51"/>
              </a:cxn>
              <a:cxn ang="0">
                <a:pos x="0" y="47"/>
              </a:cxn>
              <a:cxn ang="0">
                <a:pos x="0" y="43"/>
              </a:cxn>
              <a:cxn ang="0">
                <a:pos x="6" y="43"/>
              </a:cxn>
              <a:cxn ang="0">
                <a:pos x="70" y="43"/>
              </a:cxn>
              <a:cxn ang="0">
                <a:pos x="77" y="43"/>
              </a:cxn>
              <a:cxn ang="0">
                <a:pos x="10" y="34"/>
              </a:cxn>
              <a:cxn ang="0">
                <a:pos x="10" y="6"/>
              </a:cxn>
              <a:cxn ang="0">
                <a:pos x="16" y="0"/>
              </a:cxn>
              <a:cxn ang="0">
                <a:pos x="60" y="0"/>
              </a:cxn>
              <a:cxn ang="0">
                <a:pos x="67" y="6"/>
              </a:cxn>
              <a:cxn ang="0">
                <a:pos x="67" y="34"/>
              </a:cxn>
              <a:cxn ang="0">
                <a:pos x="60" y="41"/>
              </a:cxn>
              <a:cxn ang="0">
                <a:pos x="16" y="41"/>
              </a:cxn>
              <a:cxn ang="0">
                <a:pos x="10" y="34"/>
              </a:cxn>
              <a:cxn ang="0">
                <a:pos x="15" y="34"/>
              </a:cxn>
              <a:cxn ang="0">
                <a:pos x="16" y="36"/>
              </a:cxn>
              <a:cxn ang="0">
                <a:pos x="60" y="36"/>
              </a:cxn>
              <a:cxn ang="0">
                <a:pos x="61" y="34"/>
              </a:cxn>
              <a:cxn ang="0">
                <a:pos x="61" y="6"/>
              </a:cxn>
              <a:cxn ang="0">
                <a:pos x="60" y="5"/>
              </a:cxn>
              <a:cxn ang="0">
                <a:pos x="16" y="5"/>
              </a:cxn>
              <a:cxn ang="0">
                <a:pos x="15" y="6"/>
              </a:cxn>
              <a:cxn ang="0">
                <a:pos x="15" y="34"/>
              </a:cxn>
              <a:cxn ang="0">
                <a:pos x="42" y="47"/>
              </a:cxn>
              <a:cxn ang="0">
                <a:pos x="42" y="46"/>
              </a:cxn>
              <a:cxn ang="0">
                <a:pos x="35" y="46"/>
              </a:cxn>
              <a:cxn ang="0">
                <a:pos x="34" y="47"/>
              </a:cxn>
              <a:cxn ang="0">
                <a:pos x="35" y="47"/>
              </a:cxn>
              <a:cxn ang="0">
                <a:pos x="42" y="47"/>
              </a:cxn>
              <a:cxn ang="0">
                <a:pos x="42" y="47"/>
              </a:cxn>
            </a:cxnLst>
            <a:rect l="0" t="0" r="r" b="b"/>
            <a:pathLst>
              <a:path w="77" h="51">
                <a:moveTo>
                  <a:pt x="77" y="43"/>
                </a:moveTo>
                <a:cubicBezTo>
                  <a:pt x="77" y="47"/>
                  <a:pt x="77" y="47"/>
                  <a:pt x="77" y="47"/>
                </a:cubicBezTo>
                <a:cubicBezTo>
                  <a:pt x="77" y="49"/>
                  <a:pt x="74" y="51"/>
                  <a:pt x="70" y="51"/>
                </a:cubicBezTo>
                <a:cubicBezTo>
                  <a:pt x="6" y="51"/>
                  <a:pt x="6" y="51"/>
                  <a:pt x="6" y="51"/>
                </a:cubicBezTo>
                <a:cubicBezTo>
                  <a:pt x="3" y="51"/>
                  <a:pt x="0" y="49"/>
                  <a:pt x="0" y="47"/>
                </a:cubicBezTo>
                <a:cubicBezTo>
                  <a:pt x="0" y="43"/>
                  <a:pt x="0" y="43"/>
                  <a:pt x="0" y="43"/>
                </a:cubicBezTo>
                <a:cubicBezTo>
                  <a:pt x="6" y="43"/>
                  <a:pt x="6" y="43"/>
                  <a:pt x="6" y="43"/>
                </a:cubicBezTo>
                <a:cubicBezTo>
                  <a:pt x="70" y="43"/>
                  <a:pt x="70" y="43"/>
                  <a:pt x="70" y="43"/>
                </a:cubicBezTo>
                <a:lnTo>
                  <a:pt x="77" y="43"/>
                </a:lnTo>
                <a:close/>
                <a:moveTo>
                  <a:pt x="10" y="34"/>
                </a:moveTo>
                <a:cubicBezTo>
                  <a:pt x="10" y="6"/>
                  <a:pt x="10" y="6"/>
                  <a:pt x="10" y="6"/>
                </a:cubicBezTo>
                <a:cubicBezTo>
                  <a:pt x="10" y="2"/>
                  <a:pt x="13" y="0"/>
                  <a:pt x="16" y="0"/>
                </a:cubicBezTo>
                <a:cubicBezTo>
                  <a:pt x="60" y="0"/>
                  <a:pt x="60" y="0"/>
                  <a:pt x="60" y="0"/>
                </a:cubicBezTo>
                <a:cubicBezTo>
                  <a:pt x="64" y="0"/>
                  <a:pt x="67" y="2"/>
                  <a:pt x="67" y="6"/>
                </a:cubicBezTo>
                <a:cubicBezTo>
                  <a:pt x="67" y="34"/>
                  <a:pt x="67" y="34"/>
                  <a:pt x="67" y="34"/>
                </a:cubicBezTo>
                <a:cubicBezTo>
                  <a:pt x="67" y="38"/>
                  <a:pt x="64" y="41"/>
                  <a:pt x="60" y="41"/>
                </a:cubicBezTo>
                <a:cubicBezTo>
                  <a:pt x="16" y="41"/>
                  <a:pt x="16" y="41"/>
                  <a:pt x="16" y="41"/>
                </a:cubicBezTo>
                <a:cubicBezTo>
                  <a:pt x="13" y="41"/>
                  <a:pt x="10" y="38"/>
                  <a:pt x="10" y="34"/>
                </a:cubicBezTo>
                <a:close/>
                <a:moveTo>
                  <a:pt x="15" y="34"/>
                </a:moveTo>
                <a:cubicBezTo>
                  <a:pt x="15" y="35"/>
                  <a:pt x="16" y="36"/>
                  <a:pt x="16" y="36"/>
                </a:cubicBezTo>
                <a:cubicBezTo>
                  <a:pt x="60" y="36"/>
                  <a:pt x="60" y="36"/>
                  <a:pt x="60" y="36"/>
                </a:cubicBezTo>
                <a:cubicBezTo>
                  <a:pt x="61" y="36"/>
                  <a:pt x="61" y="35"/>
                  <a:pt x="61" y="34"/>
                </a:cubicBezTo>
                <a:cubicBezTo>
                  <a:pt x="61" y="6"/>
                  <a:pt x="61" y="6"/>
                  <a:pt x="61" y="6"/>
                </a:cubicBezTo>
                <a:cubicBezTo>
                  <a:pt x="61" y="5"/>
                  <a:pt x="61" y="5"/>
                  <a:pt x="60" y="5"/>
                </a:cubicBezTo>
                <a:cubicBezTo>
                  <a:pt x="16" y="5"/>
                  <a:pt x="16" y="5"/>
                  <a:pt x="16" y="5"/>
                </a:cubicBezTo>
                <a:cubicBezTo>
                  <a:pt x="16" y="5"/>
                  <a:pt x="15" y="5"/>
                  <a:pt x="15" y="6"/>
                </a:cubicBezTo>
                <a:lnTo>
                  <a:pt x="15" y="34"/>
                </a:lnTo>
                <a:close/>
                <a:moveTo>
                  <a:pt x="42" y="47"/>
                </a:moveTo>
                <a:cubicBezTo>
                  <a:pt x="42" y="46"/>
                  <a:pt x="42" y="46"/>
                  <a:pt x="42" y="46"/>
                </a:cubicBezTo>
                <a:cubicBezTo>
                  <a:pt x="35" y="46"/>
                  <a:pt x="35" y="46"/>
                  <a:pt x="35" y="46"/>
                </a:cubicBezTo>
                <a:cubicBezTo>
                  <a:pt x="35" y="46"/>
                  <a:pt x="34" y="46"/>
                  <a:pt x="34" y="47"/>
                </a:cubicBezTo>
                <a:cubicBezTo>
                  <a:pt x="34" y="47"/>
                  <a:pt x="35" y="47"/>
                  <a:pt x="35" y="47"/>
                </a:cubicBezTo>
                <a:cubicBezTo>
                  <a:pt x="42" y="47"/>
                  <a:pt x="42" y="47"/>
                  <a:pt x="42" y="47"/>
                </a:cubicBezTo>
                <a:cubicBezTo>
                  <a:pt x="42" y="47"/>
                  <a:pt x="42" y="47"/>
                  <a:pt x="42" y="47"/>
                </a:cubicBezTo>
                <a:close/>
              </a:path>
            </a:pathLst>
          </a:custGeom>
          <a:solidFill>
            <a:schemeClr val="bg1"/>
          </a:solidFill>
          <a:ln w="9525">
            <a:noFill/>
            <a:round/>
          </a:ln>
        </p:spPr>
        <p:txBody>
          <a:bodyPr vert="horz" wrap="square" lIns="128580" tIns="64290" rIns="128580" bIns="64290" numCol="1" anchor="t" anchorCtr="0" compatLnSpc="1"/>
          <a:lstStyle/>
          <a:p>
            <a:endParaRPr lang="en-US">
              <a:latin typeface="Times New Roman" panose="02020603050405020304" pitchFamily="18" charset="0"/>
              <a:ea typeface="微软雅黑" panose="020B0503020204020204" pitchFamily="34" charset="-122"/>
              <a:sym typeface="Times New Roman" panose="02020603050405020304" pitchFamily="18" charset="0"/>
            </a:endParaRPr>
          </a:p>
        </p:txBody>
      </p:sp>
      <p:grpSp>
        <p:nvGrpSpPr>
          <p:cNvPr id="20" name="Group 197"/>
          <p:cNvGrpSpPr/>
          <p:nvPr/>
        </p:nvGrpSpPr>
        <p:grpSpPr>
          <a:xfrm rot="5400000" flipH="1">
            <a:off x="6677979" y="2248015"/>
            <a:ext cx="1631785" cy="2056493"/>
            <a:chOff x="3171825" y="2459015"/>
            <a:chExt cx="1219200" cy="1536522"/>
          </a:xfrm>
        </p:grpSpPr>
        <p:sp>
          <p:nvSpPr>
            <p:cNvPr id="27" name="Freeform 6"/>
            <p:cNvSpPr/>
            <p:nvPr/>
          </p:nvSpPr>
          <p:spPr bwMode="auto">
            <a:xfrm>
              <a:off x="3171825" y="2459015"/>
              <a:ext cx="1219200" cy="1536522"/>
            </a:xfrm>
            <a:custGeom>
              <a:avLst/>
              <a:gdLst>
                <a:gd name="T0" fmla="*/ 3360 w 3360"/>
                <a:gd name="T1" fmla="*/ 2115 h 2115"/>
                <a:gd name="T2" fmla="*/ 1680 w 3360"/>
                <a:gd name="T3" fmla="*/ 0 h 2115"/>
                <a:gd name="T4" fmla="*/ 0 w 3360"/>
                <a:gd name="T5" fmla="*/ 2115 h 2115"/>
                <a:gd name="T6" fmla="*/ 3360 w 3360"/>
                <a:gd name="T7" fmla="*/ 2115 h 2115"/>
              </a:gdLst>
              <a:ahLst/>
              <a:cxnLst>
                <a:cxn ang="0">
                  <a:pos x="T0" y="T1"/>
                </a:cxn>
                <a:cxn ang="0">
                  <a:pos x="T2" y="T3"/>
                </a:cxn>
                <a:cxn ang="0">
                  <a:pos x="T4" y="T5"/>
                </a:cxn>
                <a:cxn ang="0">
                  <a:pos x="T6" y="T7"/>
                </a:cxn>
              </a:cxnLst>
              <a:rect l="0" t="0" r="r" b="b"/>
              <a:pathLst>
                <a:path w="3360" h="2115">
                  <a:moveTo>
                    <a:pt x="3360" y="2115"/>
                  </a:moveTo>
                  <a:cubicBezTo>
                    <a:pt x="3360" y="2115"/>
                    <a:pt x="1956" y="1734"/>
                    <a:pt x="1680" y="0"/>
                  </a:cubicBezTo>
                  <a:cubicBezTo>
                    <a:pt x="1404" y="1734"/>
                    <a:pt x="0" y="2115"/>
                    <a:pt x="0" y="2115"/>
                  </a:cubicBezTo>
                  <a:lnTo>
                    <a:pt x="3360" y="2115"/>
                  </a:lnTo>
                  <a:close/>
                </a:path>
              </a:pathLst>
            </a:custGeom>
            <a:solidFill>
              <a:schemeClr val="accent4">
                <a:alpha val="90000"/>
              </a:schemeClr>
            </a:solidFill>
            <a:ln>
              <a:noFill/>
            </a:ln>
          </p:spPr>
          <p:txBody>
            <a:bodyPr vert="horz" wrap="square" lIns="128580" tIns="64290" rIns="128580" bIns="64290" numCol="1" anchor="t" anchorCtr="0" compatLnSpc="1"/>
            <a:lstStyle/>
            <a:p>
              <a:endParaRPr lang="en-US">
                <a:solidFill>
                  <a:sysClr val="windowText" lastClr="000000"/>
                </a:solidFill>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28" name="Freeform 92"/>
            <p:cNvSpPr>
              <a:spLocks noEditPoints="1"/>
            </p:cNvSpPr>
            <p:nvPr/>
          </p:nvSpPr>
          <p:spPr bwMode="auto">
            <a:xfrm>
              <a:off x="3705225" y="3738983"/>
              <a:ext cx="193039" cy="153943"/>
            </a:xfrm>
            <a:custGeom>
              <a:avLst/>
              <a:gdLst/>
              <a:ahLst/>
              <a:cxnLst>
                <a:cxn ang="0">
                  <a:pos x="73" y="52"/>
                </a:cxn>
                <a:cxn ang="0">
                  <a:pos x="67" y="58"/>
                </a:cxn>
                <a:cxn ang="0">
                  <a:pos x="7" y="58"/>
                </a:cxn>
                <a:cxn ang="0">
                  <a:pos x="0" y="52"/>
                </a:cxn>
                <a:cxn ang="0">
                  <a:pos x="0" y="6"/>
                </a:cxn>
                <a:cxn ang="0">
                  <a:pos x="7" y="0"/>
                </a:cxn>
                <a:cxn ang="0">
                  <a:pos x="67" y="0"/>
                </a:cxn>
                <a:cxn ang="0">
                  <a:pos x="73" y="6"/>
                </a:cxn>
                <a:cxn ang="0">
                  <a:pos x="73" y="52"/>
                </a:cxn>
                <a:cxn ang="0">
                  <a:pos x="7" y="4"/>
                </a:cxn>
                <a:cxn ang="0">
                  <a:pos x="5" y="6"/>
                </a:cxn>
                <a:cxn ang="0">
                  <a:pos x="5" y="52"/>
                </a:cxn>
                <a:cxn ang="0">
                  <a:pos x="7" y="53"/>
                </a:cxn>
                <a:cxn ang="0">
                  <a:pos x="67" y="53"/>
                </a:cxn>
                <a:cxn ang="0">
                  <a:pos x="68" y="52"/>
                </a:cxn>
                <a:cxn ang="0">
                  <a:pos x="68" y="6"/>
                </a:cxn>
                <a:cxn ang="0">
                  <a:pos x="67" y="4"/>
                </a:cxn>
                <a:cxn ang="0">
                  <a:pos x="7" y="4"/>
                </a:cxn>
                <a:cxn ang="0">
                  <a:pos x="17" y="24"/>
                </a:cxn>
                <a:cxn ang="0">
                  <a:pos x="10" y="17"/>
                </a:cxn>
                <a:cxn ang="0">
                  <a:pos x="17" y="9"/>
                </a:cxn>
                <a:cxn ang="0">
                  <a:pos x="25" y="17"/>
                </a:cxn>
                <a:cxn ang="0">
                  <a:pos x="17" y="24"/>
                </a:cxn>
                <a:cxn ang="0">
                  <a:pos x="64" y="48"/>
                </a:cxn>
                <a:cxn ang="0">
                  <a:pos x="10" y="48"/>
                </a:cxn>
                <a:cxn ang="0">
                  <a:pos x="10" y="41"/>
                </a:cxn>
                <a:cxn ang="0">
                  <a:pos x="22" y="29"/>
                </a:cxn>
                <a:cxn ang="0">
                  <a:pos x="28" y="35"/>
                </a:cxn>
                <a:cxn ang="0">
                  <a:pos x="48" y="15"/>
                </a:cxn>
                <a:cxn ang="0">
                  <a:pos x="64" y="31"/>
                </a:cxn>
                <a:cxn ang="0">
                  <a:pos x="64" y="48"/>
                </a:cxn>
              </a:cxnLst>
              <a:rect l="0" t="0" r="r" b="b"/>
              <a:pathLst>
                <a:path w="73" h="58">
                  <a:moveTo>
                    <a:pt x="73" y="52"/>
                  </a:moveTo>
                  <a:cubicBezTo>
                    <a:pt x="73" y="55"/>
                    <a:pt x="71" y="58"/>
                    <a:pt x="67" y="58"/>
                  </a:cubicBezTo>
                  <a:cubicBezTo>
                    <a:pt x="7" y="58"/>
                    <a:pt x="7" y="58"/>
                    <a:pt x="7" y="58"/>
                  </a:cubicBezTo>
                  <a:cubicBezTo>
                    <a:pt x="3" y="58"/>
                    <a:pt x="0" y="55"/>
                    <a:pt x="0" y="52"/>
                  </a:cubicBezTo>
                  <a:cubicBezTo>
                    <a:pt x="0" y="6"/>
                    <a:pt x="0" y="6"/>
                    <a:pt x="0" y="6"/>
                  </a:cubicBezTo>
                  <a:cubicBezTo>
                    <a:pt x="0" y="2"/>
                    <a:pt x="3" y="0"/>
                    <a:pt x="7" y="0"/>
                  </a:cubicBezTo>
                  <a:cubicBezTo>
                    <a:pt x="67" y="0"/>
                    <a:pt x="67" y="0"/>
                    <a:pt x="67" y="0"/>
                  </a:cubicBezTo>
                  <a:cubicBezTo>
                    <a:pt x="71" y="0"/>
                    <a:pt x="73" y="2"/>
                    <a:pt x="73" y="6"/>
                  </a:cubicBezTo>
                  <a:lnTo>
                    <a:pt x="73" y="52"/>
                  </a:lnTo>
                  <a:close/>
                  <a:moveTo>
                    <a:pt x="7" y="4"/>
                  </a:moveTo>
                  <a:cubicBezTo>
                    <a:pt x="6" y="4"/>
                    <a:pt x="5" y="5"/>
                    <a:pt x="5" y="6"/>
                  </a:cubicBezTo>
                  <a:cubicBezTo>
                    <a:pt x="5" y="52"/>
                    <a:pt x="5" y="52"/>
                    <a:pt x="5" y="52"/>
                  </a:cubicBezTo>
                  <a:cubicBezTo>
                    <a:pt x="5" y="52"/>
                    <a:pt x="6" y="53"/>
                    <a:pt x="7" y="53"/>
                  </a:cubicBezTo>
                  <a:cubicBezTo>
                    <a:pt x="67" y="53"/>
                    <a:pt x="67" y="53"/>
                    <a:pt x="67" y="53"/>
                  </a:cubicBezTo>
                  <a:cubicBezTo>
                    <a:pt x="68" y="53"/>
                    <a:pt x="68" y="52"/>
                    <a:pt x="68" y="52"/>
                  </a:cubicBezTo>
                  <a:cubicBezTo>
                    <a:pt x="68" y="6"/>
                    <a:pt x="68" y="6"/>
                    <a:pt x="68" y="6"/>
                  </a:cubicBezTo>
                  <a:cubicBezTo>
                    <a:pt x="68" y="5"/>
                    <a:pt x="68" y="4"/>
                    <a:pt x="67" y="4"/>
                  </a:cubicBezTo>
                  <a:lnTo>
                    <a:pt x="7" y="4"/>
                  </a:lnTo>
                  <a:close/>
                  <a:moveTo>
                    <a:pt x="17" y="24"/>
                  </a:moveTo>
                  <a:cubicBezTo>
                    <a:pt x="13" y="24"/>
                    <a:pt x="10" y="21"/>
                    <a:pt x="10" y="17"/>
                  </a:cubicBezTo>
                  <a:cubicBezTo>
                    <a:pt x="10" y="13"/>
                    <a:pt x="13" y="9"/>
                    <a:pt x="17" y="9"/>
                  </a:cubicBezTo>
                  <a:cubicBezTo>
                    <a:pt x="21" y="9"/>
                    <a:pt x="25" y="13"/>
                    <a:pt x="25" y="17"/>
                  </a:cubicBezTo>
                  <a:cubicBezTo>
                    <a:pt x="25" y="21"/>
                    <a:pt x="21" y="24"/>
                    <a:pt x="17" y="24"/>
                  </a:cubicBezTo>
                  <a:close/>
                  <a:moveTo>
                    <a:pt x="64" y="48"/>
                  </a:moveTo>
                  <a:cubicBezTo>
                    <a:pt x="10" y="48"/>
                    <a:pt x="10" y="48"/>
                    <a:pt x="10" y="48"/>
                  </a:cubicBezTo>
                  <a:cubicBezTo>
                    <a:pt x="10" y="41"/>
                    <a:pt x="10" y="41"/>
                    <a:pt x="10" y="41"/>
                  </a:cubicBezTo>
                  <a:cubicBezTo>
                    <a:pt x="22" y="29"/>
                    <a:pt x="22" y="29"/>
                    <a:pt x="22" y="29"/>
                  </a:cubicBezTo>
                  <a:cubicBezTo>
                    <a:pt x="28" y="35"/>
                    <a:pt x="28" y="35"/>
                    <a:pt x="28" y="35"/>
                  </a:cubicBezTo>
                  <a:cubicBezTo>
                    <a:pt x="48" y="15"/>
                    <a:pt x="48" y="15"/>
                    <a:pt x="48" y="15"/>
                  </a:cubicBezTo>
                  <a:cubicBezTo>
                    <a:pt x="64" y="31"/>
                    <a:pt x="64" y="31"/>
                    <a:pt x="64" y="31"/>
                  </a:cubicBezTo>
                  <a:lnTo>
                    <a:pt x="64" y="48"/>
                  </a:lnTo>
                  <a:close/>
                </a:path>
              </a:pathLst>
            </a:custGeom>
            <a:solidFill>
              <a:schemeClr val="bg1"/>
            </a:solidFill>
            <a:ln w="9525">
              <a:noFill/>
              <a:round/>
            </a:ln>
          </p:spPr>
          <p:txBody>
            <a:bodyPr vert="horz" wrap="square" lIns="128580" tIns="64290" rIns="128580" bIns="64290" numCol="1" anchor="t" anchorCtr="0" compatLnSpc="1"/>
            <a:lstStyle/>
            <a:p>
              <a:endParaRPr lang="en-US">
                <a:latin typeface="Times New Roman" panose="02020603050405020304" pitchFamily="18" charset="0"/>
                <a:ea typeface="微软雅黑" panose="020B0503020204020204" pitchFamily="34" charset="-122"/>
                <a:sym typeface="Times New Roman" panose="02020603050405020304" pitchFamily="18" charset="0"/>
              </a:endParaRPr>
            </a:p>
          </p:txBody>
        </p:sp>
      </p:grpSp>
      <p:grpSp>
        <p:nvGrpSpPr>
          <p:cNvPr id="21" name="Group 196"/>
          <p:cNvGrpSpPr/>
          <p:nvPr/>
        </p:nvGrpSpPr>
        <p:grpSpPr>
          <a:xfrm rot="5400000" flipH="1">
            <a:off x="6704524" y="3313148"/>
            <a:ext cx="1835757" cy="2313554"/>
            <a:chOff x="2203768" y="2266950"/>
            <a:chExt cx="1371600" cy="1728587"/>
          </a:xfrm>
        </p:grpSpPr>
        <p:sp>
          <p:nvSpPr>
            <p:cNvPr id="25" name="Freeform 6"/>
            <p:cNvSpPr/>
            <p:nvPr/>
          </p:nvSpPr>
          <p:spPr bwMode="auto">
            <a:xfrm>
              <a:off x="2203768" y="2266950"/>
              <a:ext cx="1371600" cy="1728587"/>
            </a:xfrm>
            <a:custGeom>
              <a:avLst/>
              <a:gdLst>
                <a:gd name="T0" fmla="*/ 3360 w 3360"/>
                <a:gd name="T1" fmla="*/ 2115 h 2115"/>
                <a:gd name="T2" fmla="*/ 1680 w 3360"/>
                <a:gd name="T3" fmla="*/ 0 h 2115"/>
                <a:gd name="T4" fmla="*/ 0 w 3360"/>
                <a:gd name="T5" fmla="*/ 2115 h 2115"/>
                <a:gd name="T6" fmla="*/ 3360 w 3360"/>
                <a:gd name="T7" fmla="*/ 2115 h 2115"/>
              </a:gdLst>
              <a:ahLst/>
              <a:cxnLst>
                <a:cxn ang="0">
                  <a:pos x="T0" y="T1"/>
                </a:cxn>
                <a:cxn ang="0">
                  <a:pos x="T2" y="T3"/>
                </a:cxn>
                <a:cxn ang="0">
                  <a:pos x="T4" y="T5"/>
                </a:cxn>
                <a:cxn ang="0">
                  <a:pos x="T6" y="T7"/>
                </a:cxn>
              </a:cxnLst>
              <a:rect l="0" t="0" r="r" b="b"/>
              <a:pathLst>
                <a:path w="3360" h="2115">
                  <a:moveTo>
                    <a:pt x="3360" y="2115"/>
                  </a:moveTo>
                  <a:cubicBezTo>
                    <a:pt x="3360" y="2115"/>
                    <a:pt x="1956" y="1734"/>
                    <a:pt x="1680" y="0"/>
                  </a:cubicBezTo>
                  <a:cubicBezTo>
                    <a:pt x="1404" y="1734"/>
                    <a:pt x="0" y="2115"/>
                    <a:pt x="0" y="2115"/>
                  </a:cubicBezTo>
                  <a:lnTo>
                    <a:pt x="3360" y="2115"/>
                  </a:lnTo>
                  <a:close/>
                </a:path>
              </a:pathLst>
            </a:custGeom>
            <a:solidFill>
              <a:schemeClr val="accent5">
                <a:alpha val="90000"/>
              </a:schemeClr>
            </a:solidFill>
            <a:ln>
              <a:noFill/>
            </a:ln>
          </p:spPr>
          <p:txBody>
            <a:bodyPr vert="horz" wrap="square" lIns="128580" tIns="64290" rIns="128580" bIns="64290" numCol="1" anchor="t" anchorCtr="0" compatLnSpc="1"/>
            <a:lstStyle/>
            <a:p>
              <a:endParaRPr lang="en-US">
                <a:solidFill>
                  <a:sysClr val="windowText" lastClr="000000"/>
                </a:solidFill>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26" name="Freeform 42"/>
            <p:cNvSpPr>
              <a:spLocks noEditPoints="1"/>
            </p:cNvSpPr>
            <p:nvPr/>
          </p:nvSpPr>
          <p:spPr bwMode="auto">
            <a:xfrm>
              <a:off x="2791143" y="3727452"/>
              <a:ext cx="196850" cy="169441"/>
            </a:xfrm>
            <a:custGeom>
              <a:avLst/>
              <a:gdLst/>
              <a:ahLst/>
              <a:cxnLst>
                <a:cxn ang="0">
                  <a:pos x="73" y="47"/>
                </a:cxn>
                <a:cxn ang="0">
                  <a:pos x="67" y="53"/>
                </a:cxn>
                <a:cxn ang="0">
                  <a:pos x="46" y="53"/>
                </a:cxn>
                <a:cxn ang="0">
                  <a:pos x="48" y="60"/>
                </a:cxn>
                <a:cxn ang="0">
                  <a:pos x="46" y="63"/>
                </a:cxn>
                <a:cxn ang="0">
                  <a:pos x="26" y="63"/>
                </a:cxn>
                <a:cxn ang="0">
                  <a:pos x="24" y="60"/>
                </a:cxn>
                <a:cxn ang="0">
                  <a:pos x="26" y="53"/>
                </a:cxn>
                <a:cxn ang="0">
                  <a:pos x="6" y="53"/>
                </a:cxn>
                <a:cxn ang="0">
                  <a:pos x="0" y="47"/>
                </a:cxn>
                <a:cxn ang="0">
                  <a:pos x="0" y="6"/>
                </a:cxn>
                <a:cxn ang="0">
                  <a:pos x="6" y="0"/>
                </a:cxn>
                <a:cxn ang="0">
                  <a:pos x="67" y="0"/>
                </a:cxn>
                <a:cxn ang="0">
                  <a:pos x="73" y="6"/>
                </a:cxn>
                <a:cxn ang="0">
                  <a:pos x="73" y="47"/>
                </a:cxn>
                <a:cxn ang="0">
                  <a:pos x="68" y="6"/>
                </a:cxn>
                <a:cxn ang="0">
                  <a:pos x="67" y="5"/>
                </a:cxn>
                <a:cxn ang="0">
                  <a:pos x="6" y="5"/>
                </a:cxn>
                <a:cxn ang="0">
                  <a:pos x="5" y="6"/>
                </a:cxn>
                <a:cxn ang="0">
                  <a:pos x="5" y="37"/>
                </a:cxn>
                <a:cxn ang="0">
                  <a:pos x="6" y="39"/>
                </a:cxn>
                <a:cxn ang="0">
                  <a:pos x="67" y="39"/>
                </a:cxn>
                <a:cxn ang="0">
                  <a:pos x="68" y="37"/>
                </a:cxn>
                <a:cxn ang="0">
                  <a:pos x="68" y="6"/>
                </a:cxn>
              </a:cxnLst>
              <a:rect l="0" t="0" r="r" b="b"/>
              <a:pathLst>
                <a:path w="73" h="63">
                  <a:moveTo>
                    <a:pt x="73" y="47"/>
                  </a:moveTo>
                  <a:cubicBezTo>
                    <a:pt x="73" y="50"/>
                    <a:pt x="70" y="53"/>
                    <a:pt x="67" y="53"/>
                  </a:cubicBezTo>
                  <a:cubicBezTo>
                    <a:pt x="46" y="53"/>
                    <a:pt x="46" y="53"/>
                    <a:pt x="46" y="53"/>
                  </a:cubicBezTo>
                  <a:cubicBezTo>
                    <a:pt x="46" y="56"/>
                    <a:pt x="48" y="59"/>
                    <a:pt x="48" y="60"/>
                  </a:cubicBezTo>
                  <a:cubicBezTo>
                    <a:pt x="48" y="62"/>
                    <a:pt x="47" y="63"/>
                    <a:pt x="46" y="63"/>
                  </a:cubicBezTo>
                  <a:cubicBezTo>
                    <a:pt x="26" y="63"/>
                    <a:pt x="26" y="63"/>
                    <a:pt x="26" y="63"/>
                  </a:cubicBezTo>
                  <a:cubicBezTo>
                    <a:pt x="25" y="63"/>
                    <a:pt x="24" y="62"/>
                    <a:pt x="24" y="60"/>
                  </a:cubicBezTo>
                  <a:cubicBezTo>
                    <a:pt x="24" y="59"/>
                    <a:pt x="26" y="56"/>
                    <a:pt x="26" y="53"/>
                  </a:cubicBezTo>
                  <a:cubicBezTo>
                    <a:pt x="6" y="53"/>
                    <a:pt x="6" y="53"/>
                    <a:pt x="6" y="53"/>
                  </a:cubicBezTo>
                  <a:cubicBezTo>
                    <a:pt x="2" y="53"/>
                    <a:pt x="0" y="50"/>
                    <a:pt x="0" y="47"/>
                  </a:cubicBezTo>
                  <a:cubicBezTo>
                    <a:pt x="0" y="6"/>
                    <a:pt x="0" y="6"/>
                    <a:pt x="0" y="6"/>
                  </a:cubicBezTo>
                  <a:cubicBezTo>
                    <a:pt x="0" y="2"/>
                    <a:pt x="2" y="0"/>
                    <a:pt x="6" y="0"/>
                  </a:cubicBezTo>
                  <a:cubicBezTo>
                    <a:pt x="67" y="0"/>
                    <a:pt x="67" y="0"/>
                    <a:pt x="67" y="0"/>
                  </a:cubicBezTo>
                  <a:cubicBezTo>
                    <a:pt x="70" y="0"/>
                    <a:pt x="73" y="2"/>
                    <a:pt x="73" y="6"/>
                  </a:cubicBezTo>
                  <a:lnTo>
                    <a:pt x="73" y="47"/>
                  </a:lnTo>
                  <a:close/>
                  <a:moveTo>
                    <a:pt x="68" y="6"/>
                  </a:moveTo>
                  <a:cubicBezTo>
                    <a:pt x="68" y="5"/>
                    <a:pt x="67" y="5"/>
                    <a:pt x="67" y="5"/>
                  </a:cubicBezTo>
                  <a:cubicBezTo>
                    <a:pt x="6" y="5"/>
                    <a:pt x="6" y="5"/>
                    <a:pt x="6" y="5"/>
                  </a:cubicBezTo>
                  <a:cubicBezTo>
                    <a:pt x="5" y="5"/>
                    <a:pt x="5" y="5"/>
                    <a:pt x="5" y="6"/>
                  </a:cubicBezTo>
                  <a:cubicBezTo>
                    <a:pt x="5" y="37"/>
                    <a:pt x="5" y="37"/>
                    <a:pt x="5" y="37"/>
                  </a:cubicBezTo>
                  <a:cubicBezTo>
                    <a:pt x="5" y="38"/>
                    <a:pt x="5" y="39"/>
                    <a:pt x="6" y="39"/>
                  </a:cubicBezTo>
                  <a:cubicBezTo>
                    <a:pt x="67" y="39"/>
                    <a:pt x="67" y="39"/>
                    <a:pt x="67" y="39"/>
                  </a:cubicBezTo>
                  <a:cubicBezTo>
                    <a:pt x="67" y="39"/>
                    <a:pt x="68" y="38"/>
                    <a:pt x="68" y="37"/>
                  </a:cubicBezTo>
                  <a:lnTo>
                    <a:pt x="68" y="6"/>
                  </a:lnTo>
                  <a:close/>
                </a:path>
              </a:pathLst>
            </a:custGeom>
            <a:solidFill>
              <a:schemeClr val="bg1"/>
            </a:solidFill>
            <a:ln w="9525">
              <a:noFill/>
              <a:round/>
            </a:ln>
          </p:spPr>
          <p:txBody>
            <a:bodyPr vert="horz" wrap="square" lIns="128580" tIns="64290" rIns="128580" bIns="64290" numCol="1" anchor="t" anchorCtr="0" compatLnSpc="1"/>
            <a:lstStyle/>
            <a:p>
              <a:endParaRPr lang="en-US">
                <a:latin typeface="Times New Roman" panose="02020603050405020304" pitchFamily="18" charset="0"/>
                <a:ea typeface="微软雅黑" panose="020B0503020204020204" pitchFamily="34" charset="-122"/>
                <a:sym typeface="Times New Roman" panose="02020603050405020304" pitchFamily="18" charset="0"/>
              </a:endParaRPr>
            </a:p>
          </p:txBody>
        </p:sp>
      </p:grpSp>
      <p:grpSp>
        <p:nvGrpSpPr>
          <p:cNvPr id="22" name="Group 195"/>
          <p:cNvGrpSpPr/>
          <p:nvPr/>
        </p:nvGrpSpPr>
        <p:grpSpPr>
          <a:xfrm rot="5400000" flipH="1">
            <a:off x="6677979" y="4635348"/>
            <a:ext cx="1631785" cy="2056493"/>
            <a:chOff x="1388111" y="2459015"/>
            <a:chExt cx="1219200" cy="1536522"/>
          </a:xfrm>
        </p:grpSpPr>
        <p:sp>
          <p:nvSpPr>
            <p:cNvPr id="23" name="Freeform 6"/>
            <p:cNvSpPr/>
            <p:nvPr/>
          </p:nvSpPr>
          <p:spPr bwMode="auto">
            <a:xfrm>
              <a:off x="1388111" y="2459015"/>
              <a:ext cx="1219200" cy="1536522"/>
            </a:xfrm>
            <a:custGeom>
              <a:avLst/>
              <a:gdLst>
                <a:gd name="T0" fmla="*/ 3360 w 3360"/>
                <a:gd name="T1" fmla="*/ 2115 h 2115"/>
                <a:gd name="T2" fmla="*/ 1680 w 3360"/>
                <a:gd name="T3" fmla="*/ 0 h 2115"/>
                <a:gd name="T4" fmla="*/ 0 w 3360"/>
                <a:gd name="T5" fmla="*/ 2115 h 2115"/>
                <a:gd name="T6" fmla="*/ 3360 w 3360"/>
                <a:gd name="T7" fmla="*/ 2115 h 2115"/>
              </a:gdLst>
              <a:ahLst/>
              <a:cxnLst>
                <a:cxn ang="0">
                  <a:pos x="T0" y="T1"/>
                </a:cxn>
                <a:cxn ang="0">
                  <a:pos x="T2" y="T3"/>
                </a:cxn>
                <a:cxn ang="0">
                  <a:pos x="T4" y="T5"/>
                </a:cxn>
                <a:cxn ang="0">
                  <a:pos x="T6" y="T7"/>
                </a:cxn>
              </a:cxnLst>
              <a:rect l="0" t="0" r="r" b="b"/>
              <a:pathLst>
                <a:path w="3360" h="2115">
                  <a:moveTo>
                    <a:pt x="3360" y="2115"/>
                  </a:moveTo>
                  <a:cubicBezTo>
                    <a:pt x="3360" y="2115"/>
                    <a:pt x="1956" y="1734"/>
                    <a:pt x="1680" y="0"/>
                  </a:cubicBezTo>
                  <a:cubicBezTo>
                    <a:pt x="1404" y="1734"/>
                    <a:pt x="0" y="2115"/>
                    <a:pt x="0" y="2115"/>
                  </a:cubicBezTo>
                  <a:lnTo>
                    <a:pt x="3360" y="2115"/>
                  </a:lnTo>
                  <a:close/>
                </a:path>
              </a:pathLst>
            </a:custGeom>
            <a:solidFill>
              <a:schemeClr val="accent6">
                <a:alpha val="90000"/>
              </a:schemeClr>
            </a:solidFill>
            <a:ln>
              <a:noFill/>
            </a:ln>
          </p:spPr>
          <p:txBody>
            <a:bodyPr vert="horz" wrap="square" lIns="128580" tIns="64290" rIns="128580" bIns="64290" numCol="1" anchor="t" anchorCtr="0" compatLnSpc="1"/>
            <a:lstStyle/>
            <a:p>
              <a:endParaRPr lang="en-US">
                <a:solidFill>
                  <a:sysClr val="windowText" lastClr="000000"/>
                </a:solidFill>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24" name="Freeform 142"/>
            <p:cNvSpPr>
              <a:spLocks noEditPoints="1"/>
            </p:cNvSpPr>
            <p:nvPr/>
          </p:nvSpPr>
          <p:spPr bwMode="auto">
            <a:xfrm>
              <a:off x="1881030" y="3714750"/>
              <a:ext cx="233363" cy="180975"/>
            </a:xfrm>
            <a:custGeom>
              <a:avLst/>
              <a:gdLst/>
              <a:ahLst/>
              <a:cxnLst>
                <a:cxn ang="0">
                  <a:pos x="68" y="51"/>
                </a:cxn>
                <a:cxn ang="0">
                  <a:pos x="66" y="53"/>
                </a:cxn>
                <a:cxn ang="0">
                  <a:pos x="3" y="53"/>
                </a:cxn>
                <a:cxn ang="0">
                  <a:pos x="0" y="51"/>
                </a:cxn>
                <a:cxn ang="0">
                  <a:pos x="0" y="46"/>
                </a:cxn>
                <a:cxn ang="0">
                  <a:pos x="3" y="43"/>
                </a:cxn>
                <a:cxn ang="0">
                  <a:pos x="66" y="43"/>
                </a:cxn>
                <a:cxn ang="0">
                  <a:pos x="68" y="46"/>
                </a:cxn>
                <a:cxn ang="0">
                  <a:pos x="68" y="51"/>
                </a:cxn>
                <a:cxn ang="0">
                  <a:pos x="64" y="21"/>
                </a:cxn>
                <a:cxn ang="0">
                  <a:pos x="61" y="24"/>
                </a:cxn>
                <a:cxn ang="0">
                  <a:pos x="8" y="24"/>
                </a:cxn>
                <a:cxn ang="0">
                  <a:pos x="5" y="21"/>
                </a:cxn>
                <a:cxn ang="0">
                  <a:pos x="5" y="17"/>
                </a:cxn>
                <a:cxn ang="0">
                  <a:pos x="8" y="14"/>
                </a:cxn>
                <a:cxn ang="0">
                  <a:pos x="61" y="14"/>
                </a:cxn>
                <a:cxn ang="0">
                  <a:pos x="64" y="17"/>
                </a:cxn>
                <a:cxn ang="0">
                  <a:pos x="64" y="21"/>
                </a:cxn>
                <a:cxn ang="0">
                  <a:pos x="54" y="36"/>
                </a:cxn>
                <a:cxn ang="0">
                  <a:pos x="51" y="38"/>
                </a:cxn>
                <a:cxn ang="0">
                  <a:pos x="17" y="38"/>
                </a:cxn>
                <a:cxn ang="0">
                  <a:pos x="15" y="36"/>
                </a:cxn>
                <a:cxn ang="0">
                  <a:pos x="15" y="31"/>
                </a:cxn>
                <a:cxn ang="0">
                  <a:pos x="17" y="29"/>
                </a:cxn>
                <a:cxn ang="0">
                  <a:pos x="51" y="29"/>
                </a:cxn>
                <a:cxn ang="0">
                  <a:pos x="54" y="31"/>
                </a:cxn>
                <a:cxn ang="0">
                  <a:pos x="54" y="36"/>
                </a:cxn>
                <a:cxn ang="0">
                  <a:pos x="49" y="7"/>
                </a:cxn>
                <a:cxn ang="0">
                  <a:pos x="47" y="9"/>
                </a:cxn>
                <a:cxn ang="0">
                  <a:pos x="22" y="9"/>
                </a:cxn>
                <a:cxn ang="0">
                  <a:pos x="20" y="7"/>
                </a:cxn>
                <a:cxn ang="0">
                  <a:pos x="20" y="2"/>
                </a:cxn>
                <a:cxn ang="0">
                  <a:pos x="22" y="0"/>
                </a:cxn>
                <a:cxn ang="0">
                  <a:pos x="47" y="0"/>
                </a:cxn>
                <a:cxn ang="0">
                  <a:pos x="49" y="2"/>
                </a:cxn>
                <a:cxn ang="0">
                  <a:pos x="49" y="7"/>
                </a:cxn>
              </a:cxnLst>
              <a:rect l="0" t="0" r="r" b="b"/>
              <a:pathLst>
                <a:path w="68" h="53">
                  <a:moveTo>
                    <a:pt x="68" y="51"/>
                  </a:moveTo>
                  <a:cubicBezTo>
                    <a:pt x="68" y="52"/>
                    <a:pt x="67" y="53"/>
                    <a:pt x="66" y="53"/>
                  </a:cubicBezTo>
                  <a:cubicBezTo>
                    <a:pt x="3" y="53"/>
                    <a:pt x="3" y="53"/>
                    <a:pt x="3" y="53"/>
                  </a:cubicBezTo>
                  <a:cubicBezTo>
                    <a:pt x="2" y="53"/>
                    <a:pt x="0" y="52"/>
                    <a:pt x="0" y="51"/>
                  </a:cubicBezTo>
                  <a:cubicBezTo>
                    <a:pt x="0" y="46"/>
                    <a:pt x="0" y="46"/>
                    <a:pt x="0" y="46"/>
                  </a:cubicBezTo>
                  <a:cubicBezTo>
                    <a:pt x="0" y="44"/>
                    <a:pt x="2" y="43"/>
                    <a:pt x="3" y="43"/>
                  </a:cubicBezTo>
                  <a:cubicBezTo>
                    <a:pt x="66" y="43"/>
                    <a:pt x="66" y="43"/>
                    <a:pt x="66" y="43"/>
                  </a:cubicBezTo>
                  <a:cubicBezTo>
                    <a:pt x="67" y="43"/>
                    <a:pt x="68" y="44"/>
                    <a:pt x="68" y="46"/>
                  </a:cubicBezTo>
                  <a:lnTo>
                    <a:pt x="68" y="51"/>
                  </a:lnTo>
                  <a:close/>
                  <a:moveTo>
                    <a:pt x="64" y="21"/>
                  </a:moveTo>
                  <a:cubicBezTo>
                    <a:pt x="64" y="23"/>
                    <a:pt x="63" y="24"/>
                    <a:pt x="61" y="24"/>
                  </a:cubicBezTo>
                  <a:cubicBezTo>
                    <a:pt x="8" y="24"/>
                    <a:pt x="8" y="24"/>
                    <a:pt x="8" y="24"/>
                  </a:cubicBezTo>
                  <a:cubicBezTo>
                    <a:pt x="6" y="24"/>
                    <a:pt x="5" y="23"/>
                    <a:pt x="5" y="21"/>
                  </a:cubicBezTo>
                  <a:cubicBezTo>
                    <a:pt x="5" y="17"/>
                    <a:pt x="5" y="17"/>
                    <a:pt x="5" y="17"/>
                  </a:cubicBezTo>
                  <a:cubicBezTo>
                    <a:pt x="5" y="15"/>
                    <a:pt x="6" y="14"/>
                    <a:pt x="8" y="14"/>
                  </a:cubicBezTo>
                  <a:cubicBezTo>
                    <a:pt x="61" y="14"/>
                    <a:pt x="61" y="14"/>
                    <a:pt x="61" y="14"/>
                  </a:cubicBezTo>
                  <a:cubicBezTo>
                    <a:pt x="63" y="14"/>
                    <a:pt x="64" y="15"/>
                    <a:pt x="64" y="17"/>
                  </a:cubicBezTo>
                  <a:lnTo>
                    <a:pt x="64" y="21"/>
                  </a:lnTo>
                  <a:close/>
                  <a:moveTo>
                    <a:pt x="54" y="36"/>
                  </a:moveTo>
                  <a:cubicBezTo>
                    <a:pt x="54" y="37"/>
                    <a:pt x="53" y="38"/>
                    <a:pt x="51" y="38"/>
                  </a:cubicBezTo>
                  <a:cubicBezTo>
                    <a:pt x="17" y="38"/>
                    <a:pt x="17" y="38"/>
                    <a:pt x="17" y="38"/>
                  </a:cubicBezTo>
                  <a:cubicBezTo>
                    <a:pt x="16" y="38"/>
                    <a:pt x="15" y="37"/>
                    <a:pt x="15" y="36"/>
                  </a:cubicBezTo>
                  <a:cubicBezTo>
                    <a:pt x="15" y="31"/>
                    <a:pt x="15" y="31"/>
                    <a:pt x="15" y="31"/>
                  </a:cubicBezTo>
                  <a:cubicBezTo>
                    <a:pt x="15" y="30"/>
                    <a:pt x="16" y="29"/>
                    <a:pt x="17" y="29"/>
                  </a:cubicBezTo>
                  <a:cubicBezTo>
                    <a:pt x="51" y="29"/>
                    <a:pt x="51" y="29"/>
                    <a:pt x="51" y="29"/>
                  </a:cubicBezTo>
                  <a:cubicBezTo>
                    <a:pt x="53" y="29"/>
                    <a:pt x="54" y="30"/>
                    <a:pt x="54" y="31"/>
                  </a:cubicBezTo>
                  <a:lnTo>
                    <a:pt x="54" y="36"/>
                  </a:lnTo>
                  <a:close/>
                  <a:moveTo>
                    <a:pt x="49" y="7"/>
                  </a:moveTo>
                  <a:cubicBezTo>
                    <a:pt x="49" y="8"/>
                    <a:pt x="48" y="9"/>
                    <a:pt x="47" y="9"/>
                  </a:cubicBezTo>
                  <a:cubicBezTo>
                    <a:pt x="22" y="9"/>
                    <a:pt x="22" y="9"/>
                    <a:pt x="22" y="9"/>
                  </a:cubicBezTo>
                  <a:cubicBezTo>
                    <a:pt x="21" y="9"/>
                    <a:pt x="20" y="8"/>
                    <a:pt x="20" y="7"/>
                  </a:cubicBezTo>
                  <a:cubicBezTo>
                    <a:pt x="20" y="2"/>
                    <a:pt x="20" y="2"/>
                    <a:pt x="20" y="2"/>
                  </a:cubicBezTo>
                  <a:cubicBezTo>
                    <a:pt x="20" y="1"/>
                    <a:pt x="21" y="0"/>
                    <a:pt x="22" y="0"/>
                  </a:cubicBezTo>
                  <a:cubicBezTo>
                    <a:pt x="47" y="0"/>
                    <a:pt x="47" y="0"/>
                    <a:pt x="47" y="0"/>
                  </a:cubicBezTo>
                  <a:cubicBezTo>
                    <a:pt x="48" y="0"/>
                    <a:pt x="49" y="1"/>
                    <a:pt x="49" y="2"/>
                  </a:cubicBezTo>
                  <a:lnTo>
                    <a:pt x="49" y="7"/>
                  </a:lnTo>
                  <a:close/>
                </a:path>
              </a:pathLst>
            </a:custGeom>
            <a:solidFill>
              <a:schemeClr val="bg1"/>
            </a:solidFill>
            <a:ln w="9525">
              <a:noFill/>
              <a:round/>
            </a:ln>
          </p:spPr>
          <p:txBody>
            <a:bodyPr vert="horz" wrap="square" lIns="128580" tIns="64290" rIns="128580" bIns="64290" numCol="1" anchor="t" anchorCtr="0" compatLnSpc="1"/>
            <a:lstStyle/>
            <a:p>
              <a:endParaRPr lang="en-US">
                <a:latin typeface="Times New Roman" panose="02020603050405020304" pitchFamily="18" charset="0"/>
                <a:ea typeface="微软雅黑" panose="020B0503020204020204" pitchFamily="34" charset="-122"/>
                <a:sym typeface="Times New Roman" panose="02020603050405020304" pitchFamily="18" charset="0"/>
              </a:endParaRPr>
            </a:p>
          </p:txBody>
        </p:sp>
      </p:grpSp>
      <p:sp>
        <p:nvSpPr>
          <p:cNvPr id="30" name="TextBox 29"/>
          <p:cNvSpPr txBox="1"/>
          <p:nvPr/>
        </p:nvSpPr>
        <p:spPr>
          <a:xfrm>
            <a:off x="8497608" y="2767737"/>
            <a:ext cx="3455532" cy="979755"/>
          </a:xfrm>
          <a:prstGeom prst="rect">
            <a:avLst/>
          </a:prstGeom>
          <a:noFill/>
        </p:spPr>
        <p:txBody>
          <a:bodyPr wrap="square" rtlCol="0">
            <a:spAutoFit/>
          </a:bodyPr>
          <a:lstStyle/>
          <a:p>
            <a:r>
              <a:rPr lang="en-US" sz="1970" b="1" dirty="0">
                <a:solidFill>
                  <a:schemeClr val="accent4"/>
                </a:solidFill>
                <a:latin typeface="Times New Roman" panose="02020603050405020304" pitchFamily="18" charset="0"/>
                <a:ea typeface="微软雅黑" panose="020B0503020204020204" pitchFamily="34" charset="-122"/>
                <a:sym typeface="Times New Roman" panose="02020603050405020304" pitchFamily="18" charset="0"/>
              </a:rPr>
              <a:t>Title Gose Here</a:t>
            </a:r>
            <a:endParaRPr lang="en-US" sz="1970" b="1" dirty="0">
              <a:solidFill>
                <a:schemeClr val="accent4"/>
              </a:solidFill>
              <a:latin typeface="Times New Roman" panose="02020603050405020304" pitchFamily="18" charset="0"/>
              <a:ea typeface="微软雅黑" panose="020B0503020204020204" pitchFamily="34" charset="-122"/>
              <a:sym typeface="Times New Roman" panose="02020603050405020304" pitchFamily="18" charset="0"/>
            </a:endParaRPr>
          </a:p>
          <a:p>
            <a:r>
              <a:rPr lang="en-US" sz="1265" b="1" dirty="0">
                <a:solidFill>
                  <a:schemeClr val="tx1">
                    <a:lumMod val="50000"/>
                    <a:lumOff val="50000"/>
                  </a:schemeClr>
                </a:solidFill>
                <a:latin typeface="Times New Roman" panose="02020603050405020304" pitchFamily="18" charset="0"/>
                <a:ea typeface="微软雅黑" panose="020B0503020204020204" pitchFamily="34" charset="-122"/>
                <a:sym typeface="Times New Roman" panose="02020603050405020304" pitchFamily="18" charset="0"/>
              </a:rPr>
              <a:t>There are many variations of passages of Lorem Ipsum on the Internet tend to repeat predefined chunks as necessary, making this</a:t>
            </a:r>
            <a:endParaRPr lang="en-US" sz="1265" b="1" dirty="0">
              <a:solidFill>
                <a:schemeClr val="tx1">
                  <a:lumMod val="50000"/>
                  <a:lumOff val="50000"/>
                </a:schemeClr>
              </a:solidFill>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31" name="TextBox 30"/>
          <p:cNvSpPr txBox="1"/>
          <p:nvPr/>
        </p:nvSpPr>
        <p:spPr>
          <a:xfrm>
            <a:off x="905612" y="2767737"/>
            <a:ext cx="3455532" cy="979755"/>
          </a:xfrm>
          <a:prstGeom prst="rect">
            <a:avLst/>
          </a:prstGeom>
          <a:noFill/>
        </p:spPr>
        <p:txBody>
          <a:bodyPr wrap="square" rtlCol="0">
            <a:spAutoFit/>
          </a:bodyPr>
          <a:lstStyle/>
          <a:p>
            <a:pPr algn="r"/>
            <a:r>
              <a:rPr lang="en-US" sz="1970" b="1" dirty="0">
                <a:solidFill>
                  <a:schemeClr val="accent1"/>
                </a:solidFill>
                <a:latin typeface="Times New Roman" panose="02020603050405020304" pitchFamily="18" charset="0"/>
                <a:ea typeface="微软雅黑" panose="020B0503020204020204" pitchFamily="34" charset="-122"/>
                <a:sym typeface="Times New Roman" panose="02020603050405020304" pitchFamily="18" charset="0"/>
              </a:rPr>
              <a:t>Title Gose Here</a:t>
            </a:r>
            <a:endParaRPr lang="en-US" sz="1970" b="1" dirty="0">
              <a:solidFill>
                <a:schemeClr val="accent1"/>
              </a:solidFill>
              <a:latin typeface="Times New Roman" panose="02020603050405020304" pitchFamily="18" charset="0"/>
              <a:ea typeface="微软雅黑" panose="020B0503020204020204" pitchFamily="34" charset="-122"/>
              <a:sym typeface="Times New Roman" panose="02020603050405020304" pitchFamily="18" charset="0"/>
            </a:endParaRPr>
          </a:p>
          <a:p>
            <a:pPr algn="r"/>
            <a:r>
              <a:rPr lang="en-US" sz="1265" b="1" dirty="0">
                <a:solidFill>
                  <a:schemeClr val="tx1">
                    <a:lumMod val="50000"/>
                    <a:lumOff val="50000"/>
                  </a:schemeClr>
                </a:solidFill>
                <a:latin typeface="Times New Roman" panose="02020603050405020304" pitchFamily="18" charset="0"/>
                <a:ea typeface="微软雅黑" panose="020B0503020204020204" pitchFamily="34" charset="-122"/>
                <a:sym typeface="Times New Roman" panose="02020603050405020304" pitchFamily="18" charset="0"/>
              </a:rPr>
              <a:t>There are many variations of passages of Lorem Ipsum on the Internet tend to repeat predefined chunks as necessary, making this</a:t>
            </a:r>
            <a:endParaRPr lang="en-US" sz="1265" b="1" dirty="0">
              <a:solidFill>
                <a:schemeClr val="tx1">
                  <a:lumMod val="50000"/>
                  <a:lumOff val="50000"/>
                </a:schemeClr>
              </a:solidFill>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34" name="TextBox 33"/>
          <p:cNvSpPr txBox="1"/>
          <p:nvPr/>
        </p:nvSpPr>
        <p:spPr>
          <a:xfrm>
            <a:off x="8813538" y="3961402"/>
            <a:ext cx="3455532" cy="979755"/>
          </a:xfrm>
          <a:prstGeom prst="rect">
            <a:avLst/>
          </a:prstGeom>
          <a:noFill/>
        </p:spPr>
        <p:txBody>
          <a:bodyPr wrap="square" rtlCol="0">
            <a:spAutoFit/>
          </a:bodyPr>
          <a:lstStyle/>
          <a:p>
            <a:r>
              <a:rPr lang="en-US" sz="1970" b="1" dirty="0">
                <a:solidFill>
                  <a:schemeClr val="accent5"/>
                </a:solidFill>
                <a:latin typeface="Times New Roman" panose="02020603050405020304" pitchFamily="18" charset="0"/>
                <a:ea typeface="微软雅黑" panose="020B0503020204020204" pitchFamily="34" charset="-122"/>
                <a:sym typeface="Times New Roman" panose="02020603050405020304" pitchFamily="18" charset="0"/>
              </a:rPr>
              <a:t>Title Gose Here</a:t>
            </a:r>
            <a:endParaRPr lang="en-US" sz="1970" b="1" dirty="0">
              <a:solidFill>
                <a:schemeClr val="accent5"/>
              </a:solidFill>
              <a:latin typeface="Times New Roman" panose="02020603050405020304" pitchFamily="18" charset="0"/>
              <a:ea typeface="微软雅黑" panose="020B0503020204020204" pitchFamily="34" charset="-122"/>
              <a:sym typeface="Times New Roman" panose="02020603050405020304" pitchFamily="18" charset="0"/>
            </a:endParaRPr>
          </a:p>
          <a:p>
            <a:r>
              <a:rPr lang="en-US" sz="1265" b="1" dirty="0">
                <a:solidFill>
                  <a:schemeClr val="tx1">
                    <a:lumMod val="50000"/>
                    <a:lumOff val="50000"/>
                  </a:schemeClr>
                </a:solidFill>
                <a:latin typeface="Times New Roman" panose="02020603050405020304" pitchFamily="18" charset="0"/>
                <a:ea typeface="微软雅黑" panose="020B0503020204020204" pitchFamily="34" charset="-122"/>
                <a:sym typeface="Times New Roman" panose="02020603050405020304" pitchFamily="18" charset="0"/>
              </a:rPr>
              <a:t>There are many variations of passages of Lorem Ipsum on the Internet tend to repeat predefined chunks as necessary, making this</a:t>
            </a:r>
            <a:endParaRPr lang="en-US" sz="1265" b="1" dirty="0">
              <a:solidFill>
                <a:schemeClr val="tx1">
                  <a:lumMod val="50000"/>
                  <a:lumOff val="50000"/>
                </a:schemeClr>
              </a:solidFill>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35" name="TextBox 34"/>
          <p:cNvSpPr txBox="1"/>
          <p:nvPr/>
        </p:nvSpPr>
        <p:spPr>
          <a:xfrm>
            <a:off x="589680" y="3961402"/>
            <a:ext cx="3455532" cy="979755"/>
          </a:xfrm>
          <a:prstGeom prst="rect">
            <a:avLst/>
          </a:prstGeom>
          <a:noFill/>
        </p:spPr>
        <p:txBody>
          <a:bodyPr wrap="square" rtlCol="0">
            <a:spAutoFit/>
          </a:bodyPr>
          <a:lstStyle/>
          <a:p>
            <a:pPr algn="r"/>
            <a:r>
              <a:rPr lang="en-US" sz="1970" b="1" dirty="0">
                <a:solidFill>
                  <a:schemeClr val="accent2"/>
                </a:solidFill>
                <a:latin typeface="Times New Roman" panose="02020603050405020304" pitchFamily="18" charset="0"/>
                <a:ea typeface="微软雅黑" panose="020B0503020204020204" pitchFamily="34" charset="-122"/>
                <a:sym typeface="Times New Roman" panose="02020603050405020304" pitchFamily="18" charset="0"/>
              </a:rPr>
              <a:t>Title Gose Here</a:t>
            </a:r>
            <a:endParaRPr lang="en-US" sz="1970" b="1" dirty="0">
              <a:solidFill>
                <a:schemeClr val="accent2"/>
              </a:solidFill>
              <a:latin typeface="Times New Roman" panose="02020603050405020304" pitchFamily="18" charset="0"/>
              <a:ea typeface="微软雅黑" panose="020B0503020204020204" pitchFamily="34" charset="-122"/>
              <a:sym typeface="Times New Roman" panose="02020603050405020304" pitchFamily="18" charset="0"/>
            </a:endParaRPr>
          </a:p>
          <a:p>
            <a:pPr algn="r"/>
            <a:r>
              <a:rPr lang="en-US" sz="1265" b="1" dirty="0">
                <a:solidFill>
                  <a:schemeClr val="tx1">
                    <a:lumMod val="50000"/>
                    <a:lumOff val="50000"/>
                  </a:schemeClr>
                </a:solidFill>
                <a:latin typeface="Times New Roman" panose="02020603050405020304" pitchFamily="18" charset="0"/>
                <a:ea typeface="微软雅黑" panose="020B0503020204020204" pitchFamily="34" charset="-122"/>
                <a:sym typeface="Times New Roman" panose="02020603050405020304" pitchFamily="18" charset="0"/>
              </a:rPr>
              <a:t>There are many variations of passages of Lorem Ipsum on the Internet tend to repeat predefined chunks as necessary, making this</a:t>
            </a:r>
            <a:endParaRPr lang="en-US" sz="1265" b="1" dirty="0">
              <a:solidFill>
                <a:schemeClr val="tx1">
                  <a:lumMod val="50000"/>
                  <a:lumOff val="50000"/>
                </a:schemeClr>
              </a:solidFill>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37" name="TextBox 36"/>
          <p:cNvSpPr txBox="1"/>
          <p:nvPr/>
        </p:nvSpPr>
        <p:spPr>
          <a:xfrm>
            <a:off x="8449552" y="5155070"/>
            <a:ext cx="3455532" cy="979755"/>
          </a:xfrm>
          <a:prstGeom prst="rect">
            <a:avLst/>
          </a:prstGeom>
          <a:noFill/>
        </p:spPr>
        <p:txBody>
          <a:bodyPr wrap="square" rtlCol="0">
            <a:spAutoFit/>
          </a:bodyPr>
          <a:lstStyle/>
          <a:p>
            <a:r>
              <a:rPr lang="en-US" sz="1970" b="1" dirty="0">
                <a:solidFill>
                  <a:schemeClr val="accent6"/>
                </a:solidFill>
                <a:latin typeface="Times New Roman" panose="02020603050405020304" pitchFamily="18" charset="0"/>
                <a:ea typeface="微软雅黑" panose="020B0503020204020204" pitchFamily="34" charset="-122"/>
                <a:sym typeface="Times New Roman" panose="02020603050405020304" pitchFamily="18" charset="0"/>
              </a:rPr>
              <a:t>Title Gose Here</a:t>
            </a:r>
            <a:endParaRPr lang="en-US" sz="1970" b="1" dirty="0">
              <a:solidFill>
                <a:schemeClr val="accent6"/>
              </a:solidFill>
              <a:latin typeface="Times New Roman" panose="02020603050405020304" pitchFamily="18" charset="0"/>
              <a:ea typeface="微软雅黑" panose="020B0503020204020204" pitchFamily="34" charset="-122"/>
              <a:sym typeface="Times New Roman" panose="02020603050405020304" pitchFamily="18" charset="0"/>
            </a:endParaRPr>
          </a:p>
          <a:p>
            <a:r>
              <a:rPr lang="en-US" sz="1265" b="1" dirty="0">
                <a:solidFill>
                  <a:schemeClr val="tx1">
                    <a:lumMod val="50000"/>
                    <a:lumOff val="50000"/>
                  </a:schemeClr>
                </a:solidFill>
                <a:latin typeface="Times New Roman" panose="02020603050405020304" pitchFamily="18" charset="0"/>
                <a:ea typeface="微软雅黑" panose="020B0503020204020204" pitchFamily="34" charset="-122"/>
                <a:sym typeface="Times New Roman" panose="02020603050405020304" pitchFamily="18" charset="0"/>
              </a:rPr>
              <a:t>There are many variations of passages of Lorem Ipsum on the Internet tend to repeat predefined chunks as necessary, making this</a:t>
            </a:r>
            <a:endParaRPr lang="en-US" sz="1265" b="1" dirty="0">
              <a:solidFill>
                <a:schemeClr val="tx1">
                  <a:lumMod val="50000"/>
                  <a:lumOff val="50000"/>
                </a:schemeClr>
              </a:solidFill>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38" name="TextBox 37"/>
          <p:cNvSpPr txBox="1"/>
          <p:nvPr/>
        </p:nvSpPr>
        <p:spPr>
          <a:xfrm>
            <a:off x="857556" y="5155070"/>
            <a:ext cx="3455532" cy="979755"/>
          </a:xfrm>
          <a:prstGeom prst="rect">
            <a:avLst/>
          </a:prstGeom>
          <a:noFill/>
        </p:spPr>
        <p:txBody>
          <a:bodyPr wrap="square" rtlCol="0">
            <a:spAutoFit/>
          </a:bodyPr>
          <a:lstStyle/>
          <a:p>
            <a:pPr algn="r"/>
            <a:r>
              <a:rPr lang="en-US" sz="1970" b="1" dirty="0">
                <a:solidFill>
                  <a:schemeClr val="accent3"/>
                </a:solidFill>
                <a:latin typeface="Times New Roman" panose="02020603050405020304" pitchFamily="18" charset="0"/>
                <a:ea typeface="微软雅黑" panose="020B0503020204020204" pitchFamily="34" charset="-122"/>
                <a:sym typeface="Times New Roman" panose="02020603050405020304" pitchFamily="18" charset="0"/>
              </a:rPr>
              <a:t>Title Gose Here</a:t>
            </a:r>
            <a:endParaRPr lang="en-US" sz="1970" b="1" dirty="0">
              <a:solidFill>
                <a:schemeClr val="accent3"/>
              </a:solidFill>
              <a:latin typeface="Times New Roman" panose="02020603050405020304" pitchFamily="18" charset="0"/>
              <a:ea typeface="微软雅黑" panose="020B0503020204020204" pitchFamily="34" charset="-122"/>
              <a:sym typeface="Times New Roman" panose="02020603050405020304" pitchFamily="18" charset="0"/>
            </a:endParaRPr>
          </a:p>
          <a:p>
            <a:pPr algn="r"/>
            <a:r>
              <a:rPr lang="en-US" sz="1265" b="1" dirty="0">
                <a:solidFill>
                  <a:schemeClr val="tx1">
                    <a:lumMod val="50000"/>
                    <a:lumOff val="50000"/>
                  </a:schemeClr>
                </a:solidFill>
                <a:latin typeface="Times New Roman" panose="02020603050405020304" pitchFamily="18" charset="0"/>
                <a:ea typeface="微软雅黑" panose="020B0503020204020204" pitchFamily="34" charset="-122"/>
                <a:sym typeface="Times New Roman" panose="02020603050405020304" pitchFamily="18" charset="0"/>
              </a:rPr>
              <a:t>There are many variations of passages of Lorem Ipsum on the Internet tend to repeat predefined chunks as necessary, making this</a:t>
            </a:r>
            <a:endParaRPr lang="en-US" sz="1265" b="1" dirty="0">
              <a:solidFill>
                <a:schemeClr val="tx1">
                  <a:lumMod val="50000"/>
                  <a:lumOff val="50000"/>
                </a:schemeClr>
              </a:solidFill>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29" name="文本框 10"/>
          <p:cNvSpPr txBox="1">
            <a:spLocks noChangeArrowheads="1"/>
          </p:cNvSpPr>
          <p:nvPr/>
        </p:nvSpPr>
        <p:spPr bwMode="auto">
          <a:xfrm>
            <a:off x="4574370" y="414450"/>
            <a:ext cx="3710010" cy="561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63" tIns="34281" rIns="68563" bIns="3428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a:r>
              <a:rPr lang="zh-CN" altLang="en-US" sz="3200" dirty="0">
                <a:solidFill>
                  <a:schemeClr val="tx1">
                    <a:lumMod val="65000"/>
                    <a:lumOff val="35000"/>
                  </a:schemeClr>
                </a:solidFill>
                <a:latin typeface="方正粗谭黑简体" panose="02000000000000000000" pitchFamily="2" charset="-122"/>
                <a:ea typeface="方正粗谭黑简体" panose="02000000000000000000" pitchFamily="2" charset="-122"/>
                <a:sym typeface="Arial" panose="020B0604020202020204" pitchFamily="34" charset="0"/>
              </a:rPr>
              <a:t>添加相关标题文字</a:t>
            </a:r>
            <a:endParaRPr lang="zh-CN" altLang="en-US" sz="3200" dirty="0">
              <a:solidFill>
                <a:schemeClr val="tx1">
                  <a:lumMod val="65000"/>
                  <a:lumOff val="35000"/>
                </a:schemeClr>
              </a:solidFill>
              <a:latin typeface="方正粗谭黑简体" panose="02000000000000000000" pitchFamily="2" charset="-122"/>
              <a:ea typeface="方正粗谭黑简体" panose="02000000000000000000" pitchFamily="2" charset="-122"/>
              <a:cs typeface="+mn-ea"/>
              <a:sym typeface="+mn-lt"/>
            </a:endParaRPr>
          </a:p>
        </p:txBody>
      </p:sp>
      <p:sp>
        <p:nvSpPr>
          <p:cNvPr id="32" name="等腰三角形 31"/>
          <p:cNvSpPr/>
          <p:nvPr/>
        </p:nvSpPr>
        <p:spPr bwMode="auto">
          <a:xfrm flipV="1">
            <a:off x="6092483" y="446"/>
            <a:ext cx="673787" cy="375422"/>
          </a:xfrm>
          <a:prstGeom prst="triangle">
            <a:avLst>
              <a:gd name="adj" fmla="val 49494"/>
            </a:avLst>
          </a:prstGeom>
          <a:solidFill>
            <a:schemeClr val="accent1"/>
          </a:solidFill>
          <a:ln w="38100">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solidFill>
                <a:prstClr val="white"/>
              </a:solidFill>
            </a:endParaRPr>
          </a:p>
        </p:txBody>
      </p:sp>
    </p:spTree>
  </p:cSld>
  <p:clrMapOvr>
    <a:masterClrMapping/>
  </p:clrMapOvr>
  <mc:AlternateContent xmlns:mc="http://schemas.openxmlformats.org/markup-compatibility/2006">
    <mc:Choice xmlns:p14="http://schemas.microsoft.com/office/powerpoint/2010/main" Requires="p14">
      <p:transition spd="slow" p14:dur="1600" advTm="2000">
        <p14:gallery dir="l"/>
      </p:transition>
    </mc:Choice>
    <mc:Fallback>
      <p:transition spd="slow"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right)">
                                      <p:cBhvr>
                                        <p:cTn id="7" dur="500"/>
                                        <p:tgtEl>
                                          <p:spTgt spid="7"/>
                                        </p:tgtEl>
                                      </p:cBhvr>
                                    </p:animEffect>
                                  </p:childTnLst>
                                </p:cTn>
                              </p:par>
                            </p:childTnLst>
                          </p:cTn>
                        </p:par>
                        <p:par>
                          <p:cTn id="8" fill="hold">
                            <p:stCondLst>
                              <p:cond delay="500"/>
                            </p:stCondLst>
                            <p:childTnLst>
                              <p:par>
                                <p:cTn id="9" presetID="22" presetClass="entr" presetSubtype="2" fill="hold" grpId="0" nodeType="afterEffect">
                                  <p:stCondLst>
                                    <p:cond delay="0"/>
                                  </p:stCondLst>
                                  <p:childTnLst>
                                    <p:set>
                                      <p:cBhvr>
                                        <p:cTn id="10" dur="1" fill="hold">
                                          <p:stCondLst>
                                            <p:cond delay="0"/>
                                          </p:stCondLst>
                                        </p:cTn>
                                        <p:tgtEl>
                                          <p:spTgt spid="31"/>
                                        </p:tgtEl>
                                        <p:attrNameLst>
                                          <p:attrName>style.visibility</p:attrName>
                                        </p:attrNameLst>
                                      </p:cBhvr>
                                      <p:to>
                                        <p:strVal val="visible"/>
                                      </p:to>
                                    </p:set>
                                    <p:animEffect transition="in" filter="wipe(right)">
                                      <p:cBhvr>
                                        <p:cTn id="11" dur="500"/>
                                        <p:tgtEl>
                                          <p:spTgt spid="31"/>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wipe(left)">
                                      <p:cBhvr>
                                        <p:cTn id="15" dur="500"/>
                                        <p:tgtEl>
                                          <p:spTgt spid="20"/>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30"/>
                                        </p:tgtEl>
                                        <p:attrNameLst>
                                          <p:attrName>style.visibility</p:attrName>
                                        </p:attrNameLst>
                                      </p:cBhvr>
                                      <p:to>
                                        <p:strVal val="visible"/>
                                      </p:to>
                                    </p:set>
                                    <p:animEffect transition="in" filter="wipe(left)">
                                      <p:cBhvr>
                                        <p:cTn id="19" dur="500"/>
                                        <p:tgtEl>
                                          <p:spTgt spid="30"/>
                                        </p:tgtEl>
                                      </p:cBhvr>
                                    </p:animEffect>
                                  </p:childTnLst>
                                </p:cTn>
                              </p:par>
                            </p:childTnLst>
                          </p:cTn>
                        </p:par>
                        <p:par>
                          <p:cTn id="20" fill="hold">
                            <p:stCondLst>
                              <p:cond delay="2000"/>
                            </p:stCondLst>
                            <p:childTnLst>
                              <p:par>
                                <p:cTn id="21" presetID="22" presetClass="entr" presetSubtype="2" fill="hold"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wipe(right)">
                                      <p:cBhvr>
                                        <p:cTn id="23" dur="500"/>
                                        <p:tgtEl>
                                          <p:spTgt spid="8"/>
                                        </p:tgtEl>
                                      </p:cBhvr>
                                    </p:animEffect>
                                  </p:childTnLst>
                                </p:cTn>
                              </p:par>
                            </p:childTnLst>
                          </p:cTn>
                        </p:par>
                        <p:par>
                          <p:cTn id="24" fill="hold">
                            <p:stCondLst>
                              <p:cond delay="2500"/>
                            </p:stCondLst>
                            <p:childTnLst>
                              <p:par>
                                <p:cTn id="25" presetID="22" presetClass="entr" presetSubtype="2" fill="hold" grpId="0" nodeType="afterEffect">
                                  <p:stCondLst>
                                    <p:cond delay="0"/>
                                  </p:stCondLst>
                                  <p:childTnLst>
                                    <p:set>
                                      <p:cBhvr>
                                        <p:cTn id="26" dur="1" fill="hold">
                                          <p:stCondLst>
                                            <p:cond delay="0"/>
                                          </p:stCondLst>
                                        </p:cTn>
                                        <p:tgtEl>
                                          <p:spTgt spid="35"/>
                                        </p:tgtEl>
                                        <p:attrNameLst>
                                          <p:attrName>style.visibility</p:attrName>
                                        </p:attrNameLst>
                                      </p:cBhvr>
                                      <p:to>
                                        <p:strVal val="visible"/>
                                      </p:to>
                                    </p:set>
                                    <p:animEffect transition="in" filter="wipe(right)">
                                      <p:cBhvr>
                                        <p:cTn id="27" dur="500"/>
                                        <p:tgtEl>
                                          <p:spTgt spid="35"/>
                                        </p:tgtEl>
                                      </p:cBhvr>
                                    </p:animEffect>
                                  </p:childTnLst>
                                </p:cTn>
                              </p:par>
                            </p:childTnLst>
                          </p:cTn>
                        </p:par>
                        <p:par>
                          <p:cTn id="28" fill="hold">
                            <p:stCondLst>
                              <p:cond delay="3000"/>
                            </p:stCondLst>
                            <p:childTnLst>
                              <p:par>
                                <p:cTn id="29" presetID="22" presetClass="entr" presetSubtype="8" fill="hold" nodeType="after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wipe(left)">
                                      <p:cBhvr>
                                        <p:cTn id="31" dur="500"/>
                                        <p:tgtEl>
                                          <p:spTgt spid="21"/>
                                        </p:tgtEl>
                                      </p:cBhvr>
                                    </p:animEffect>
                                  </p:childTnLst>
                                </p:cTn>
                              </p:par>
                            </p:childTnLst>
                          </p:cTn>
                        </p:par>
                        <p:par>
                          <p:cTn id="32" fill="hold">
                            <p:stCondLst>
                              <p:cond delay="3500"/>
                            </p:stCondLst>
                            <p:childTnLst>
                              <p:par>
                                <p:cTn id="33" presetID="22" presetClass="entr" presetSubtype="8" fill="hold" grpId="0" nodeType="afterEffect">
                                  <p:stCondLst>
                                    <p:cond delay="0"/>
                                  </p:stCondLst>
                                  <p:childTnLst>
                                    <p:set>
                                      <p:cBhvr>
                                        <p:cTn id="34" dur="1" fill="hold">
                                          <p:stCondLst>
                                            <p:cond delay="0"/>
                                          </p:stCondLst>
                                        </p:cTn>
                                        <p:tgtEl>
                                          <p:spTgt spid="34"/>
                                        </p:tgtEl>
                                        <p:attrNameLst>
                                          <p:attrName>style.visibility</p:attrName>
                                        </p:attrNameLst>
                                      </p:cBhvr>
                                      <p:to>
                                        <p:strVal val="visible"/>
                                      </p:to>
                                    </p:set>
                                    <p:animEffect transition="in" filter="wipe(left)">
                                      <p:cBhvr>
                                        <p:cTn id="35" dur="500"/>
                                        <p:tgtEl>
                                          <p:spTgt spid="34"/>
                                        </p:tgtEl>
                                      </p:cBhvr>
                                    </p:animEffect>
                                  </p:childTnLst>
                                </p:cTn>
                              </p:par>
                            </p:childTnLst>
                          </p:cTn>
                        </p:par>
                        <p:par>
                          <p:cTn id="36" fill="hold">
                            <p:stCondLst>
                              <p:cond delay="4000"/>
                            </p:stCondLst>
                            <p:childTnLst>
                              <p:par>
                                <p:cTn id="37" presetID="22" presetClass="entr" presetSubtype="2" fill="hold" nodeType="afterEffect">
                                  <p:stCondLst>
                                    <p:cond delay="0"/>
                                  </p:stCondLst>
                                  <p:childTnLst>
                                    <p:set>
                                      <p:cBhvr>
                                        <p:cTn id="38" dur="1" fill="hold">
                                          <p:stCondLst>
                                            <p:cond delay="0"/>
                                          </p:stCondLst>
                                        </p:cTn>
                                        <p:tgtEl>
                                          <p:spTgt spid="9"/>
                                        </p:tgtEl>
                                        <p:attrNameLst>
                                          <p:attrName>style.visibility</p:attrName>
                                        </p:attrNameLst>
                                      </p:cBhvr>
                                      <p:to>
                                        <p:strVal val="visible"/>
                                      </p:to>
                                    </p:set>
                                    <p:animEffect transition="in" filter="wipe(right)">
                                      <p:cBhvr>
                                        <p:cTn id="39" dur="500"/>
                                        <p:tgtEl>
                                          <p:spTgt spid="9"/>
                                        </p:tgtEl>
                                      </p:cBhvr>
                                    </p:animEffect>
                                  </p:childTnLst>
                                </p:cTn>
                              </p:par>
                            </p:childTnLst>
                          </p:cTn>
                        </p:par>
                        <p:par>
                          <p:cTn id="40" fill="hold">
                            <p:stCondLst>
                              <p:cond delay="4500"/>
                            </p:stCondLst>
                            <p:childTnLst>
                              <p:par>
                                <p:cTn id="41" presetID="22" presetClass="entr" presetSubtype="2" fill="hold" grpId="0" nodeType="afterEffect">
                                  <p:stCondLst>
                                    <p:cond delay="0"/>
                                  </p:stCondLst>
                                  <p:childTnLst>
                                    <p:set>
                                      <p:cBhvr>
                                        <p:cTn id="42" dur="1" fill="hold">
                                          <p:stCondLst>
                                            <p:cond delay="0"/>
                                          </p:stCondLst>
                                        </p:cTn>
                                        <p:tgtEl>
                                          <p:spTgt spid="38"/>
                                        </p:tgtEl>
                                        <p:attrNameLst>
                                          <p:attrName>style.visibility</p:attrName>
                                        </p:attrNameLst>
                                      </p:cBhvr>
                                      <p:to>
                                        <p:strVal val="visible"/>
                                      </p:to>
                                    </p:set>
                                    <p:animEffect transition="in" filter="wipe(right)">
                                      <p:cBhvr>
                                        <p:cTn id="43" dur="500"/>
                                        <p:tgtEl>
                                          <p:spTgt spid="38"/>
                                        </p:tgtEl>
                                      </p:cBhvr>
                                    </p:animEffect>
                                  </p:childTnLst>
                                </p:cTn>
                              </p:par>
                            </p:childTnLst>
                          </p:cTn>
                        </p:par>
                        <p:par>
                          <p:cTn id="44" fill="hold">
                            <p:stCondLst>
                              <p:cond delay="5000"/>
                            </p:stCondLst>
                            <p:childTnLst>
                              <p:par>
                                <p:cTn id="45" presetID="22" presetClass="entr" presetSubtype="8" fill="hold" nodeType="afterEffect">
                                  <p:stCondLst>
                                    <p:cond delay="0"/>
                                  </p:stCondLst>
                                  <p:childTnLst>
                                    <p:set>
                                      <p:cBhvr>
                                        <p:cTn id="46" dur="1" fill="hold">
                                          <p:stCondLst>
                                            <p:cond delay="0"/>
                                          </p:stCondLst>
                                        </p:cTn>
                                        <p:tgtEl>
                                          <p:spTgt spid="22"/>
                                        </p:tgtEl>
                                        <p:attrNameLst>
                                          <p:attrName>style.visibility</p:attrName>
                                        </p:attrNameLst>
                                      </p:cBhvr>
                                      <p:to>
                                        <p:strVal val="visible"/>
                                      </p:to>
                                    </p:set>
                                    <p:animEffect transition="in" filter="wipe(left)">
                                      <p:cBhvr>
                                        <p:cTn id="47" dur="500"/>
                                        <p:tgtEl>
                                          <p:spTgt spid="22"/>
                                        </p:tgtEl>
                                      </p:cBhvr>
                                    </p:animEffect>
                                  </p:childTnLst>
                                </p:cTn>
                              </p:par>
                            </p:childTnLst>
                          </p:cTn>
                        </p:par>
                        <p:par>
                          <p:cTn id="48" fill="hold">
                            <p:stCondLst>
                              <p:cond delay="5500"/>
                            </p:stCondLst>
                            <p:childTnLst>
                              <p:par>
                                <p:cTn id="49" presetID="22" presetClass="entr" presetSubtype="8" fill="hold" grpId="0" nodeType="afterEffect">
                                  <p:stCondLst>
                                    <p:cond delay="0"/>
                                  </p:stCondLst>
                                  <p:childTnLst>
                                    <p:set>
                                      <p:cBhvr>
                                        <p:cTn id="50" dur="1" fill="hold">
                                          <p:stCondLst>
                                            <p:cond delay="0"/>
                                          </p:stCondLst>
                                        </p:cTn>
                                        <p:tgtEl>
                                          <p:spTgt spid="37"/>
                                        </p:tgtEl>
                                        <p:attrNameLst>
                                          <p:attrName>style.visibility</p:attrName>
                                        </p:attrNameLst>
                                      </p:cBhvr>
                                      <p:to>
                                        <p:strVal val="visible"/>
                                      </p:to>
                                    </p:set>
                                    <p:animEffect transition="in" filter="wipe(left)">
                                      <p:cBhvr>
                                        <p:cTn id="51"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1" grpId="0"/>
      <p:bldP spid="34" grpId="0"/>
      <p:bldP spid="35" grpId="0"/>
      <p:bldP spid="37" grpId="0"/>
      <p:bldP spid="3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Box 2"/>
          <p:cNvSpPr txBox="1"/>
          <p:nvPr/>
        </p:nvSpPr>
        <p:spPr>
          <a:xfrm>
            <a:off x="1771614" y="3243702"/>
            <a:ext cx="10050329" cy="2857044"/>
          </a:xfrm>
          <a:prstGeom prst="rect">
            <a:avLst/>
          </a:prstGeom>
          <a:noFill/>
        </p:spPr>
        <p:txBody>
          <a:bodyPr wrap="square" lIns="128505" tIns="64252" rIns="128505" bIns="64252" rtlCol="0">
            <a:spAutoFit/>
          </a:bodyPr>
          <a:lstStyle/>
          <a:p>
            <a:pPr>
              <a:lnSpc>
                <a:spcPct val="150000"/>
              </a:lnSpc>
            </a:pPr>
            <a:r>
              <a:rPr lang="zh-CN" altLang="en-US" sz="1970" dirty="0">
                <a:solidFill>
                  <a:prstClr val="black"/>
                </a:solidFill>
                <a:latin typeface="微软雅黑" panose="020B0503020204020204" pitchFamily="34" charset="-122"/>
                <a:ea typeface="微软雅黑" panose="020B0503020204020204" pitchFamily="34" charset="-122"/>
                <a:sym typeface="微软雅黑" panose="020B0503020204020204" pitchFamily="34" charset="-122"/>
              </a:rPr>
              <a:t>        回顾这一年的工作，在取得成绩的同时，我们也找到了工作中的不足和问题，主要反映于</a:t>
            </a:r>
            <a:r>
              <a:rPr lang="en-US" altLang="zh-CN" sz="1970" dirty="0">
                <a:solidFill>
                  <a:prstClr val="black"/>
                </a:solidFill>
                <a:latin typeface="微软雅黑" panose="020B0503020204020204" pitchFamily="34" charset="-122"/>
                <a:ea typeface="微软雅黑" panose="020B0503020204020204" pitchFamily="34" charset="-122"/>
                <a:sym typeface="微软雅黑" panose="020B0503020204020204" pitchFamily="34" charset="-122"/>
              </a:rPr>
              <a:t>xx</a:t>
            </a:r>
            <a:r>
              <a:rPr lang="zh-CN" altLang="en-US" sz="1970" dirty="0">
                <a:solidFill>
                  <a:prstClr val="black"/>
                </a:solidFill>
                <a:latin typeface="微软雅黑" panose="020B0503020204020204" pitchFamily="34" charset="-122"/>
                <a:ea typeface="微软雅黑" panose="020B0503020204020204" pitchFamily="34" charset="-122"/>
                <a:sym typeface="微软雅黑" panose="020B0503020204020204" pitchFamily="34" charset="-122"/>
              </a:rPr>
              <a:t>及</a:t>
            </a:r>
            <a:r>
              <a:rPr lang="en-US" altLang="zh-CN" sz="1970" dirty="0">
                <a:solidFill>
                  <a:prstClr val="black"/>
                </a:solidFill>
                <a:latin typeface="微软雅黑" panose="020B0503020204020204" pitchFamily="34" charset="-122"/>
                <a:ea typeface="微软雅黑" panose="020B0503020204020204" pitchFamily="34" charset="-122"/>
                <a:sym typeface="微软雅黑" panose="020B0503020204020204" pitchFamily="34" charset="-122"/>
              </a:rPr>
              <a:t>xxx</a:t>
            </a:r>
            <a:r>
              <a:rPr lang="zh-CN" altLang="en-US" sz="1970" dirty="0">
                <a:solidFill>
                  <a:prstClr val="black"/>
                </a:solidFill>
                <a:latin typeface="微软雅黑" panose="020B0503020204020204" pitchFamily="34" charset="-122"/>
                <a:ea typeface="微软雅黑" panose="020B0503020204020204" pitchFamily="34" charset="-122"/>
                <a:sym typeface="微软雅黑" panose="020B0503020204020204" pitchFamily="34" charset="-122"/>
              </a:rPr>
              <a:t>的风格、定型还有待进一步探索，尤其是网上的公司产品库充分体现我们</a:t>
            </a:r>
            <a:r>
              <a:rPr lang="en-US" altLang="zh-CN" sz="1970" dirty="0" err="1">
                <a:solidFill>
                  <a:prstClr val="black"/>
                </a:solidFill>
                <a:latin typeface="微软雅黑" panose="020B0503020204020204" pitchFamily="34" charset="-122"/>
                <a:ea typeface="微软雅黑" panose="020B0503020204020204" pitchFamily="34" charset="-122"/>
                <a:sym typeface="微软雅黑" panose="020B0503020204020204" pitchFamily="34" charset="-122"/>
              </a:rPr>
              <a:t>xxxxx</a:t>
            </a:r>
            <a:r>
              <a:rPr lang="zh-CN" altLang="en-US" sz="1970" dirty="0">
                <a:solidFill>
                  <a:prstClr val="black"/>
                </a:solidFill>
                <a:latin typeface="微软雅黑" panose="020B0503020204020204" pitchFamily="34" charset="-122"/>
                <a:ea typeface="微软雅黑" panose="020B0503020204020204" pitchFamily="34" charset="-122"/>
                <a:sym typeface="微软雅黑" panose="020B0503020204020204" pitchFamily="34" charset="-122"/>
              </a:rPr>
              <a:t>和我们这个平台能为客户提供良好的商机和快捷方便的信息、导航的功能发挥。展望新的一年，我们将继续努力，力争各项工作更上一个新台阶。</a:t>
            </a:r>
            <a:r>
              <a:rPr lang="en-US" altLang="zh-CN" sz="1970" dirty="0">
                <a:solidFill>
                  <a:srgbClr val="080808"/>
                </a:solidFill>
                <a:latin typeface="微软雅黑" panose="020B0503020204020204" pitchFamily="34" charset="-122"/>
                <a:ea typeface="微软雅黑" panose="020B0503020204020204" pitchFamily="34" charset="-122"/>
              </a:rPr>
              <a:t>2016</a:t>
            </a:r>
            <a:r>
              <a:rPr lang="zh-CN" altLang="en-US" sz="1970" dirty="0">
                <a:solidFill>
                  <a:srgbClr val="080808"/>
                </a:solidFill>
                <a:latin typeface="微软雅黑" panose="020B0503020204020204" pitchFamily="34" charset="-122"/>
                <a:ea typeface="微软雅黑" panose="020B0503020204020204" pitchFamily="34" charset="-122"/>
              </a:rPr>
              <a:t>我们所向披靡，</a:t>
            </a:r>
            <a:r>
              <a:rPr lang="en-US" altLang="zh-CN" sz="1970" dirty="0">
                <a:solidFill>
                  <a:srgbClr val="080808"/>
                </a:solidFill>
                <a:latin typeface="微软雅黑" panose="020B0503020204020204" pitchFamily="34" charset="-122"/>
                <a:ea typeface="微软雅黑" panose="020B0503020204020204" pitchFamily="34" charset="-122"/>
              </a:rPr>
              <a:t>2017</a:t>
            </a:r>
            <a:r>
              <a:rPr lang="zh-CN" altLang="en-US" sz="1970" dirty="0">
                <a:solidFill>
                  <a:srgbClr val="080808"/>
                </a:solidFill>
                <a:latin typeface="微软雅黑" panose="020B0503020204020204" pitchFamily="34" charset="-122"/>
                <a:ea typeface="微软雅黑" panose="020B0503020204020204" pitchFamily="34" charset="-122"/>
              </a:rPr>
              <a:t>我们勇往直前！</a:t>
            </a:r>
            <a:endParaRPr lang="zh-CN" altLang="en-US" sz="1970" dirty="0">
              <a:solidFill>
                <a:srgbClr val="080808"/>
              </a:solidFill>
              <a:latin typeface="微软雅黑" panose="020B0503020204020204" pitchFamily="34" charset="-122"/>
              <a:ea typeface="微软雅黑" panose="020B0503020204020204" pitchFamily="34" charset="-122"/>
              <a:sym typeface="微软雅黑" panose="020B0503020204020204" pitchFamily="34" charset="-122"/>
            </a:endParaRPr>
          </a:p>
          <a:p>
            <a:pPr>
              <a:lnSpc>
                <a:spcPct val="150000"/>
              </a:lnSpc>
            </a:pPr>
            <a:endParaRPr lang="zh-CN" altLang="en-US" sz="1970" dirty="0">
              <a:solidFill>
                <a:prstClr val="black"/>
              </a:solidFill>
              <a:latin typeface="微软雅黑" panose="020B0503020204020204" pitchFamily="34" charset="-122"/>
              <a:ea typeface="微软雅黑" panose="020B0503020204020204" pitchFamily="34" charset="-122"/>
            </a:endParaRPr>
          </a:p>
        </p:txBody>
      </p:sp>
      <p:grpSp>
        <p:nvGrpSpPr>
          <p:cNvPr id="33" name="组合 32"/>
          <p:cNvGrpSpPr/>
          <p:nvPr/>
        </p:nvGrpSpPr>
        <p:grpSpPr>
          <a:xfrm>
            <a:off x="4416173" y="1083106"/>
            <a:ext cx="1836652" cy="1784893"/>
            <a:chOff x="2132199" y="770251"/>
            <a:chExt cx="1306135" cy="1269327"/>
          </a:xfrm>
        </p:grpSpPr>
        <p:grpSp>
          <p:nvGrpSpPr>
            <p:cNvPr id="34" name="组合 33"/>
            <p:cNvGrpSpPr/>
            <p:nvPr/>
          </p:nvGrpSpPr>
          <p:grpSpPr>
            <a:xfrm>
              <a:off x="2132199" y="770251"/>
              <a:ext cx="1306135" cy="1269327"/>
              <a:chOff x="4345444" y="2542859"/>
              <a:chExt cx="1810550" cy="1811205"/>
            </a:xfrm>
          </p:grpSpPr>
          <p:grpSp>
            <p:nvGrpSpPr>
              <p:cNvPr id="36" name="组合 35"/>
              <p:cNvGrpSpPr/>
              <p:nvPr/>
            </p:nvGrpSpPr>
            <p:grpSpPr>
              <a:xfrm>
                <a:off x="4345444" y="2542859"/>
                <a:ext cx="1810550" cy="1811205"/>
                <a:chOff x="1463339" y="1072758"/>
                <a:chExt cx="1546058" cy="1546058"/>
              </a:xfrm>
              <a:effectLst>
                <a:outerShdw blurRad="330200" dist="215900" dir="6900000" sx="91000" sy="91000" algn="t" rotWithShape="0">
                  <a:prstClr val="black">
                    <a:alpha val="49000"/>
                  </a:prstClr>
                </a:outerShdw>
              </a:effectLst>
            </p:grpSpPr>
            <p:sp>
              <p:nvSpPr>
                <p:cNvPr id="38" name="同心圆 37"/>
                <p:cNvSpPr/>
                <p:nvPr/>
              </p:nvSpPr>
              <p:spPr>
                <a:xfrm>
                  <a:off x="1463339" y="1072758"/>
                  <a:ext cx="1546058" cy="1546058"/>
                </a:xfrm>
                <a:prstGeom prst="donut">
                  <a:avLst>
                    <a:gd name="adj" fmla="val 4879"/>
                  </a:avLst>
                </a:prstGeom>
                <a:gradFill>
                  <a:gsLst>
                    <a:gs pos="0">
                      <a:schemeClr val="bg1">
                        <a:lumMod val="95000"/>
                      </a:schemeClr>
                    </a:gs>
                    <a:gs pos="55000">
                      <a:schemeClr val="bg1">
                        <a:lumMod val="95000"/>
                      </a:schemeClr>
                    </a:gs>
                    <a:gs pos="100000">
                      <a:schemeClr val="bg1">
                        <a:lumMod val="8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black"/>
                    </a:solidFill>
                    <a:latin typeface="微软雅黑" panose="020B0503020204020204" pitchFamily="34" charset="-122"/>
                  </a:endParaRPr>
                </a:p>
              </p:txBody>
            </p:sp>
            <p:sp>
              <p:nvSpPr>
                <p:cNvPr id="39" name="椭圆 38"/>
                <p:cNvSpPr/>
                <p:nvPr/>
              </p:nvSpPr>
              <p:spPr>
                <a:xfrm>
                  <a:off x="1484232" y="1093651"/>
                  <a:ext cx="1504274" cy="1504273"/>
                </a:xfrm>
                <a:prstGeom prst="ellipse">
                  <a:avLst/>
                </a:prstGeom>
                <a:gradFill>
                  <a:gsLst>
                    <a:gs pos="0">
                      <a:schemeClr val="bg1"/>
                    </a:gs>
                    <a:gs pos="51000">
                      <a:schemeClr val="bg1">
                        <a:lumMod val="95000"/>
                      </a:schemeClr>
                    </a:gs>
                    <a:gs pos="100000">
                      <a:schemeClr val="bg1">
                        <a:lumMod val="8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微软雅黑" panose="020B0503020204020204" pitchFamily="34" charset="-122"/>
                  </a:endParaRPr>
                </a:p>
              </p:txBody>
            </p:sp>
          </p:grpSp>
          <p:sp>
            <p:nvSpPr>
              <p:cNvPr id="37" name="椭圆 36"/>
              <p:cNvSpPr/>
              <p:nvPr/>
            </p:nvSpPr>
            <p:spPr>
              <a:xfrm>
                <a:off x="4565570" y="2763062"/>
                <a:ext cx="1370298" cy="1370793"/>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微软雅黑" panose="020B0503020204020204" pitchFamily="34" charset="-122"/>
                </a:endParaRPr>
              </a:p>
            </p:txBody>
          </p:sp>
        </p:grpSp>
        <p:sp>
          <p:nvSpPr>
            <p:cNvPr id="35" name="TextBox 11"/>
            <p:cNvSpPr txBox="1"/>
            <p:nvPr/>
          </p:nvSpPr>
          <p:spPr>
            <a:xfrm>
              <a:off x="2431244" y="1068589"/>
              <a:ext cx="950693" cy="758176"/>
            </a:xfrm>
            <a:prstGeom prst="rect">
              <a:avLst/>
            </a:prstGeom>
            <a:noFill/>
          </p:spPr>
          <p:txBody>
            <a:bodyPr wrap="square" rtlCol="0">
              <a:spAutoFit/>
            </a:bodyPr>
            <a:lstStyle/>
            <a:p>
              <a:r>
                <a:rPr lang="zh-CN" altLang="en-US" sz="6330" b="1" dirty="0">
                  <a:solidFill>
                    <a:prstClr val="white"/>
                  </a:solidFill>
                  <a:latin typeface="微软雅黑" panose="020B0503020204020204" pitchFamily="34" charset="-122"/>
                  <a:ea typeface="微软雅黑" panose="020B0503020204020204" pitchFamily="34" charset="-122"/>
                </a:rPr>
                <a:t>前 </a:t>
              </a:r>
              <a:endParaRPr lang="zh-CN" altLang="en-US" sz="6330" b="1" dirty="0">
                <a:solidFill>
                  <a:prstClr val="white"/>
                </a:solidFill>
                <a:latin typeface="微软雅黑" panose="020B0503020204020204" pitchFamily="34" charset="-122"/>
                <a:ea typeface="微软雅黑" panose="020B0503020204020204" pitchFamily="34" charset="-122"/>
              </a:endParaRPr>
            </a:p>
          </p:txBody>
        </p:sp>
      </p:grpSp>
      <p:grpSp>
        <p:nvGrpSpPr>
          <p:cNvPr id="40" name="组合 39"/>
          <p:cNvGrpSpPr/>
          <p:nvPr/>
        </p:nvGrpSpPr>
        <p:grpSpPr>
          <a:xfrm>
            <a:off x="3924792" y="2254409"/>
            <a:ext cx="491381" cy="491381"/>
            <a:chOff x="304800" y="673100"/>
            <a:chExt cx="4000500" cy="4000500"/>
          </a:xfrm>
          <a:effectLst>
            <a:outerShdw blurRad="444500" dist="254000" dir="6840000" algn="tr" rotWithShape="0">
              <a:prstClr val="black">
                <a:alpha val="50000"/>
              </a:prstClr>
            </a:outerShdw>
          </a:effectLst>
        </p:grpSpPr>
        <p:sp>
          <p:nvSpPr>
            <p:cNvPr id="41" name="同心圆 40"/>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C00000"/>
                </a:solidFill>
                <a:latin typeface="微软雅黑" panose="020B0503020204020204" pitchFamily="34" charset="-122"/>
              </a:endParaRPr>
            </a:p>
          </p:txBody>
        </p:sp>
        <p:sp>
          <p:nvSpPr>
            <p:cNvPr id="42" name="椭圆 41"/>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C00000"/>
                </a:solidFill>
                <a:latin typeface="微软雅黑" panose="020B0503020204020204" pitchFamily="34" charset="-122"/>
              </a:endParaRPr>
            </a:p>
          </p:txBody>
        </p:sp>
      </p:grpSp>
      <p:grpSp>
        <p:nvGrpSpPr>
          <p:cNvPr id="43" name="组合 42"/>
          <p:cNvGrpSpPr/>
          <p:nvPr/>
        </p:nvGrpSpPr>
        <p:grpSpPr>
          <a:xfrm>
            <a:off x="9102817" y="1711648"/>
            <a:ext cx="219774" cy="219774"/>
            <a:chOff x="304800" y="673100"/>
            <a:chExt cx="4000500" cy="4000500"/>
          </a:xfrm>
          <a:effectLst>
            <a:outerShdw blurRad="444500" dist="254000" dir="6840000" algn="tr" rotWithShape="0">
              <a:prstClr val="black">
                <a:alpha val="50000"/>
              </a:prstClr>
            </a:outerShdw>
          </a:effectLst>
        </p:grpSpPr>
        <p:sp>
          <p:nvSpPr>
            <p:cNvPr id="44" name="同心圆 43"/>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C00000"/>
                </a:solidFill>
                <a:latin typeface="微软雅黑" panose="020B0503020204020204" pitchFamily="34" charset="-122"/>
              </a:endParaRPr>
            </a:p>
          </p:txBody>
        </p:sp>
        <p:sp>
          <p:nvSpPr>
            <p:cNvPr id="45" name="椭圆 44"/>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C00000"/>
                </a:solidFill>
                <a:latin typeface="微软雅黑" panose="020B0503020204020204" pitchFamily="34" charset="-122"/>
              </a:endParaRPr>
            </a:p>
          </p:txBody>
        </p:sp>
      </p:grpSp>
      <p:grpSp>
        <p:nvGrpSpPr>
          <p:cNvPr id="46" name="组合 45"/>
          <p:cNvGrpSpPr/>
          <p:nvPr/>
        </p:nvGrpSpPr>
        <p:grpSpPr>
          <a:xfrm>
            <a:off x="9322591" y="1943031"/>
            <a:ext cx="293103" cy="293103"/>
            <a:chOff x="304800" y="673100"/>
            <a:chExt cx="4000500" cy="4000500"/>
          </a:xfrm>
          <a:effectLst>
            <a:outerShdw blurRad="444500" dist="254000" dir="6840000" algn="tr" rotWithShape="0">
              <a:prstClr val="black">
                <a:alpha val="50000"/>
              </a:prstClr>
            </a:outerShdw>
          </a:effectLst>
        </p:grpSpPr>
        <p:sp>
          <p:nvSpPr>
            <p:cNvPr id="47" name="同心圆 46"/>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C00000"/>
                </a:solidFill>
                <a:latin typeface="微软雅黑" panose="020B0503020204020204" pitchFamily="34" charset="-122"/>
              </a:endParaRPr>
            </a:p>
          </p:txBody>
        </p:sp>
        <p:sp>
          <p:nvSpPr>
            <p:cNvPr id="48" name="椭圆 47"/>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C00000"/>
                </a:solidFill>
                <a:latin typeface="微软雅黑" panose="020B0503020204020204" pitchFamily="34" charset="-122"/>
              </a:endParaRPr>
            </a:p>
          </p:txBody>
        </p:sp>
      </p:grpSp>
      <p:sp>
        <p:nvSpPr>
          <p:cNvPr id="49" name="椭圆 48"/>
          <p:cNvSpPr/>
          <p:nvPr/>
        </p:nvSpPr>
        <p:spPr>
          <a:xfrm>
            <a:off x="10960610" y="6247999"/>
            <a:ext cx="704363" cy="704363"/>
          </a:xfrm>
          <a:prstGeom prst="ellipse">
            <a:avLst/>
          </a:prstGeom>
          <a:solidFill>
            <a:schemeClr val="accent1"/>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微软雅黑" panose="020B0503020204020204" pitchFamily="34" charset="-122"/>
            </a:endParaRPr>
          </a:p>
        </p:txBody>
      </p:sp>
      <p:sp>
        <p:nvSpPr>
          <p:cNvPr id="50" name="椭圆 49"/>
          <p:cNvSpPr/>
          <p:nvPr/>
        </p:nvSpPr>
        <p:spPr>
          <a:xfrm>
            <a:off x="11844976" y="4953523"/>
            <a:ext cx="386384" cy="386384"/>
          </a:xfrm>
          <a:prstGeom prst="ellipse">
            <a:avLst/>
          </a:prstGeom>
          <a:solidFill>
            <a:schemeClr val="accent1"/>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微软雅黑" panose="020B0503020204020204" pitchFamily="34" charset="-122"/>
            </a:endParaRPr>
          </a:p>
        </p:txBody>
      </p:sp>
      <p:grpSp>
        <p:nvGrpSpPr>
          <p:cNvPr id="51" name="组合 50"/>
          <p:cNvGrpSpPr/>
          <p:nvPr/>
        </p:nvGrpSpPr>
        <p:grpSpPr>
          <a:xfrm>
            <a:off x="10101949" y="6697102"/>
            <a:ext cx="309044" cy="309044"/>
            <a:chOff x="304800" y="673100"/>
            <a:chExt cx="4000500" cy="4000500"/>
          </a:xfrm>
          <a:effectLst>
            <a:outerShdw blurRad="381000" dist="152400" dir="8100000" algn="tr" rotWithShape="0">
              <a:prstClr val="black">
                <a:alpha val="70000"/>
              </a:prstClr>
            </a:outerShdw>
          </a:effectLst>
        </p:grpSpPr>
        <p:sp>
          <p:nvSpPr>
            <p:cNvPr id="52" name="同心圆 51"/>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black"/>
                </a:solidFill>
                <a:latin typeface="微软雅黑" panose="020B0503020204020204" pitchFamily="34" charset="-122"/>
              </a:endParaRPr>
            </a:p>
          </p:txBody>
        </p:sp>
        <p:sp>
          <p:nvSpPr>
            <p:cNvPr id="53" name="椭圆 52"/>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微软雅黑" panose="020B0503020204020204" pitchFamily="34" charset="-122"/>
              </a:endParaRPr>
            </a:p>
          </p:txBody>
        </p:sp>
      </p:grpSp>
      <p:grpSp>
        <p:nvGrpSpPr>
          <p:cNvPr id="54" name="组合 53"/>
          <p:cNvGrpSpPr/>
          <p:nvPr/>
        </p:nvGrpSpPr>
        <p:grpSpPr>
          <a:xfrm>
            <a:off x="3362565" y="1082048"/>
            <a:ext cx="404864" cy="404864"/>
            <a:chOff x="304800" y="673100"/>
            <a:chExt cx="4000500" cy="4000500"/>
          </a:xfrm>
          <a:effectLst>
            <a:outerShdw blurRad="381000" dist="152400" dir="8100000" algn="tr" rotWithShape="0">
              <a:prstClr val="black">
                <a:alpha val="70000"/>
              </a:prstClr>
            </a:outerShdw>
          </a:effectLst>
        </p:grpSpPr>
        <p:sp>
          <p:nvSpPr>
            <p:cNvPr id="55" name="同心圆 54"/>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black"/>
                </a:solidFill>
                <a:latin typeface="微软雅黑" panose="020B0503020204020204" pitchFamily="34" charset="-122"/>
              </a:endParaRPr>
            </a:p>
          </p:txBody>
        </p:sp>
        <p:sp>
          <p:nvSpPr>
            <p:cNvPr id="56" name="椭圆 55"/>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微软雅黑" panose="020B0503020204020204" pitchFamily="34" charset="-122"/>
              </a:endParaRPr>
            </a:p>
          </p:txBody>
        </p:sp>
      </p:grpSp>
      <p:grpSp>
        <p:nvGrpSpPr>
          <p:cNvPr id="57" name="组合 56"/>
          <p:cNvGrpSpPr/>
          <p:nvPr/>
        </p:nvGrpSpPr>
        <p:grpSpPr>
          <a:xfrm>
            <a:off x="11828636" y="5837374"/>
            <a:ext cx="574249" cy="574249"/>
            <a:chOff x="304800" y="673100"/>
            <a:chExt cx="4000500" cy="4000500"/>
          </a:xfrm>
          <a:effectLst>
            <a:outerShdw blurRad="317500" dist="190500" dir="8100000" algn="tr" rotWithShape="0">
              <a:prstClr val="black">
                <a:alpha val="50000"/>
              </a:prstClr>
            </a:outerShdw>
          </a:effectLst>
        </p:grpSpPr>
        <p:sp>
          <p:nvSpPr>
            <p:cNvPr id="58" name="同心圆 57"/>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black"/>
                </a:solidFill>
                <a:latin typeface="微软雅黑" panose="020B0503020204020204" pitchFamily="34" charset="-122"/>
              </a:endParaRPr>
            </a:p>
          </p:txBody>
        </p:sp>
        <p:sp>
          <p:nvSpPr>
            <p:cNvPr id="59" name="椭圆 58"/>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微软雅黑" panose="020B0503020204020204" pitchFamily="34" charset="-122"/>
              </a:endParaRPr>
            </a:p>
          </p:txBody>
        </p:sp>
      </p:grpSp>
      <p:sp>
        <p:nvSpPr>
          <p:cNvPr id="60" name="椭圆 59"/>
          <p:cNvSpPr/>
          <p:nvPr/>
        </p:nvSpPr>
        <p:spPr>
          <a:xfrm>
            <a:off x="9322592" y="6619762"/>
            <a:ext cx="386384" cy="386384"/>
          </a:xfrm>
          <a:prstGeom prst="ellipse">
            <a:avLst/>
          </a:prstGeom>
          <a:solidFill>
            <a:schemeClr val="accent1"/>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微软雅黑" panose="020B0503020204020204" pitchFamily="34" charset="-122"/>
            </a:endParaRPr>
          </a:p>
        </p:txBody>
      </p:sp>
      <p:sp>
        <p:nvSpPr>
          <p:cNvPr id="61" name="椭圆 60"/>
          <p:cNvSpPr/>
          <p:nvPr/>
        </p:nvSpPr>
        <p:spPr>
          <a:xfrm>
            <a:off x="12072738" y="7008657"/>
            <a:ext cx="193193" cy="193193"/>
          </a:xfrm>
          <a:prstGeom prst="ellipse">
            <a:avLst/>
          </a:prstGeom>
          <a:solidFill>
            <a:schemeClr val="accent1"/>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微软雅黑" panose="020B0503020204020204" pitchFamily="34" charset="-122"/>
            </a:endParaRPr>
          </a:p>
        </p:txBody>
      </p:sp>
      <p:grpSp>
        <p:nvGrpSpPr>
          <p:cNvPr id="62" name="组合 61"/>
          <p:cNvGrpSpPr/>
          <p:nvPr/>
        </p:nvGrpSpPr>
        <p:grpSpPr>
          <a:xfrm>
            <a:off x="6530631" y="1083106"/>
            <a:ext cx="1836652" cy="1784893"/>
            <a:chOff x="2132199" y="770251"/>
            <a:chExt cx="1306135" cy="1269327"/>
          </a:xfrm>
        </p:grpSpPr>
        <p:grpSp>
          <p:nvGrpSpPr>
            <p:cNvPr id="63" name="组合 62"/>
            <p:cNvGrpSpPr/>
            <p:nvPr/>
          </p:nvGrpSpPr>
          <p:grpSpPr>
            <a:xfrm>
              <a:off x="2132199" y="770251"/>
              <a:ext cx="1306135" cy="1269327"/>
              <a:chOff x="4345444" y="2542859"/>
              <a:chExt cx="1810550" cy="1811205"/>
            </a:xfrm>
          </p:grpSpPr>
          <p:grpSp>
            <p:nvGrpSpPr>
              <p:cNvPr id="65" name="组合 64"/>
              <p:cNvGrpSpPr/>
              <p:nvPr/>
            </p:nvGrpSpPr>
            <p:grpSpPr>
              <a:xfrm>
                <a:off x="4345444" y="2542859"/>
                <a:ext cx="1810550" cy="1811205"/>
                <a:chOff x="1463339" y="1072758"/>
                <a:chExt cx="1546058" cy="1546058"/>
              </a:xfrm>
              <a:effectLst>
                <a:outerShdw blurRad="330200" dist="215900" dir="6900000" sx="91000" sy="91000" algn="t" rotWithShape="0">
                  <a:prstClr val="black">
                    <a:alpha val="49000"/>
                  </a:prstClr>
                </a:outerShdw>
              </a:effectLst>
            </p:grpSpPr>
            <p:sp>
              <p:nvSpPr>
                <p:cNvPr id="67" name="同心圆 66"/>
                <p:cNvSpPr/>
                <p:nvPr/>
              </p:nvSpPr>
              <p:spPr>
                <a:xfrm>
                  <a:off x="1463339" y="1072758"/>
                  <a:ext cx="1546058" cy="1546058"/>
                </a:xfrm>
                <a:prstGeom prst="donut">
                  <a:avLst>
                    <a:gd name="adj" fmla="val 4879"/>
                  </a:avLst>
                </a:prstGeom>
                <a:gradFill>
                  <a:gsLst>
                    <a:gs pos="0">
                      <a:schemeClr val="bg1">
                        <a:lumMod val="95000"/>
                      </a:schemeClr>
                    </a:gs>
                    <a:gs pos="55000">
                      <a:schemeClr val="bg1">
                        <a:lumMod val="95000"/>
                      </a:schemeClr>
                    </a:gs>
                    <a:gs pos="100000">
                      <a:schemeClr val="bg1">
                        <a:lumMod val="8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black"/>
                    </a:solidFill>
                    <a:latin typeface="微软雅黑" panose="020B0503020204020204" pitchFamily="34" charset="-122"/>
                  </a:endParaRPr>
                </a:p>
              </p:txBody>
            </p:sp>
            <p:sp>
              <p:nvSpPr>
                <p:cNvPr id="68" name="椭圆 67"/>
                <p:cNvSpPr/>
                <p:nvPr/>
              </p:nvSpPr>
              <p:spPr>
                <a:xfrm>
                  <a:off x="1484232" y="1093651"/>
                  <a:ext cx="1504274" cy="1504273"/>
                </a:xfrm>
                <a:prstGeom prst="ellipse">
                  <a:avLst/>
                </a:prstGeom>
                <a:gradFill>
                  <a:gsLst>
                    <a:gs pos="0">
                      <a:schemeClr val="bg1"/>
                    </a:gs>
                    <a:gs pos="51000">
                      <a:schemeClr val="bg1">
                        <a:lumMod val="95000"/>
                      </a:schemeClr>
                    </a:gs>
                    <a:gs pos="100000">
                      <a:schemeClr val="bg1">
                        <a:lumMod val="8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微软雅黑" panose="020B0503020204020204" pitchFamily="34" charset="-122"/>
                  </a:endParaRPr>
                </a:p>
              </p:txBody>
            </p:sp>
          </p:grpSp>
          <p:sp>
            <p:nvSpPr>
              <p:cNvPr id="66" name="椭圆 65"/>
              <p:cNvSpPr/>
              <p:nvPr/>
            </p:nvSpPr>
            <p:spPr>
              <a:xfrm>
                <a:off x="4565570" y="2763062"/>
                <a:ext cx="1370298" cy="1370793"/>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微软雅黑" panose="020B0503020204020204" pitchFamily="34" charset="-122"/>
                </a:endParaRPr>
              </a:p>
            </p:txBody>
          </p:sp>
        </p:grpSp>
        <p:sp>
          <p:nvSpPr>
            <p:cNvPr id="64" name="TextBox 11"/>
            <p:cNvSpPr txBox="1"/>
            <p:nvPr/>
          </p:nvSpPr>
          <p:spPr>
            <a:xfrm>
              <a:off x="2431244" y="1068589"/>
              <a:ext cx="950693" cy="758176"/>
            </a:xfrm>
            <a:prstGeom prst="rect">
              <a:avLst/>
            </a:prstGeom>
            <a:noFill/>
          </p:spPr>
          <p:txBody>
            <a:bodyPr wrap="square" rtlCol="0">
              <a:spAutoFit/>
            </a:bodyPr>
            <a:lstStyle/>
            <a:p>
              <a:r>
                <a:rPr lang="zh-CN" altLang="en-US" sz="6330" b="1" dirty="0">
                  <a:solidFill>
                    <a:prstClr val="white"/>
                  </a:solidFill>
                  <a:latin typeface="微软雅黑" panose="020B0503020204020204" pitchFamily="34" charset="-122"/>
                  <a:ea typeface="微软雅黑" panose="020B0503020204020204" pitchFamily="34" charset="-122"/>
                </a:rPr>
                <a:t>言</a:t>
              </a:r>
              <a:endParaRPr lang="zh-CN" altLang="en-US" sz="6330" b="1" dirty="0">
                <a:solidFill>
                  <a:prstClr val="white"/>
                </a:solidFill>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1250" advTm="0">
        <p14:flip dir="r"/>
      </p:transition>
    </mc:Choice>
    <mc:Fallback>
      <p:transition spd="slow" advTm="0">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accel="35000" fill="hold" nodeType="withEffect" p14:presetBounceEnd="55000">
                                      <p:stCondLst>
                                        <p:cond delay="0"/>
                                      </p:stCondLst>
                                      <p:childTnLst>
                                        <p:set>
                                          <p:cBhvr>
                                            <p:cTn id="6" dur="1" fill="hold">
                                              <p:stCondLst>
                                                <p:cond delay="0"/>
                                              </p:stCondLst>
                                            </p:cTn>
                                            <p:tgtEl>
                                              <p:spTgt spid="40"/>
                                            </p:tgtEl>
                                            <p:attrNameLst>
                                              <p:attrName>style.visibility</p:attrName>
                                            </p:attrNameLst>
                                          </p:cBhvr>
                                          <p:to>
                                            <p:strVal val="visible"/>
                                          </p:to>
                                        </p:set>
                                        <p:anim calcmode="lin" valueType="num" p14:bounceEnd="55000">
                                          <p:cBhvr additive="base">
                                            <p:cTn id="7" dur="2000" fill="hold"/>
                                            <p:tgtEl>
                                              <p:spTgt spid="40"/>
                                            </p:tgtEl>
                                            <p:attrNameLst>
                                              <p:attrName>ppt_x</p:attrName>
                                            </p:attrNameLst>
                                          </p:cBhvr>
                                          <p:tavLst>
                                            <p:tav tm="0">
                                              <p:val>
                                                <p:strVal val="1+#ppt_w/2"/>
                                              </p:val>
                                            </p:tav>
                                            <p:tav tm="100000">
                                              <p:val>
                                                <p:strVal val="#ppt_x"/>
                                              </p:val>
                                            </p:tav>
                                          </p:tavLst>
                                        </p:anim>
                                        <p:anim calcmode="lin" valueType="num" p14:bounceEnd="55000">
                                          <p:cBhvr additive="base">
                                            <p:cTn id="8" dur="2000" fill="hold"/>
                                            <p:tgtEl>
                                              <p:spTgt spid="40"/>
                                            </p:tgtEl>
                                            <p:attrNameLst>
                                              <p:attrName>ppt_y</p:attrName>
                                            </p:attrNameLst>
                                          </p:cBhvr>
                                          <p:tavLst>
                                            <p:tav tm="0">
                                              <p:val>
                                                <p:strVal val="0-#ppt_h/2"/>
                                              </p:val>
                                            </p:tav>
                                            <p:tav tm="100000">
                                              <p:val>
                                                <p:strVal val="#ppt_y"/>
                                              </p:val>
                                            </p:tav>
                                          </p:tavLst>
                                        </p:anim>
                                      </p:childTnLst>
                                    </p:cTn>
                                  </p:par>
                                  <p:par>
                                    <p:cTn id="9" presetID="2" presetClass="entr" presetSubtype="2" accel="35000" fill="hold" nodeType="withEffect" p14:presetBounceEnd="55000">
                                      <p:stCondLst>
                                        <p:cond delay="0"/>
                                      </p:stCondLst>
                                      <p:childTnLst>
                                        <p:set>
                                          <p:cBhvr>
                                            <p:cTn id="10" dur="1" fill="hold">
                                              <p:stCondLst>
                                                <p:cond delay="0"/>
                                              </p:stCondLst>
                                            </p:cTn>
                                            <p:tgtEl>
                                              <p:spTgt spid="43"/>
                                            </p:tgtEl>
                                            <p:attrNameLst>
                                              <p:attrName>style.visibility</p:attrName>
                                            </p:attrNameLst>
                                          </p:cBhvr>
                                          <p:to>
                                            <p:strVal val="visible"/>
                                          </p:to>
                                        </p:set>
                                        <p:anim calcmode="lin" valueType="num" p14:bounceEnd="55000">
                                          <p:cBhvr additive="base">
                                            <p:cTn id="11" dur="2000" fill="hold"/>
                                            <p:tgtEl>
                                              <p:spTgt spid="43"/>
                                            </p:tgtEl>
                                            <p:attrNameLst>
                                              <p:attrName>ppt_x</p:attrName>
                                            </p:attrNameLst>
                                          </p:cBhvr>
                                          <p:tavLst>
                                            <p:tav tm="0">
                                              <p:val>
                                                <p:strVal val="1+#ppt_w/2"/>
                                              </p:val>
                                            </p:tav>
                                            <p:tav tm="100000">
                                              <p:val>
                                                <p:strVal val="#ppt_x"/>
                                              </p:val>
                                            </p:tav>
                                          </p:tavLst>
                                        </p:anim>
                                        <p:anim calcmode="lin" valueType="num" p14:bounceEnd="55000">
                                          <p:cBhvr additive="base">
                                            <p:cTn id="12" dur="2000" fill="hold"/>
                                            <p:tgtEl>
                                              <p:spTgt spid="43"/>
                                            </p:tgtEl>
                                            <p:attrNameLst>
                                              <p:attrName>ppt_y</p:attrName>
                                            </p:attrNameLst>
                                          </p:cBhvr>
                                          <p:tavLst>
                                            <p:tav tm="0">
                                              <p:val>
                                                <p:strVal val="#ppt_y"/>
                                              </p:val>
                                            </p:tav>
                                            <p:tav tm="100000">
                                              <p:val>
                                                <p:strVal val="#ppt_y"/>
                                              </p:val>
                                            </p:tav>
                                          </p:tavLst>
                                        </p:anim>
                                      </p:childTnLst>
                                    </p:cTn>
                                  </p:par>
                                  <p:par>
                                    <p:cTn id="13" presetID="53" presetClass="entr" presetSubtype="16" fill="hold" nodeType="withEffect">
                                      <p:stCondLst>
                                        <p:cond delay="0"/>
                                      </p:stCondLst>
                                      <p:childTnLst>
                                        <p:set>
                                          <p:cBhvr>
                                            <p:cTn id="14" dur="1" fill="hold">
                                              <p:stCondLst>
                                                <p:cond delay="0"/>
                                              </p:stCondLst>
                                            </p:cTn>
                                            <p:tgtEl>
                                              <p:spTgt spid="33"/>
                                            </p:tgtEl>
                                            <p:attrNameLst>
                                              <p:attrName>style.visibility</p:attrName>
                                            </p:attrNameLst>
                                          </p:cBhvr>
                                          <p:to>
                                            <p:strVal val="visible"/>
                                          </p:to>
                                        </p:set>
                                        <p:anim calcmode="lin" valueType="num">
                                          <p:cBhvr>
                                            <p:cTn id="15" dur="500" fill="hold"/>
                                            <p:tgtEl>
                                              <p:spTgt spid="33"/>
                                            </p:tgtEl>
                                            <p:attrNameLst>
                                              <p:attrName>ppt_w</p:attrName>
                                            </p:attrNameLst>
                                          </p:cBhvr>
                                          <p:tavLst>
                                            <p:tav tm="0">
                                              <p:val>
                                                <p:fltVal val="0"/>
                                              </p:val>
                                            </p:tav>
                                            <p:tav tm="100000">
                                              <p:val>
                                                <p:strVal val="#ppt_w"/>
                                              </p:val>
                                            </p:tav>
                                          </p:tavLst>
                                        </p:anim>
                                        <p:anim calcmode="lin" valueType="num">
                                          <p:cBhvr>
                                            <p:cTn id="16" dur="500" fill="hold"/>
                                            <p:tgtEl>
                                              <p:spTgt spid="33"/>
                                            </p:tgtEl>
                                            <p:attrNameLst>
                                              <p:attrName>ppt_h</p:attrName>
                                            </p:attrNameLst>
                                          </p:cBhvr>
                                          <p:tavLst>
                                            <p:tav tm="0">
                                              <p:val>
                                                <p:fltVal val="0"/>
                                              </p:val>
                                            </p:tav>
                                            <p:tav tm="100000">
                                              <p:val>
                                                <p:strVal val="#ppt_h"/>
                                              </p:val>
                                            </p:tav>
                                          </p:tavLst>
                                        </p:anim>
                                        <p:animEffect transition="in" filter="fade">
                                          <p:cBhvr>
                                            <p:cTn id="17" dur="500"/>
                                            <p:tgtEl>
                                              <p:spTgt spid="33"/>
                                            </p:tgtEl>
                                          </p:cBhvr>
                                        </p:animEffect>
                                      </p:childTnLst>
                                    </p:cTn>
                                  </p:par>
                                  <p:par>
                                    <p:cTn id="18" presetID="53" presetClass="entr" presetSubtype="16" fill="hold" nodeType="withEffect">
                                      <p:stCondLst>
                                        <p:cond delay="0"/>
                                      </p:stCondLst>
                                      <p:childTnLst>
                                        <p:set>
                                          <p:cBhvr>
                                            <p:cTn id="19" dur="1" fill="hold">
                                              <p:stCondLst>
                                                <p:cond delay="0"/>
                                              </p:stCondLst>
                                            </p:cTn>
                                            <p:tgtEl>
                                              <p:spTgt spid="62"/>
                                            </p:tgtEl>
                                            <p:attrNameLst>
                                              <p:attrName>style.visibility</p:attrName>
                                            </p:attrNameLst>
                                          </p:cBhvr>
                                          <p:to>
                                            <p:strVal val="visible"/>
                                          </p:to>
                                        </p:set>
                                        <p:anim calcmode="lin" valueType="num">
                                          <p:cBhvr>
                                            <p:cTn id="20" dur="500" fill="hold"/>
                                            <p:tgtEl>
                                              <p:spTgt spid="62"/>
                                            </p:tgtEl>
                                            <p:attrNameLst>
                                              <p:attrName>ppt_w</p:attrName>
                                            </p:attrNameLst>
                                          </p:cBhvr>
                                          <p:tavLst>
                                            <p:tav tm="0">
                                              <p:val>
                                                <p:fltVal val="0"/>
                                              </p:val>
                                            </p:tav>
                                            <p:tav tm="100000">
                                              <p:val>
                                                <p:strVal val="#ppt_w"/>
                                              </p:val>
                                            </p:tav>
                                          </p:tavLst>
                                        </p:anim>
                                        <p:anim calcmode="lin" valueType="num">
                                          <p:cBhvr>
                                            <p:cTn id="21" dur="500" fill="hold"/>
                                            <p:tgtEl>
                                              <p:spTgt spid="62"/>
                                            </p:tgtEl>
                                            <p:attrNameLst>
                                              <p:attrName>ppt_h</p:attrName>
                                            </p:attrNameLst>
                                          </p:cBhvr>
                                          <p:tavLst>
                                            <p:tav tm="0">
                                              <p:val>
                                                <p:fltVal val="0"/>
                                              </p:val>
                                            </p:tav>
                                            <p:tav tm="100000">
                                              <p:val>
                                                <p:strVal val="#ppt_h"/>
                                              </p:val>
                                            </p:tav>
                                          </p:tavLst>
                                        </p:anim>
                                        <p:animEffect transition="in" filter="fade">
                                          <p:cBhvr>
                                            <p:cTn id="22" dur="500"/>
                                            <p:tgtEl>
                                              <p:spTgt spid="62"/>
                                            </p:tgtEl>
                                          </p:cBhvr>
                                        </p:animEffect>
                                      </p:childTnLst>
                                    </p:cTn>
                                  </p:par>
                                  <p:par>
                                    <p:cTn id="23" presetID="2" presetClass="entr" presetSubtype="3" accel="35000" fill="hold" nodeType="withEffect" p14:presetBounceEnd="55000">
                                      <p:stCondLst>
                                        <p:cond delay="0"/>
                                      </p:stCondLst>
                                      <p:childTnLst>
                                        <p:set>
                                          <p:cBhvr>
                                            <p:cTn id="24" dur="1" fill="hold">
                                              <p:stCondLst>
                                                <p:cond delay="0"/>
                                              </p:stCondLst>
                                            </p:cTn>
                                            <p:tgtEl>
                                              <p:spTgt spid="46"/>
                                            </p:tgtEl>
                                            <p:attrNameLst>
                                              <p:attrName>style.visibility</p:attrName>
                                            </p:attrNameLst>
                                          </p:cBhvr>
                                          <p:to>
                                            <p:strVal val="visible"/>
                                          </p:to>
                                        </p:set>
                                        <p:anim calcmode="lin" valueType="num" p14:bounceEnd="55000">
                                          <p:cBhvr additive="base">
                                            <p:cTn id="25" dur="2000" fill="hold"/>
                                            <p:tgtEl>
                                              <p:spTgt spid="46"/>
                                            </p:tgtEl>
                                            <p:attrNameLst>
                                              <p:attrName>ppt_x</p:attrName>
                                            </p:attrNameLst>
                                          </p:cBhvr>
                                          <p:tavLst>
                                            <p:tav tm="0">
                                              <p:val>
                                                <p:strVal val="1+#ppt_w/2"/>
                                              </p:val>
                                            </p:tav>
                                            <p:tav tm="100000">
                                              <p:val>
                                                <p:strVal val="#ppt_x"/>
                                              </p:val>
                                            </p:tav>
                                          </p:tavLst>
                                        </p:anim>
                                        <p:anim calcmode="lin" valueType="num" p14:bounceEnd="55000">
                                          <p:cBhvr additive="base">
                                            <p:cTn id="26" dur="2000" fill="hold"/>
                                            <p:tgtEl>
                                              <p:spTgt spid="46"/>
                                            </p:tgtEl>
                                            <p:attrNameLst>
                                              <p:attrName>ppt_y</p:attrName>
                                            </p:attrNameLst>
                                          </p:cBhvr>
                                          <p:tavLst>
                                            <p:tav tm="0">
                                              <p:val>
                                                <p:strVal val="0-#ppt_h/2"/>
                                              </p:val>
                                            </p:tav>
                                            <p:tav tm="100000">
                                              <p:val>
                                                <p:strVal val="#ppt_y"/>
                                              </p:val>
                                            </p:tav>
                                          </p:tavLst>
                                        </p:anim>
                                      </p:childTnLst>
                                    </p:cTn>
                                  </p:par>
                                </p:childTnLst>
                              </p:cTn>
                            </p:par>
                            <p:par>
                              <p:cTn id="27" fill="hold">
                                <p:stCondLst>
                                  <p:cond delay="2000"/>
                                </p:stCondLst>
                                <p:childTnLst>
                                  <p:par>
                                    <p:cTn id="28" presetID="53" presetClass="entr" presetSubtype="16" fill="hold" grpId="0" nodeType="afterEffect">
                                      <p:stCondLst>
                                        <p:cond delay="0"/>
                                      </p:stCondLst>
                                      <p:childTnLst>
                                        <p:set>
                                          <p:cBhvr>
                                            <p:cTn id="29" dur="1" fill="hold">
                                              <p:stCondLst>
                                                <p:cond delay="0"/>
                                              </p:stCondLst>
                                            </p:cTn>
                                            <p:tgtEl>
                                              <p:spTgt spid="49"/>
                                            </p:tgtEl>
                                            <p:attrNameLst>
                                              <p:attrName>style.visibility</p:attrName>
                                            </p:attrNameLst>
                                          </p:cBhvr>
                                          <p:to>
                                            <p:strVal val="visible"/>
                                          </p:to>
                                        </p:set>
                                        <p:anim calcmode="lin" valueType="num">
                                          <p:cBhvr>
                                            <p:cTn id="30" dur="500" fill="hold"/>
                                            <p:tgtEl>
                                              <p:spTgt spid="49"/>
                                            </p:tgtEl>
                                            <p:attrNameLst>
                                              <p:attrName>ppt_w</p:attrName>
                                            </p:attrNameLst>
                                          </p:cBhvr>
                                          <p:tavLst>
                                            <p:tav tm="0">
                                              <p:val>
                                                <p:fltVal val="0"/>
                                              </p:val>
                                            </p:tav>
                                            <p:tav tm="100000">
                                              <p:val>
                                                <p:strVal val="#ppt_w"/>
                                              </p:val>
                                            </p:tav>
                                          </p:tavLst>
                                        </p:anim>
                                        <p:anim calcmode="lin" valueType="num">
                                          <p:cBhvr>
                                            <p:cTn id="31" dur="500" fill="hold"/>
                                            <p:tgtEl>
                                              <p:spTgt spid="49"/>
                                            </p:tgtEl>
                                            <p:attrNameLst>
                                              <p:attrName>ppt_h</p:attrName>
                                            </p:attrNameLst>
                                          </p:cBhvr>
                                          <p:tavLst>
                                            <p:tav tm="0">
                                              <p:val>
                                                <p:fltVal val="0"/>
                                              </p:val>
                                            </p:tav>
                                            <p:tav tm="100000">
                                              <p:val>
                                                <p:strVal val="#ppt_h"/>
                                              </p:val>
                                            </p:tav>
                                          </p:tavLst>
                                        </p:anim>
                                        <p:animEffect transition="in" filter="fade">
                                          <p:cBhvr>
                                            <p:cTn id="32" dur="500"/>
                                            <p:tgtEl>
                                              <p:spTgt spid="49"/>
                                            </p:tgtEl>
                                          </p:cBhvr>
                                        </p:animEffect>
                                      </p:childTnLst>
                                    </p:cTn>
                                  </p:par>
                                  <p:par>
                                    <p:cTn id="33" presetID="53" presetClass="entr" presetSubtype="16" fill="hold" grpId="0" nodeType="withEffect">
                                      <p:stCondLst>
                                        <p:cond delay="400"/>
                                      </p:stCondLst>
                                      <p:childTnLst>
                                        <p:set>
                                          <p:cBhvr>
                                            <p:cTn id="34" dur="1" fill="hold">
                                              <p:stCondLst>
                                                <p:cond delay="0"/>
                                              </p:stCondLst>
                                            </p:cTn>
                                            <p:tgtEl>
                                              <p:spTgt spid="50"/>
                                            </p:tgtEl>
                                            <p:attrNameLst>
                                              <p:attrName>style.visibility</p:attrName>
                                            </p:attrNameLst>
                                          </p:cBhvr>
                                          <p:to>
                                            <p:strVal val="visible"/>
                                          </p:to>
                                        </p:set>
                                        <p:anim calcmode="lin" valueType="num">
                                          <p:cBhvr>
                                            <p:cTn id="35" dur="500" fill="hold"/>
                                            <p:tgtEl>
                                              <p:spTgt spid="50"/>
                                            </p:tgtEl>
                                            <p:attrNameLst>
                                              <p:attrName>ppt_w</p:attrName>
                                            </p:attrNameLst>
                                          </p:cBhvr>
                                          <p:tavLst>
                                            <p:tav tm="0">
                                              <p:val>
                                                <p:fltVal val="0"/>
                                              </p:val>
                                            </p:tav>
                                            <p:tav tm="100000">
                                              <p:val>
                                                <p:strVal val="#ppt_w"/>
                                              </p:val>
                                            </p:tav>
                                          </p:tavLst>
                                        </p:anim>
                                        <p:anim calcmode="lin" valueType="num">
                                          <p:cBhvr>
                                            <p:cTn id="36" dur="500" fill="hold"/>
                                            <p:tgtEl>
                                              <p:spTgt spid="50"/>
                                            </p:tgtEl>
                                            <p:attrNameLst>
                                              <p:attrName>ppt_h</p:attrName>
                                            </p:attrNameLst>
                                          </p:cBhvr>
                                          <p:tavLst>
                                            <p:tav tm="0">
                                              <p:val>
                                                <p:fltVal val="0"/>
                                              </p:val>
                                            </p:tav>
                                            <p:tav tm="100000">
                                              <p:val>
                                                <p:strVal val="#ppt_h"/>
                                              </p:val>
                                            </p:tav>
                                          </p:tavLst>
                                        </p:anim>
                                        <p:animEffect transition="in" filter="fade">
                                          <p:cBhvr>
                                            <p:cTn id="37" dur="500"/>
                                            <p:tgtEl>
                                              <p:spTgt spid="50"/>
                                            </p:tgtEl>
                                          </p:cBhvr>
                                        </p:animEffect>
                                      </p:childTnLst>
                                    </p:cTn>
                                  </p:par>
                                  <p:par>
                                    <p:cTn id="38" presetID="53" presetClass="entr" presetSubtype="16" fill="hold" nodeType="withEffect">
                                      <p:stCondLst>
                                        <p:cond delay="400"/>
                                      </p:stCondLst>
                                      <p:childTnLst>
                                        <p:set>
                                          <p:cBhvr>
                                            <p:cTn id="39" dur="1" fill="hold">
                                              <p:stCondLst>
                                                <p:cond delay="0"/>
                                              </p:stCondLst>
                                            </p:cTn>
                                            <p:tgtEl>
                                              <p:spTgt spid="51"/>
                                            </p:tgtEl>
                                            <p:attrNameLst>
                                              <p:attrName>style.visibility</p:attrName>
                                            </p:attrNameLst>
                                          </p:cBhvr>
                                          <p:to>
                                            <p:strVal val="visible"/>
                                          </p:to>
                                        </p:set>
                                        <p:anim calcmode="lin" valueType="num">
                                          <p:cBhvr>
                                            <p:cTn id="40" dur="500" fill="hold"/>
                                            <p:tgtEl>
                                              <p:spTgt spid="51"/>
                                            </p:tgtEl>
                                            <p:attrNameLst>
                                              <p:attrName>ppt_w</p:attrName>
                                            </p:attrNameLst>
                                          </p:cBhvr>
                                          <p:tavLst>
                                            <p:tav tm="0">
                                              <p:val>
                                                <p:fltVal val="0"/>
                                              </p:val>
                                            </p:tav>
                                            <p:tav tm="100000">
                                              <p:val>
                                                <p:strVal val="#ppt_w"/>
                                              </p:val>
                                            </p:tav>
                                          </p:tavLst>
                                        </p:anim>
                                        <p:anim calcmode="lin" valueType="num">
                                          <p:cBhvr>
                                            <p:cTn id="41" dur="500" fill="hold"/>
                                            <p:tgtEl>
                                              <p:spTgt spid="51"/>
                                            </p:tgtEl>
                                            <p:attrNameLst>
                                              <p:attrName>ppt_h</p:attrName>
                                            </p:attrNameLst>
                                          </p:cBhvr>
                                          <p:tavLst>
                                            <p:tav tm="0">
                                              <p:val>
                                                <p:fltVal val="0"/>
                                              </p:val>
                                            </p:tav>
                                            <p:tav tm="100000">
                                              <p:val>
                                                <p:strVal val="#ppt_h"/>
                                              </p:val>
                                            </p:tav>
                                          </p:tavLst>
                                        </p:anim>
                                        <p:animEffect transition="in" filter="fade">
                                          <p:cBhvr>
                                            <p:cTn id="42" dur="500"/>
                                            <p:tgtEl>
                                              <p:spTgt spid="51"/>
                                            </p:tgtEl>
                                          </p:cBhvr>
                                        </p:animEffect>
                                      </p:childTnLst>
                                    </p:cTn>
                                  </p:par>
                                  <p:par>
                                    <p:cTn id="43" presetID="53" presetClass="entr" presetSubtype="16" fill="hold" nodeType="withEffect">
                                      <p:stCondLst>
                                        <p:cond delay="200"/>
                                      </p:stCondLst>
                                      <p:childTnLst>
                                        <p:set>
                                          <p:cBhvr>
                                            <p:cTn id="44" dur="1" fill="hold">
                                              <p:stCondLst>
                                                <p:cond delay="0"/>
                                              </p:stCondLst>
                                            </p:cTn>
                                            <p:tgtEl>
                                              <p:spTgt spid="54"/>
                                            </p:tgtEl>
                                            <p:attrNameLst>
                                              <p:attrName>style.visibility</p:attrName>
                                            </p:attrNameLst>
                                          </p:cBhvr>
                                          <p:to>
                                            <p:strVal val="visible"/>
                                          </p:to>
                                        </p:set>
                                        <p:anim calcmode="lin" valueType="num">
                                          <p:cBhvr>
                                            <p:cTn id="45" dur="500" fill="hold"/>
                                            <p:tgtEl>
                                              <p:spTgt spid="54"/>
                                            </p:tgtEl>
                                            <p:attrNameLst>
                                              <p:attrName>ppt_w</p:attrName>
                                            </p:attrNameLst>
                                          </p:cBhvr>
                                          <p:tavLst>
                                            <p:tav tm="0">
                                              <p:val>
                                                <p:fltVal val="0"/>
                                              </p:val>
                                            </p:tav>
                                            <p:tav tm="100000">
                                              <p:val>
                                                <p:strVal val="#ppt_w"/>
                                              </p:val>
                                            </p:tav>
                                          </p:tavLst>
                                        </p:anim>
                                        <p:anim calcmode="lin" valueType="num">
                                          <p:cBhvr>
                                            <p:cTn id="46" dur="500" fill="hold"/>
                                            <p:tgtEl>
                                              <p:spTgt spid="54"/>
                                            </p:tgtEl>
                                            <p:attrNameLst>
                                              <p:attrName>ppt_h</p:attrName>
                                            </p:attrNameLst>
                                          </p:cBhvr>
                                          <p:tavLst>
                                            <p:tav tm="0">
                                              <p:val>
                                                <p:fltVal val="0"/>
                                              </p:val>
                                            </p:tav>
                                            <p:tav tm="100000">
                                              <p:val>
                                                <p:strVal val="#ppt_h"/>
                                              </p:val>
                                            </p:tav>
                                          </p:tavLst>
                                        </p:anim>
                                        <p:animEffect transition="in" filter="fade">
                                          <p:cBhvr>
                                            <p:cTn id="47" dur="500"/>
                                            <p:tgtEl>
                                              <p:spTgt spid="54"/>
                                            </p:tgtEl>
                                          </p:cBhvr>
                                        </p:animEffect>
                                      </p:childTnLst>
                                    </p:cTn>
                                  </p:par>
                                  <p:par>
                                    <p:cTn id="48" presetID="53" presetClass="entr" presetSubtype="16" fill="hold" nodeType="withEffect">
                                      <p:stCondLst>
                                        <p:cond delay="400"/>
                                      </p:stCondLst>
                                      <p:childTnLst>
                                        <p:set>
                                          <p:cBhvr>
                                            <p:cTn id="49" dur="1" fill="hold">
                                              <p:stCondLst>
                                                <p:cond delay="0"/>
                                              </p:stCondLst>
                                            </p:cTn>
                                            <p:tgtEl>
                                              <p:spTgt spid="57"/>
                                            </p:tgtEl>
                                            <p:attrNameLst>
                                              <p:attrName>style.visibility</p:attrName>
                                            </p:attrNameLst>
                                          </p:cBhvr>
                                          <p:to>
                                            <p:strVal val="visible"/>
                                          </p:to>
                                        </p:set>
                                        <p:anim calcmode="lin" valueType="num">
                                          <p:cBhvr>
                                            <p:cTn id="50" dur="500" fill="hold"/>
                                            <p:tgtEl>
                                              <p:spTgt spid="57"/>
                                            </p:tgtEl>
                                            <p:attrNameLst>
                                              <p:attrName>ppt_w</p:attrName>
                                            </p:attrNameLst>
                                          </p:cBhvr>
                                          <p:tavLst>
                                            <p:tav tm="0">
                                              <p:val>
                                                <p:fltVal val="0"/>
                                              </p:val>
                                            </p:tav>
                                            <p:tav tm="100000">
                                              <p:val>
                                                <p:strVal val="#ppt_w"/>
                                              </p:val>
                                            </p:tav>
                                          </p:tavLst>
                                        </p:anim>
                                        <p:anim calcmode="lin" valueType="num">
                                          <p:cBhvr>
                                            <p:cTn id="51" dur="500" fill="hold"/>
                                            <p:tgtEl>
                                              <p:spTgt spid="57"/>
                                            </p:tgtEl>
                                            <p:attrNameLst>
                                              <p:attrName>ppt_h</p:attrName>
                                            </p:attrNameLst>
                                          </p:cBhvr>
                                          <p:tavLst>
                                            <p:tav tm="0">
                                              <p:val>
                                                <p:fltVal val="0"/>
                                              </p:val>
                                            </p:tav>
                                            <p:tav tm="100000">
                                              <p:val>
                                                <p:strVal val="#ppt_h"/>
                                              </p:val>
                                            </p:tav>
                                          </p:tavLst>
                                        </p:anim>
                                        <p:animEffect transition="in" filter="fade">
                                          <p:cBhvr>
                                            <p:cTn id="52" dur="500"/>
                                            <p:tgtEl>
                                              <p:spTgt spid="57"/>
                                            </p:tgtEl>
                                          </p:cBhvr>
                                        </p:animEffect>
                                      </p:childTnLst>
                                    </p:cTn>
                                  </p:par>
                                  <p:par>
                                    <p:cTn id="53" presetID="53" presetClass="entr" presetSubtype="16" fill="hold" grpId="0" nodeType="withEffect">
                                      <p:stCondLst>
                                        <p:cond delay="400"/>
                                      </p:stCondLst>
                                      <p:childTnLst>
                                        <p:set>
                                          <p:cBhvr>
                                            <p:cTn id="54" dur="1" fill="hold">
                                              <p:stCondLst>
                                                <p:cond delay="0"/>
                                              </p:stCondLst>
                                            </p:cTn>
                                            <p:tgtEl>
                                              <p:spTgt spid="60"/>
                                            </p:tgtEl>
                                            <p:attrNameLst>
                                              <p:attrName>style.visibility</p:attrName>
                                            </p:attrNameLst>
                                          </p:cBhvr>
                                          <p:to>
                                            <p:strVal val="visible"/>
                                          </p:to>
                                        </p:set>
                                        <p:anim calcmode="lin" valueType="num">
                                          <p:cBhvr>
                                            <p:cTn id="55" dur="500" fill="hold"/>
                                            <p:tgtEl>
                                              <p:spTgt spid="60"/>
                                            </p:tgtEl>
                                            <p:attrNameLst>
                                              <p:attrName>ppt_w</p:attrName>
                                            </p:attrNameLst>
                                          </p:cBhvr>
                                          <p:tavLst>
                                            <p:tav tm="0">
                                              <p:val>
                                                <p:fltVal val="0"/>
                                              </p:val>
                                            </p:tav>
                                            <p:tav tm="100000">
                                              <p:val>
                                                <p:strVal val="#ppt_w"/>
                                              </p:val>
                                            </p:tav>
                                          </p:tavLst>
                                        </p:anim>
                                        <p:anim calcmode="lin" valueType="num">
                                          <p:cBhvr>
                                            <p:cTn id="56" dur="500" fill="hold"/>
                                            <p:tgtEl>
                                              <p:spTgt spid="60"/>
                                            </p:tgtEl>
                                            <p:attrNameLst>
                                              <p:attrName>ppt_h</p:attrName>
                                            </p:attrNameLst>
                                          </p:cBhvr>
                                          <p:tavLst>
                                            <p:tav tm="0">
                                              <p:val>
                                                <p:fltVal val="0"/>
                                              </p:val>
                                            </p:tav>
                                            <p:tav tm="100000">
                                              <p:val>
                                                <p:strVal val="#ppt_h"/>
                                              </p:val>
                                            </p:tav>
                                          </p:tavLst>
                                        </p:anim>
                                        <p:animEffect transition="in" filter="fade">
                                          <p:cBhvr>
                                            <p:cTn id="57" dur="500"/>
                                            <p:tgtEl>
                                              <p:spTgt spid="60"/>
                                            </p:tgtEl>
                                          </p:cBhvr>
                                        </p:animEffect>
                                      </p:childTnLst>
                                    </p:cTn>
                                  </p:par>
                                  <p:par>
                                    <p:cTn id="58" presetID="53" presetClass="entr" presetSubtype="16" fill="hold" grpId="0" nodeType="withEffect">
                                      <p:stCondLst>
                                        <p:cond delay="200"/>
                                      </p:stCondLst>
                                      <p:childTnLst>
                                        <p:set>
                                          <p:cBhvr>
                                            <p:cTn id="59" dur="1" fill="hold">
                                              <p:stCondLst>
                                                <p:cond delay="0"/>
                                              </p:stCondLst>
                                            </p:cTn>
                                            <p:tgtEl>
                                              <p:spTgt spid="61"/>
                                            </p:tgtEl>
                                            <p:attrNameLst>
                                              <p:attrName>style.visibility</p:attrName>
                                            </p:attrNameLst>
                                          </p:cBhvr>
                                          <p:to>
                                            <p:strVal val="visible"/>
                                          </p:to>
                                        </p:set>
                                        <p:anim calcmode="lin" valueType="num">
                                          <p:cBhvr>
                                            <p:cTn id="60" dur="500" fill="hold"/>
                                            <p:tgtEl>
                                              <p:spTgt spid="61"/>
                                            </p:tgtEl>
                                            <p:attrNameLst>
                                              <p:attrName>ppt_w</p:attrName>
                                            </p:attrNameLst>
                                          </p:cBhvr>
                                          <p:tavLst>
                                            <p:tav tm="0">
                                              <p:val>
                                                <p:fltVal val="0"/>
                                              </p:val>
                                            </p:tav>
                                            <p:tav tm="100000">
                                              <p:val>
                                                <p:strVal val="#ppt_w"/>
                                              </p:val>
                                            </p:tav>
                                          </p:tavLst>
                                        </p:anim>
                                        <p:anim calcmode="lin" valueType="num">
                                          <p:cBhvr>
                                            <p:cTn id="61" dur="500" fill="hold"/>
                                            <p:tgtEl>
                                              <p:spTgt spid="61"/>
                                            </p:tgtEl>
                                            <p:attrNameLst>
                                              <p:attrName>ppt_h</p:attrName>
                                            </p:attrNameLst>
                                          </p:cBhvr>
                                          <p:tavLst>
                                            <p:tav tm="0">
                                              <p:val>
                                                <p:fltVal val="0"/>
                                              </p:val>
                                            </p:tav>
                                            <p:tav tm="100000">
                                              <p:val>
                                                <p:strVal val="#ppt_h"/>
                                              </p:val>
                                            </p:tav>
                                          </p:tavLst>
                                        </p:anim>
                                        <p:animEffect transition="in" filter="fade">
                                          <p:cBhvr>
                                            <p:cTn id="62" dur="500"/>
                                            <p:tgtEl>
                                              <p:spTgt spid="61"/>
                                            </p:tgtEl>
                                          </p:cBhvr>
                                        </p:animEffect>
                                      </p:childTnLst>
                                    </p:cTn>
                                  </p:par>
                                  <p:par>
                                    <p:cTn id="63" presetID="22" presetClass="entr" presetSubtype="4" fill="hold" grpId="0" nodeType="withEffect">
                                      <p:stCondLst>
                                        <p:cond delay="0"/>
                                      </p:stCondLst>
                                      <p:iterate type="lt">
                                        <p:tmPct val="10000"/>
                                      </p:iterate>
                                      <p:childTnLst>
                                        <p:set>
                                          <p:cBhvr>
                                            <p:cTn id="64" dur="1" fill="hold">
                                              <p:stCondLst>
                                                <p:cond delay="0"/>
                                              </p:stCondLst>
                                            </p:cTn>
                                            <p:tgtEl>
                                              <p:spTgt spid="32"/>
                                            </p:tgtEl>
                                            <p:attrNameLst>
                                              <p:attrName>style.visibility</p:attrName>
                                            </p:attrNameLst>
                                          </p:cBhvr>
                                          <p:to>
                                            <p:strVal val="visible"/>
                                          </p:to>
                                        </p:set>
                                        <p:animEffect transition="in" filter="wipe(down)">
                                          <p:cBhvr>
                                            <p:cTn id="65"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49" grpId="0" animBg="1"/>
          <p:bldP spid="50" grpId="0" animBg="1"/>
          <p:bldP spid="60" grpId="0" animBg="1"/>
          <p:bldP spid="61" grpId="0" animBg="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accel="35000" fill="hold" nodeType="withEffect">
                                      <p:stCondLst>
                                        <p:cond delay="0"/>
                                      </p:stCondLst>
                                      <p:childTnLst>
                                        <p:set>
                                          <p:cBhvr>
                                            <p:cTn id="6" dur="1" fill="hold">
                                              <p:stCondLst>
                                                <p:cond delay="0"/>
                                              </p:stCondLst>
                                            </p:cTn>
                                            <p:tgtEl>
                                              <p:spTgt spid="40"/>
                                            </p:tgtEl>
                                            <p:attrNameLst>
                                              <p:attrName>style.visibility</p:attrName>
                                            </p:attrNameLst>
                                          </p:cBhvr>
                                          <p:to>
                                            <p:strVal val="visible"/>
                                          </p:to>
                                        </p:set>
                                        <p:anim calcmode="lin" valueType="num">
                                          <p:cBhvr additive="base">
                                            <p:cTn id="7" dur="2000" fill="hold"/>
                                            <p:tgtEl>
                                              <p:spTgt spid="40"/>
                                            </p:tgtEl>
                                            <p:attrNameLst>
                                              <p:attrName>ppt_x</p:attrName>
                                            </p:attrNameLst>
                                          </p:cBhvr>
                                          <p:tavLst>
                                            <p:tav tm="0">
                                              <p:val>
                                                <p:strVal val="1+#ppt_w/2"/>
                                              </p:val>
                                            </p:tav>
                                            <p:tav tm="100000">
                                              <p:val>
                                                <p:strVal val="#ppt_x"/>
                                              </p:val>
                                            </p:tav>
                                          </p:tavLst>
                                        </p:anim>
                                        <p:anim calcmode="lin" valueType="num">
                                          <p:cBhvr additive="base">
                                            <p:cTn id="8" dur="2000" fill="hold"/>
                                            <p:tgtEl>
                                              <p:spTgt spid="40"/>
                                            </p:tgtEl>
                                            <p:attrNameLst>
                                              <p:attrName>ppt_y</p:attrName>
                                            </p:attrNameLst>
                                          </p:cBhvr>
                                          <p:tavLst>
                                            <p:tav tm="0">
                                              <p:val>
                                                <p:strVal val="0-#ppt_h/2"/>
                                              </p:val>
                                            </p:tav>
                                            <p:tav tm="100000">
                                              <p:val>
                                                <p:strVal val="#ppt_y"/>
                                              </p:val>
                                            </p:tav>
                                          </p:tavLst>
                                        </p:anim>
                                      </p:childTnLst>
                                    </p:cTn>
                                  </p:par>
                                  <p:par>
                                    <p:cTn id="9" presetID="2" presetClass="entr" presetSubtype="2" accel="35000" fill="hold" nodeType="withEffect">
                                      <p:stCondLst>
                                        <p:cond delay="0"/>
                                      </p:stCondLst>
                                      <p:childTnLst>
                                        <p:set>
                                          <p:cBhvr>
                                            <p:cTn id="10" dur="1" fill="hold">
                                              <p:stCondLst>
                                                <p:cond delay="0"/>
                                              </p:stCondLst>
                                            </p:cTn>
                                            <p:tgtEl>
                                              <p:spTgt spid="43"/>
                                            </p:tgtEl>
                                            <p:attrNameLst>
                                              <p:attrName>style.visibility</p:attrName>
                                            </p:attrNameLst>
                                          </p:cBhvr>
                                          <p:to>
                                            <p:strVal val="visible"/>
                                          </p:to>
                                        </p:set>
                                        <p:anim calcmode="lin" valueType="num">
                                          <p:cBhvr additive="base">
                                            <p:cTn id="11" dur="2000" fill="hold"/>
                                            <p:tgtEl>
                                              <p:spTgt spid="43"/>
                                            </p:tgtEl>
                                            <p:attrNameLst>
                                              <p:attrName>ppt_x</p:attrName>
                                            </p:attrNameLst>
                                          </p:cBhvr>
                                          <p:tavLst>
                                            <p:tav tm="0">
                                              <p:val>
                                                <p:strVal val="1+#ppt_w/2"/>
                                              </p:val>
                                            </p:tav>
                                            <p:tav tm="100000">
                                              <p:val>
                                                <p:strVal val="#ppt_x"/>
                                              </p:val>
                                            </p:tav>
                                          </p:tavLst>
                                        </p:anim>
                                        <p:anim calcmode="lin" valueType="num">
                                          <p:cBhvr additive="base">
                                            <p:cTn id="12" dur="2000" fill="hold"/>
                                            <p:tgtEl>
                                              <p:spTgt spid="43"/>
                                            </p:tgtEl>
                                            <p:attrNameLst>
                                              <p:attrName>ppt_y</p:attrName>
                                            </p:attrNameLst>
                                          </p:cBhvr>
                                          <p:tavLst>
                                            <p:tav tm="0">
                                              <p:val>
                                                <p:strVal val="#ppt_y"/>
                                              </p:val>
                                            </p:tav>
                                            <p:tav tm="100000">
                                              <p:val>
                                                <p:strVal val="#ppt_y"/>
                                              </p:val>
                                            </p:tav>
                                          </p:tavLst>
                                        </p:anim>
                                      </p:childTnLst>
                                    </p:cTn>
                                  </p:par>
                                  <p:par>
                                    <p:cTn id="13" presetID="53" presetClass="entr" presetSubtype="16" fill="hold" nodeType="withEffect">
                                      <p:stCondLst>
                                        <p:cond delay="0"/>
                                      </p:stCondLst>
                                      <p:childTnLst>
                                        <p:set>
                                          <p:cBhvr>
                                            <p:cTn id="14" dur="1" fill="hold">
                                              <p:stCondLst>
                                                <p:cond delay="0"/>
                                              </p:stCondLst>
                                            </p:cTn>
                                            <p:tgtEl>
                                              <p:spTgt spid="33"/>
                                            </p:tgtEl>
                                            <p:attrNameLst>
                                              <p:attrName>style.visibility</p:attrName>
                                            </p:attrNameLst>
                                          </p:cBhvr>
                                          <p:to>
                                            <p:strVal val="visible"/>
                                          </p:to>
                                        </p:set>
                                        <p:anim calcmode="lin" valueType="num">
                                          <p:cBhvr>
                                            <p:cTn id="15" dur="500" fill="hold"/>
                                            <p:tgtEl>
                                              <p:spTgt spid="33"/>
                                            </p:tgtEl>
                                            <p:attrNameLst>
                                              <p:attrName>ppt_w</p:attrName>
                                            </p:attrNameLst>
                                          </p:cBhvr>
                                          <p:tavLst>
                                            <p:tav tm="0">
                                              <p:val>
                                                <p:fltVal val="0"/>
                                              </p:val>
                                            </p:tav>
                                            <p:tav tm="100000">
                                              <p:val>
                                                <p:strVal val="#ppt_w"/>
                                              </p:val>
                                            </p:tav>
                                          </p:tavLst>
                                        </p:anim>
                                        <p:anim calcmode="lin" valueType="num">
                                          <p:cBhvr>
                                            <p:cTn id="16" dur="500" fill="hold"/>
                                            <p:tgtEl>
                                              <p:spTgt spid="33"/>
                                            </p:tgtEl>
                                            <p:attrNameLst>
                                              <p:attrName>ppt_h</p:attrName>
                                            </p:attrNameLst>
                                          </p:cBhvr>
                                          <p:tavLst>
                                            <p:tav tm="0">
                                              <p:val>
                                                <p:fltVal val="0"/>
                                              </p:val>
                                            </p:tav>
                                            <p:tav tm="100000">
                                              <p:val>
                                                <p:strVal val="#ppt_h"/>
                                              </p:val>
                                            </p:tav>
                                          </p:tavLst>
                                        </p:anim>
                                        <p:animEffect transition="in" filter="fade">
                                          <p:cBhvr>
                                            <p:cTn id="17" dur="500"/>
                                            <p:tgtEl>
                                              <p:spTgt spid="33"/>
                                            </p:tgtEl>
                                          </p:cBhvr>
                                        </p:animEffect>
                                      </p:childTnLst>
                                    </p:cTn>
                                  </p:par>
                                  <p:par>
                                    <p:cTn id="18" presetID="53" presetClass="entr" presetSubtype="16" fill="hold" nodeType="withEffect">
                                      <p:stCondLst>
                                        <p:cond delay="0"/>
                                      </p:stCondLst>
                                      <p:childTnLst>
                                        <p:set>
                                          <p:cBhvr>
                                            <p:cTn id="19" dur="1" fill="hold">
                                              <p:stCondLst>
                                                <p:cond delay="0"/>
                                              </p:stCondLst>
                                            </p:cTn>
                                            <p:tgtEl>
                                              <p:spTgt spid="62"/>
                                            </p:tgtEl>
                                            <p:attrNameLst>
                                              <p:attrName>style.visibility</p:attrName>
                                            </p:attrNameLst>
                                          </p:cBhvr>
                                          <p:to>
                                            <p:strVal val="visible"/>
                                          </p:to>
                                        </p:set>
                                        <p:anim calcmode="lin" valueType="num">
                                          <p:cBhvr>
                                            <p:cTn id="20" dur="500" fill="hold"/>
                                            <p:tgtEl>
                                              <p:spTgt spid="62"/>
                                            </p:tgtEl>
                                            <p:attrNameLst>
                                              <p:attrName>ppt_w</p:attrName>
                                            </p:attrNameLst>
                                          </p:cBhvr>
                                          <p:tavLst>
                                            <p:tav tm="0">
                                              <p:val>
                                                <p:fltVal val="0"/>
                                              </p:val>
                                            </p:tav>
                                            <p:tav tm="100000">
                                              <p:val>
                                                <p:strVal val="#ppt_w"/>
                                              </p:val>
                                            </p:tav>
                                          </p:tavLst>
                                        </p:anim>
                                        <p:anim calcmode="lin" valueType="num">
                                          <p:cBhvr>
                                            <p:cTn id="21" dur="500" fill="hold"/>
                                            <p:tgtEl>
                                              <p:spTgt spid="62"/>
                                            </p:tgtEl>
                                            <p:attrNameLst>
                                              <p:attrName>ppt_h</p:attrName>
                                            </p:attrNameLst>
                                          </p:cBhvr>
                                          <p:tavLst>
                                            <p:tav tm="0">
                                              <p:val>
                                                <p:fltVal val="0"/>
                                              </p:val>
                                            </p:tav>
                                            <p:tav tm="100000">
                                              <p:val>
                                                <p:strVal val="#ppt_h"/>
                                              </p:val>
                                            </p:tav>
                                          </p:tavLst>
                                        </p:anim>
                                        <p:animEffect transition="in" filter="fade">
                                          <p:cBhvr>
                                            <p:cTn id="22" dur="500"/>
                                            <p:tgtEl>
                                              <p:spTgt spid="62"/>
                                            </p:tgtEl>
                                          </p:cBhvr>
                                        </p:animEffect>
                                      </p:childTnLst>
                                    </p:cTn>
                                  </p:par>
                                  <p:par>
                                    <p:cTn id="23" presetID="2" presetClass="entr" presetSubtype="3" accel="35000" fill="hold" nodeType="withEffect">
                                      <p:stCondLst>
                                        <p:cond delay="0"/>
                                      </p:stCondLst>
                                      <p:childTnLst>
                                        <p:set>
                                          <p:cBhvr>
                                            <p:cTn id="24" dur="1" fill="hold">
                                              <p:stCondLst>
                                                <p:cond delay="0"/>
                                              </p:stCondLst>
                                            </p:cTn>
                                            <p:tgtEl>
                                              <p:spTgt spid="46"/>
                                            </p:tgtEl>
                                            <p:attrNameLst>
                                              <p:attrName>style.visibility</p:attrName>
                                            </p:attrNameLst>
                                          </p:cBhvr>
                                          <p:to>
                                            <p:strVal val="visible"/>
                                          </p:to>
                                        </p:set>
                                        <p:anim calcmode="lin" valueType="num">
                                          <p:cBhvr additive="base">
                                            <p:cTn id="25" dur="2000" fill="hold"/>
                                            <p:tgtEl>
                                              <p:spTgt spid="46"/>
                                            </p:tgtEl>
                                            <p:attrNameLst>
                                              <p:attrName>ppt_x</p:attrName>
                                            </p:attrNameLst>
                                          </p:cBhvr>
                                          <p:tavLst>
                                            <p:tav tm="0">
                                              <p:val>
                                                <p:strVal val="1+#ppt_w/2"/>
                                              </p:val>
                                            </p:tav>
                                            <p:tav tm="100000">
                                              <p:val>
                                                <p:strVal val="#ppt_x"/>
                                              </p:val>
                                            </p:tav>
                                          </p:tavLst>
                                        </p:anim>
                                        <p:anim calcmode="lin" valueType="num">
                                          <p:cBhvr additive="base">
                                            <p:cTn id="26" dur="2000" fill="hold"/>
                                            <p:tgtEl>
                                              <p:spTgt spid="46"/>
                                            </p:tgtEl>
                                            <p:attrNameLst>
                                              <p:attrName>ppt_y</p:attrName>
                                            </p:attrNameLst>
                                          </p:cBhvr>
                                          <p:tavLst>
                                            <p:tav tm="0">
                                              <p:val>
                                                <p:strVal val="0-#ppt_h/2"/>
                                              </p:val>
                                            </p:tav>
                                            <p:tav tm="100000">
                                              <p:val>
                                                <p:strVal val="#ppt_y"/>
                                              </p:val>
                                            </p:tav>
                                          </p:tavLst>
                                        </p:anim>
                                      </p:childTnLst>
                                    </p:cTn>
                                  </p:par>
                                </p:childTnLst>
                              </p:cTn>
                            </p:par>
                            <p:par>
                              <p:cTn id="27" fill="hold">
                                <p:stCondLst>
                                  <p:cond delay="2000"/>
                                </p:stCondLst>
                                <p:childTnLst>
                                  <p:par>
                                    <p:cTn id="28" presetID="53" presetClass="entr" presetSubtype="16" fill="hold" grpId="0" nodeType="afterEffect">
                                      <p:stCondLst>
                                        <p:cond delay="0"/>
                                      </p:stCondLst>
                                      <p:childTnLst>
                                        <p:set>
                                          <p:cBhvr>
                                            <p:cTn id="29" dur="1" fill="hold">
                                              <p:stCondLst>
                                                <p:cond delay="0"/>
                                              </p:stCondLst>
                                            </p:cTn>
                                            <p:tgtEl>
                                              <p:spTgt spid="49"/>
                                            </p:tgtEl>
                                            <p:attrNameLst>
                                              <p:attrName>style.visibility</p:attrName>
                                            </p:attrNameLst>
                                          </p:cBhvr>
                                          <p:to>
                                            <p:strVal val="visible"/>
                                          </p:to>
                                        </p:set>
                                        <p:anim calcmode="lin" valueType="num">
                                          <p:cBhvr>
                                            <p:cTn id="30" dur="500" fill="hold"/>
                                            <p:tgtEl>
                                              <p:spTgt spid="49"/>
                                            </p:tgtEl>
                                            <p:attrNameLst>
                                              <p:attrName>ppt_w</p:attrName>
                                            </p:attrNameLst>
                                          </p:cBhvr>
                                          <p:tavLst>
                                            <p:tav tm="0">
                                              <p:val>
                                                <p:fltVal val="0"/>
                                              </p:val>
                                            </p:tav>
                                            <p:tav tm="100000">
                                              <p:val>
                                                <p:strVal val="#ppt_w"/>
                                              </p:val>
                                            </p:tav>
                                          </p:tavLst>
                                        </p:anim>
                                        <p:anim calcmode="lin" valueType="num">
                                          <p:cBhvr>
                                            <p:cTn id="31" dur="500" fill="hold"/>
                                            <p:tgtEl>
                                              <p:spTgt spid="49"/>
                                            </p:tgtEl>
                                            <p:attrNameLst>
                                              <p:attrName>ppt_h</p:attrName>
                                            </p:attrNameLst>
                                          </p:cBhvr>
                                          <p:tavLst>
                                            <p:tav tm="0">
                                              <p:val>
                                                <p:fltVal val="0"/>
                                              </p:val>
                                            </p:tav>
                                            <p:tav tm="100000">
                                              <p:val>
                                                <p:strVal val="#ppt_h"/>
                                              </p:val>
                                            </p:tav>
                                          </p:tavLst>
                                        </p:anim>
                                        <p:animEffect transition="in" filter="fade">
                                          <p:cBhvr>
                                            <p:cTn id="32" dur="500"/>
                                            <p:tgtEl>
                                              <p:spTgt spid="49"/>
                                            </p:tgtEl>
                                          </p:cBhvr>
                                        </p:animEffect>
                                      </p:childTnLst>
                                    </p:cTn>
                                  </p:par>
                                  <p:par>
                                    <p:cTn id="33" presetID="53" presetClass="entr" presetSubtype="16" fill="hold" grpId="0" nodeType="withEffect">
                                      <p:stCondLst>
                                        <p:cond delay="400"/>
                                      </p:stCondLst>
                                      <p:childTnLst>
                                        <p:set>
                                          <p:cBhvr>
                                            <p:cTn id="34" dur="1" fill="hold">
                                              <p:stCondLst>
                                                <p:cond delay="0"/>
                                              </p:stCondLst>
                                            </p:cTn>
                                            <p:tgtEl>
                                              <p:spTgt spid="50"/>
                                            </p:tgtEl>
                                            <p:attrNameLst>
                                              <p:attrName>style.visibility</p:attrName>
                                            </p:attrNameLst>
                                          </p:cBhvr>
                                          <p:to>
                                            <p:strVal val="visible"/>
                                          </p:to>
                                        </p:set>
                                        <p:anim calcmode="lin" valueType="num">
                                          <p:cBhvr>
                                            <p:cTn id="35" dur="500" fill="hold"/>
                                            <p:tgtEl>
                                              <p:spTgt spid="50"/>
                                            </p:tgtEl>
                                            <p:attrNameLst>
                                              <p:attrName>ppt_w</p:attrName>
                                            </p:attrNameLst>
                                          </p:cBhvr>
                                          <p:tavLst>
                                            <p:tav tm="0">
                                              <p:val>
                                                <p:fltVal val="0"/>
                                              </p:val>
                                            </p:tav>
                                            <p:tav tm="100000">
                                              <p:val>
                                                <p:strVal val="#ppt_w"/>
                                              </p:val>
                                            </p:tav>
                                          </p:tavLst>
                                        </p:anim>
                                        <p:anim calcmode="lin" valueType="num">
                                          <p:cBhvr>
                                            <p:cTn id="36" dur="500" fill="hold"/>
                                            <p:tgtEl>
                                              <p:spTgt spid="50"/>
                                            </p:tgtEl>
                                            <p:attrNameLst>
                                              <p:attrName>ppt_h</p:attrName>
                                            </p:attrNameLst>
                                          </p:cBhvr>
                                          <p:tavLst>
                                            <p:tav tm="0">
                                              <p:val>
                                                <p:fltVal val="0"/>
                                              </p:val>
                                            </p:tav>
                                            <p:tav tm="100000">
                                              <p:val>
                                                <p:strVal val="#ppt_h"/>
                                              </p:val>
                                            </p:tav>
                                          </p:tavLst>
                                        </p:anim>
                                        <p:animEffect transition="in" filter="fade">
                                          <p:cBhvr>
                                            <p:cTn id="37" dur="500"/>
                                            <p:tgtEl>
                                              <p:spTgt spid="50"/>
                                            </p:tgtEl>
                                          </p:cBhvr>
                                        </p:animEffect>
                                      </p:childTnLst>
                                    </p:cTn>
                                  </p:par>
                                  <p:par>
                                    <p:cTn id="38" presetID="53" presetClass="entr" presetSubtype="16" fill="hold" nodeType="withEffect">
                                      <p:stCondLst>
                                        <p:cond delay="400"/>
                                      </p:stCondLst>
                                      <p:childTnLst>
                                        <p:set>
                                          <p:cBhvr>
                                            <p:cTn id="39" dur="1" fill="hold">
                                              <p:stCondLst>
                                                <p:cond delay="0"/>
                                              </p:stCondLst>
                                            </p:cTn>
                                            <p:tgtEl>
                                              <p:spTgt spid="51"/>
                                            </p:tgtEl>
                                            <p:attrNameLst>
                                              <p:attrName>style.visibility</p:attrName>
                                            </p:attrNameLst>
                                          </p:cBhvr>
                                          <p:to>
                                            <p:strVal val="visible"/>
                                          </p:to>
                                        </p:set>
                                        <p:anim calcmode="lin" valueType="num">
                                          <p:cBhvr>
                                            <p:cTn id="40" dur="500" fill="hold"/>
                                            <p:tgtEl>
                                              <p:spTgt spid="51"/>
                                            </p:tgtEl>
                                            <p:attrNameLst>
                                              <p:attrName>ppt_w</p:attrName>
                                            </p:attrNameLst>
                                          </p:cBhvr>
                                          <p:tavLst>
                                            <p:tav tm="0">
                                              <p:val>
                                                <p:fltVal val="0"/>
                                              </p:val>
                                            </p:tav>
                                            <p:tav tm="100000">
                                              <p:val>
                                                <p:strVal val="#ppt_w"/>
                                              </p:val>
                                            </p:tav>
                                          </p:tavLst>
                                        </p:anim>
                                        <p:anim calcmode="lin" valueType="num">
                                          <p:cBhvr>
                                            <p:cTn id="41" dur="500" fill="hold"/>
                                            <p:tgtEl>
                                              <p:spTgt spid="51"/>
                                            </p:tgtEl>
                                            <p:attrNameLst>
                                              <p:attrName>ppt_h</p:attrName>
                                            </p:attrNameLst>
                                          </p:cBhvr>
                                          <p:tavLst>
                                            <p:tav tm="0">
                                              <p:val>
                                                <p:fltVal val="0"/>
                                              </p:val>
                                            </p:tav>
                                            <p:tav tm="100000">
                                              <p:val>
                                                <p:strVal val="#ppt_h"/>
                                              </p:val>
                                            </p:tav>
                                          </p:tavLst>
                                        </p:anim>
                                        <p:animEffect transition="in" filter="fade">
                                          <p:cBhvr>
                                            <p:cTn id="42" dur="500"/>
                                            <p:tgtEl>
                                              <p:spTgt spid="51"/>
                                            </p:tgtEl>
                                          </p:cBhvr>
                                        </p:animEffect>
                                      </p:childTnLst>
                                    </p:cTn>
                                  </p:par>
                                  <p:par>
                                    <p:cTn id="43" presetID="53" presetClass="entr" presetSubtype="16" fill="hold" nodeType="withEffect">
                                      <p:stCondLst>
                                        <p:cond delay="200"/>
                                      </p:stCondLst>
                                      <p:childTnLst>
                                        <p:set>
                                          <p:cBhvr>
                                            <p:cTn id="44" dur="1" fill="hold">
                                              <p:stCondLst>
                                                <p:cond delay="0"/>
                                              </p:stCondLst>
                                            </p:cTn>
                                            <p:tgtEl>
                                              <p:spTgt spid="54"/>
                                            </p:tgtEl>
                                            <p:attrNameLst>
                                              <p:attrName>style.visibility</p:attrName>
                                            </p:attrNameLst>
                                          </p:cBhvr>
                                          <p:to>
                                            <p:strVal val="visible"/>
                                          </p:to>
                                        </p:set>
                                        <p:anim calcmode="lin" valueType="num">
                                          <p:cBhvr>
                                            <p:cTn id="45" dur="500" fill="hold"/>
                                            <p:tgtEl>
                                              <p:spTgt spid="54"/>
                                            </p:tgtEl>
                                            <p:attrNameLst>
                                              <p:attrName>ppt_w</p:attrName>
                                            </p:attrNameLst>
                                          </p:cBhvr>
                                          <p:tavLst>
                                            <p:tav tm="0">
                                              <p:val>
                                                <p:fltVal val="0"/>
                                              </p:val>
                                            </p:tav>
                                            <p:tav tm="100000">
                                              <p:val>
                                                <p:strVal val="#ppt_w"/>
                                              </p:val>
                                            </p:tav>
                                          </p:tavLst>
                                        </p:anim>
                                        <p:anim calcmode="lin" valueType="num">
                                          <p:cBhvr>
                                            <p:cTn id="46" dur="500" fill="hold"/>
                                            <p:tgtEl>
                                              <p:spTgt spid="54"/>
                                            </p:tgtEl>
                                            <p:attrNameLst>
                                              <p:attrName>ppt_h</p:attrName>
                                            </p:attrNameLst>
                                          </p:cBhvr>
                                          <p:tavLst>
                                            <p:tav tm="0">
                                              <p:val>
                                                <p:fltVal val="0"/>
                                              </p:val>
                                            </p:tav>
                                            <p:tav tm="100000">
                                              <p:val>
                                                <p:strVal val="#ppt_h"/>
                                              </p:val>
                                            </p:tav>
                                          </p:tavLst>
                                        </p:anim>
                                        <p:animEffect transition="in" filter="fade">
                                          <p:cBhvr>
                                            <p:cTn id="47" dur="500"/>
                                            <p:tgtEl>
                                              <p:spTgt spid="54"/>
                                            </p:tgtEl>
                                          </p:cBhvr>
                                        </p:animEffect>
                                      </p:childTnLst>
                                    </p:cTn>
                                  </p:par>
                                  <p:par>
                                    <p:cTn id="48" presetID="53" presetClass="entr" presetSubtype="16" fill="hold" nodeType="withEffect">
                                      <p:stCondLst>
                                        <p:cond delay="400"/>
                                      </p:stCondLst>
                                      <p:childTnLst>
                                        <p:set>
                                          <p:cBhvr>
                                            <p:cTn id="49" dur="1" fill="hold">
                                              <p:stCondLst>
                                                <p:cond delay="0"/>
                                              </p:stCondLst>
                                            </p:cTn>
                                            <p:tgtEl>
                                              <p:spTgt spid="57"/>
                                            </p:tgtEl>
                                            <p:attrNameLst>
                                              <p:attrName>style.visibility</p:attrName>
                                            </p:attrNameLst>
                                          </p:cBhvr>
                                          <p:to>
                                            <p:strVal val="visible"/>
                                          </p:to>
                                        </p:set>
                                        <p:anim calcmode="lin" valueType="num">
                                          <p:cBhvr>
                                            <p:cTn id="50" dur="500" fill="hold"/>
                                            <p:tgtEl>
                                              <p:spTgt spid="57"/>
                                            </p:tgtEl>
                                            <p:attrNameLst>
                                              <p:attrName>ppt_w</p:attrName>
                                            </p:attrNameLst>
                                          </p:cBhvr>
                                          <p:tavLst>
                                            <p:tav tm="0">
                                              <p:val>
                                                <p:fltVal val="0"/>
                                              </p:val>
                                            </p:tav>
                                            <p:tav tm="100000">
                                              <p:val>
                                                <p:strVal val="#ppt_w"/>
                                              </p:val>
                                            </p:tav>
                                          </p:tavLst>
                                        </p:anim>
                                        <p:anim calcmode="lin" valueType="num">
                                          <p:cBhvr>
                                            <p:cTn id="51" dur="500" fill="hold"/>
                                            <p:tgtEl>
                                              <p:spTgt spid="57"/>
                                            </p:tgtEl>
                                            <p:attrNameLst>
                                              <p:attrName>ppt_h</p:attrName>
                                            </p:attrNameLst>
                                          </p:cBhvr>
                                          <p:tavLst>
                                            <p:tav tm="0">
                                              <p:val>
                                                <p:fltVal val="0"/>
                                              </p:val>
                                            </p:tav>
                                            <p:tav tm="100000">
                                              <p:val>
                                                <p:strVal val="#ppt_h"/>
                                              </p:val>
                                            </p:tav>
                                          </p:tavLst>
                                        </p:anim>
                                        <p:animEffect transition="in" filter="fade">
                                          <p:cBhvr>
                                            <p:cTn id="52" dur="500"/>
                                            <p:tgtEl>
                                              <p:spTgt spid="57"/>
                                            </p:tgtEl>
                                          </p:cBhvr>
                                        </p:animEffect>
                                      </p:childTnLst>
                                    </p:cTn>
                                  </p:par>
                                  <p:par>
                                    <p:cTn id="53" presetID="53" presetClass="entr" presetSubtype="16" fill="hold" grpId="0" nodeType="withEffect">
                                      <p:stCondLst>
                                        <p:cond delay="400"/>
                                      </p:stCondLst>
                                      <p:childTnLst>
                                        <p:set>
                                          <p:cBhvr>
                                            <p:cTn id="54" dur="1" fill="hold">
                                              <p:stCondLst>
                                                <p:cond delay="0"/>
                                              </p:stCondLst>
                                            </p:cTn>
                                            <p:tgtEl>
                                              <p:spTgt spid="60"/>
                                            </p:tgtEl>
                                            <p:attrNameLst>
                                              <p:attrName>style.visibility</p:attrName>
                                            </p:attrNameLst>
                                          </p:cBhvr>
                                          <p:to>
                                            <p:strVal val="visible"/>
                                          </p:to>
                                        </p:set>
                                        <p:anim calcmode="lin" valueType="num">
                                          <p:cBhvr>
                                            <p:cTn id="55" dur="500" fill="hold"/>
                                            <p:tgtEl>
                                              <p:spTgt spid="60"/>
                                            </p:tgtEl>
                                            <p:attrNameLst>
                                              <p:attrName>ppt_w</p:attrName>
                                            </p:attrNameLst>
                                          </p:cBhvr>
                                          <p:tavLst>
                                            <p:tav tm="0">
                                              <p:val>
                                                <p:fltVal val="0"/>
                                              </p:val>
                                            </p:tav>
                                            <p:tav tm="100000">
                                              <p:val>
                                                <p:strVal val="#ppt_w"/>
                                              </p:val>
                                            </p:tav>
                                          </p:tavLst>
                                        </p:anim>
                                        <p:anim calcmode="lin" valueType="num">
                                          <p:cBhvr>
                                            <p:cTn id="56" dur="500" fill="hold"/>
                                            <p:tgtEl>
                                              <p:spTgt spid="60"/>
                                            </p:tgtEl>
                                            <p:attrNameLst>
                                              <p:attrName>ppt_h</p:attrName>
                                            </p:attrNameLst>
                                          </p:cBhvr>
                                          <p:tavLst>
                                            <p:tav tm="0">
                                              <p:val>
                                                <p:fltVal val="0"/>
                                              </p:val>
                                            </p:tav>
                                            <p:tav tm="100000">
                                              <p:val>
                                                <p:strVal val="#ppt_h"/>
                                              </p:val>
                                            </p:tav>
                                          </p:tavLst>
                                        </p:anim>
                                        <p:animEffect transition="in" filter="fade">
                                          <p:cBhvr>
                                            <p:cTn id="57" dur="500"/>
                                            <p:tgtEl>
                                              <p:spTgt spid="60"/>
                                            </p:tgtEl>
                                          </p:cBhvr>
                                        </p:animEffect>
                                      </p:childTnLst>
                                    </p:cTn>
                                  </p:par>
                                  <p:par>
                                    <p:cTn id="58" presetID="53" presetClass="entr" presetSubtype="16" fill="hold" grpId="0" nodeType="withEffect">
                                      <p:stCondLst>
                                        <p:cond delay="200"/>
                                      </p:stCondLst>
                                      <p:childTnLst>
                                        <p:set>
                                          <p:cBhvr>
                                            <p:cTn id="59" dur="1" fill="hold">
                                              <p:stCondLst>
                                                <p:cond delay="0"/>
                                              </p:stCondLst>
                                            </p:cTn>
                                            <p:tgtEl>
                                              <p:spTgt spid="61"/>
                                            </p:tgtEl>
                                            <p:attrNameLst>
                                              <p:attrName>style.visibility</p:attrName>
                                            </p:attrNameLst>
                                          </p:cBhvr>
                                          <p:to>
                                            <p:strVal val="visible"/>
                                          </p:to>
                                        </p:set>
                                        <p:anim calcmode="lin" valueType="num">
                                          <p:cBhvr>
                                            <p:cTn id="60" dur="500" fill="hold"/>
                                            <p:tgtEl>
                                              <p:spTgt spid="61"/>
                                            </p:tgtEl>
                                            <p:attrNameLst>
                                              <p:attrName>ppt_w</p:attrName>
                                            </p:attrNameLst>
                                          </p:cBhvr>
                                          <p:tavLst>
                                            <p:tav tm="0">
                                              <p:val>
                                                <p:fltVal val="0"/>
                                              </p:val>
                                            </p:tav>
                                            <p:tav tm="100000">
                                              <p:val>
                                                <p:strVal val="#ppt_w"/>
                                              </p:val>
                                            </p:tav>
                                          </p:tavLst>
                                        </p:anim>
                                        <p:anim calcmode="lin" valueType="num">
                                          <p:cBhvr>
                                            <p:cTn id="61" dur="500" fill="hold"/>
                                            <p:tgtEl>
                                              <p:spTgt spid="61"/>
                                            </p:tgtEl>
                                            <p:attrNameLst>
                                              <p:attrName>ppt_h</p:attrName>
                                            </p:attrNameLst>
                                          </p:cBhvr>
                                          <p:tavLst>
                                            <p:tav tm="0">
                                              <p:val>
                                                <p:fltVal val="0"/>
                                              </p:val>
                                            </p:tav>
                                            <p:tav tm="100000">
                                              <p:val>
                                                <p:strVal val="#ppt_h"/>
                                              </p:val>
                                            </p:tav>
                                          </p:tavLst>
                                        </p:anim>
                                        <p:animEffect transition="in" filter="fade">
                                          <p:cBhvr>
                                            <p:cTn id="62" dur="500"/>
                                            <p:tgtEl>
                                              <p:spTgt spid="61"/>
                                            </p:tgtEl>
                                          </p:cBhvr>
                                        </p:animEffect>
                                      </p:childTnLst>
                                    </p:cTn>
                                  </p:par>
                                  <p:par>
                                    <p:cTn id="63" presetID="22" presetClass="entr" presetSubtype="4" fill="hold" grpId="0" nodeType="withEffect">
                                      <p:stCondLst>
                                        <p:cond delay="0"/>
                                      </p:stCondLst>
                                      <p:iterate type="lt">
                                        <p:tmPct val="10000"/>
                                      </p:iterate>
                                      <p:childTnLst>
                                        <p:set>
                                          <p:cBhvr>
                                            <p:cTn id="64" dur="1" fill="hold">
                                              <p:stCondLst>
                                                <p:cond delay="0"/>
                                              </p:stCondLst>
                                            </p:cTn>
                                            <p:tgtEl>
                                              <p:spTgt spid="32"/>
                                            </p:tgtEl>
                                            <p:attrNameLst>
                                              <p:attrName>style.visibility</p:attrName>
                                            </p:attrNameLst>
                                          </p:cBhvr>
                                          <p:to>
                                            <p:strVal val="visible"/>
                                          </p:to>
                                        </p:set>
                                        <p:animEffect transition="in" filter="wipe(down)">
                                          <p:cBhvr>
                                            <p:cTn id="65"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49" grpId="0" animBg="1"/>
          <p:bldP spid="50" grpId="0" animBg="1"/>
          <p:bldP spid="60" grpId="0" animBg="1"/>
          <p:bldP spid="61" grpId="0" animBg="1"/>
        </p:bldLst>
      </p:timing>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859852" y="2681272"/>
            <a:ext cx="3139048" cy="3139047"/>
          </a:xfrm>
          <a:prstGeom prst="rect">
            <a:avLst/>
          </a:prstGeom>
          <a:solidFill>
            <a:schemeClr val="tx1">
              <a:lumMod val="10000"/>
              <a:lumOff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50" dirty="0">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7" name="Hexagon 6"/>
          <p:cNvSpPr/>
          <p:nvPr/>
        </p:nvSpPr>
        <p:spPr>
          <a:xfrm rot="5400000">
            <a:off x="5005702" y="2902886"/>
            <a:ext cx="2865765" cy="2700760"/>
          </a:xfrm>
          <a:prstGeom prst="hexagon">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50" dirty="0">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31" name="Rectangle 30"/>
          <p:cNvSpPr/>
          <p:nvPr/>
        </p:nvSpPr>
        <p:spPr>
          <a:xfrm>
            <a:off x="6042638" y="2521211"/>
            <a:ext cx="791894" cy="791894"/>
          </a:xfrm>
          <a:prstGeom prst="rect">
            <a:avLst/>
          </a:prstGeom>
          <a:solidFill>
            <a:schemeClr val="accent2">
              <a:lumMod val="75000"/>
            </a:schemeClr>
          </a:solidFill>
          <a:ln w="12700">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6919" tIns="136919" rIns="136919" bIns="136919" numCol="1" spcCol="1270" anchor="ctr" anchorCtr="0">
            <a:noAutofit/>
          </a:bodyPr>
          <a:lstStyle/>
          <a:p>
            <a:pPr algn="ctr" defTabSz="857885">
              <a:lnSpc>
                <a:spcPct val="90000"/>
              </a:lnSpc>
              <a:spcAft>
                <a:spcPct val="35000"/>
              </a:spcAft>
            </a:pPr>
            <a:endParaRPr lang="en-US" sz="3090" dirty="0">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32" name="Freeform 62"/>
          <p:cNvSpPr>
            <a:spLocks noEditPoints="1"/>
          </p:cNvSpPr>
          <p:nvPr/>
        </p:nvSpPr>
        <p:spPr bwMode="auto">
          <a:xfrm>
            <a:off x="6279545" y="2756848"/>
            <a:ext cx="318078" cy="320621"/>
          </a:xfrm>
          <a:custGeom>
            <a:avLst/>
            <a:gdLst/>
            <a:ahLst/>
            <a:cxnLst>
              <a:cxn ang="0">
                <a:pos x="58" y="33"/>
              </a:cxn>
              <a:cxn ang="0">
                <a:pos x="57" y="34"/>
              </a:cxn>
              <a:cxn ang="0">
                <a:pos x="50" y="35"/>
              </a:cxn>
              <a:cxn ang="0">
                <a:pos x="49" y="39"/>
              </a:cxn>
              <a:cxn ang="0">
                <a:pos x="53" y="44"/>
              </a:cxn>
              <a:cxn ang="0">
                <a:pos x="53" y="45"/>
              </a:cxn>
              <a:cxn ang="0">
                <a:pos x="53" y="46"/>
              </a:cxn>
              <a:cxn ang="0">
                <a:pos x="45" y="53"/>
              </a:cxn>
              <a:cxn ang="0">
                <a:pos x="44" y="52"/>
              </a:cxn>
              <a:cxn ang="0">
                <a:pos x="39" y="48"/>
              </a:cxn>
              <a:cxn ang="0">
                <a:pos x="36" y="50"/>
              </a:cxn>
              <a:cxn ang="0">
                <a:pos x="34" y="57"/>
              </a:cxn>
              <a:cxn ang="0">
                <a:pos x="33" y="58"/>
              </a:cxn>
              <a:cxn ang="0">
                <a:pos x="25" y="58"/>
              </a:cxn>
              <a:cxn ang="0">
                <a:pos x="23" y="57"/>
              </a:cxn>
              <a:cxn ang="0">
                <a:pos x="22" y="50"/>
              </a:cxn>
              <a:cxn ang="0">
                <a:pos x="19" y="48"/>
              </a:cxn>
              <a:cxn ang="0">
                <a:pos x="14" y="52"/>
              </a:cxn>
              <a:cxn ang="0">
                <a:pos x="13" y="53"/>
              </a:cxn>
              <a:cxn ang="0">
                <a:pos x="12" y="52"/>
              </a:cxn>
              <a:cxn ang="0">
                <a:pos x="5" y="46"/>
              </a:cxn>
              <a:cxn ang="0">
                <a:pos x="5" y="45"/>
              </a:cxn>
              <a:cxn ang="0">
                <a:pos x="5" y="44"/>
              </a:cxn>
              <a:cxn ang="0">
                <a:pos x="9" y="39"/>
              </a:cxn>
              <a:cxn ang="0">
                <a:pos x="8" y="35"/>
              </a:cxn>
              <a:cxn ang="0">
                <a:pos x="1" y="34"/>
              </a:cxn>
              <a:cxn ang="0">
                <a:pos x="0" y="33"/>
              </a:cxn>
              <a:cxn ang="0">
                <a:pos x="0" y="24"/>
              </a:cxn>
              <a:cxn ang="0">
                <a:pos x="1" y="23"/>
              </a:cxn>
              <a:cxn ang="0">
                <a:pos x="8" y="22"/>
              </a:cxn>
              <a:cxn ang="0">
                <a:pos x="9" y="18"/>
              </a:cxn>
              <a:cxn ang="0">
                <a:pos x="5" y="13"/>
              </a:cxn>
              <a:cxn ang="0">
                <a:pos x="5" y="12"/>
              </a:cxn>
              <a:cxn ang="0">
                <a:pos x="5" y="11"/>
              </a:cxn>
              <a:cxn ang="0">
                <a:pos x="13" y="5"/>
              </a:cxn>
              <a:cxn ang="0">
                <a:pos x="14" y="5"/>
              </a:cxn>
              <a:cxn ang="0">
                <a:pos x="19" y="9"/>
              </a:cxn>
              <a:cxn ang="0">
                <a:pos x="22" y="8"/>
              </a:cxn>
              <a:cxn ang="0">
                <a:pos x="23" y="1"/>
              </a:cxn>
              <a:cxn ang="0">
                <a:pos x="25" y="0"/>
              </a:cxn>
              <a:cxn ang="0">
                <a:pos x="33" y="0"/>
              </a:cxn>
              <a:cxn ang="0">
                <a:pos x="34" y="1"/>
              </a:cxn>
              <a:cxn ang="0">
                <a:pos x="36" y="8"/>
              </a:cxn>
              <a:cxn ang="0">
                <a:pos x="39" y="9"/>
              </a:cxn>
              <a:cxn ang="0">
                <a:pos x="44" y="5"/>
              </a:cxn>
              <a:cxn ang="0">
                <a:pos x="45" y="5"/>
              </a:cxn>
              <a:cxn ang="0">
                <a:pos x="46" y="5"/>
              </a:cxn>
              <a:cxn ang="0">
                <a:pos x="52" y="12"/>
              </a:cxn>
              <a:cxn ang="0">
                <a:pos x="53" y="12"/>
              </a:cxn>
              <a:cxn ang="0">
                <a:pos x="52" y="13"/>
              </a:cxn>
              <a:cxn ang="0">
                <a:pos x="48" y="18"/>
              </a:cxn>
              <a:cxn ang="0">
                <a:pos x="50" y="22"/>
              </a:cxn>
              <a:cxn ang="0">
                <a:pos x="57" y="23"/>
              </a:cxn>
              <a:cxn ang="0">
                <a:pos x="58" y="25"/>
              </a:cxn>
              <a:cxn ang="0">
                <a:pos x="58" y="33"/>
              </a:cxn>
              <a:cxn ang="0">
                <a:pos x="29" y="19"/>
              </a:cxn>
              <a:cxn ang="0">
                <a:pos x="19" y="29"/>
              </a:cxn>
              <a:cxn ang="0">
                <a:pos x="29" y="38"/>
              </a:cxn>
              <a:cxn ang="0">
                <a:pos x="39" y="29"/>
              </a:cxn>
              <a:cxn ang="0">
                <a:pos x="29" y="19"/>
              </a:cxn>
            </a:cxnLst>
            <a:rect l="0" t="0" r="r" b="b"/>
            <a:pathLst>
              <a:path w="58" h="58">
                <a:moveTo>
                  <a:pt x="58" y="33"/>
                </a:moveTo>
                <a:cubicBezTo>
                  <a:pt x="58" y="34"/>
                  <a:pt x="58" y="34"/>
                  <a:pt x="57" y="34"/>
                </a:cubicBezTo>
                <a:cubicBezTo>
                  <a:pt x="50" y="35"/>
                  <a:pt x="50" y="35"/>
                  <a:pt x="50" y="35"/>
                </a:cubicBezTo>
                <a:cubicBezTo>
                  <a:pt x="50" y="37"/>
                  <a:pt x="49" y="38"/>
                  <a:pt x="49" y="39"/>
                </a:cubicBezTo>
                <a:cubicBezTo>
                  <a:pt x="50" y="41"/>
                  <a:pt x="51" y="42"/>
                  <a:pt x="53" y="44"/>
                </a:cubicBezTo>
                <a:cubicBezTo>
                  <a:pt x="53" y="44"/>
                  <a:pt x="53" y="45"/>
                  <a:pt x="53" y="45"/>
                </a:cubicBezTo>
                <a:cubicBezTo>
                  <a:pt x="53" y="45"/>
                  <a:pt x="53" y="46"/>
                  <a:pt x="53" y="46"/>
                </a:cubicBezTo>
                <a:cubicBezTo>
                  <a:pt x="52" y="47"/>
                  <a:pt x="47" y="53"/>
                  <a:pt x="45" y="53"/>
                </a:cubicBezTo>
                <a:cubicBezTo>
                  <a:pt x="45" y="53"/>
                  <a:pt x="45" y="53"/>
                  <a:pt x="44" y="52"/>
                </a:cubicBezTo>
                <a:cubicBezTo>
                  <a:pt x="39" y="48"/>
                  <a:pt x="39" y="48"/>
                  <a:pt x="39" y="48"/>
                </a:cubicBezTo>
                <a:cubicBezTo>
                  <a:pt x="38" y="49"/>
                  <a:pt x="37" y="49"/>
                  <a:pt x="36" y="50"/>
                </a:cubicBezTo>
                <a:cubicBezTo>
                  <a:pt x="35" y="52"/>
                  <a:pt x="35" y="55"/>
                  <a:pt x="34" y="57"/>
                </a:cubicBezTo>
                <a:cubicBezTo>
                  <a:pt x="34" y="57"/>
                  <a:pt x="34" y="58"/>
                  <a:pt x="33" y="58"/>
                </a:cubicBezTo>
                <a:cubicBezTo>
                  <a:pt x="25" y="58"/>
                  <a:pt x="25" y="58"/>
                  <a:pt x="25" y="58"/>
                </a:cubicBezTo>
                <a:cubicBezTo>
                  <a:pt x="24" y="58"/>
                  <a:pt x="23" y="57"/>
                  <a:pt x="23" y="57"/>
                </a:cubicBezTo>
                <a:cubicBezTo>
                  <a:pt x="22" y="50"/>
                  <a:pt x="22" y="50"/>
                  <a:pt x="22" y="50"/>
                </a:cubicBezTo>
                <a:cubicBezTo>
                  <a:pt x="21" y="49"/>
                  <a:pt x="20" y="49"/>
                  <a:pt x="19" y="48"/>
                </a:cubicBezTo>
                <a:cubicBezTo>
                  <a:pt x="14" y="52"/>
                  <a:pt x="14" y="52"/>
                  <a:pt x="14" y="52"/>
                </a:cubicBezTo>
                <a:cubicBezTo>
                  <a:pt x="13" y="53"/>
                  <a:pt x="13" y="53"/>
                  <a:pt x="13" y="53"/>
                </a:cubicBezTo>
                <a:cubicBezTo>
                  <a:pt x="12" y="53"/>
                  <a:pt x="12" y="53"/>
                  <a:pt x="12" y="52"/>
                </a:cubicBezTo>
                <a:cubicBezTo>
                  <a:pt x="10" y="50"/>
                  <a:pt x="7" y="48"/>
                  <a:pt x="5" y="46"/>
                </a:cubicBezTo>
                <a:cubicBezTo>
                  <a:pt x="5" y="46"/>
                  <a:pt x="5" y="45"/>
                  <a:pt x="5" y="45"/>
                </a:cubicBezTo>
                <a:cubicBezTo>
                  <a:pt x="5" y="45"/>
                  <a:pt x="5" y="44"/>
                  <a:pt x="5" y="44"/>
                </a:cubicBezTo>
                <a:cubicBezTo>
                  <a:pt x="7" y="42"/>
                  <a:pt x="8" y="41"/>
                  <a:pt x="9" y="39"/>
                </a:cubicBezTo>
                <a:cubicBezTo>
                  <a:pt x="9" y="38"/>
                  <a:pt x="8" y="37"/>
                  <a:pt x="8" y="35"/>
                </a:cubicBezTo>
                <a:cubicBezTo>
                  <a:pt x="1" y="34"/>
                  <a:pt x="1" y="34"/>
                  <a:pt x="1" y="34"/>
                </a:cubicBezTo>
                <a:cubicBezTo>
                  <a:pt x="0" y="34"/>
                  <a:pt x="0" y="33"/>
                  <a:pt x="0" y="33"/>
                </a:cubicBezTo>
                <a:cubicBezTo>
                  <a:pt x="0" y="24"/>
                  <a:pt x="0" y="24"/>
                  <a:pt x="0" y="24"/>
                </a:cubicBezTo>
                <a:cubicBezTo>
                  <a:pt x="0" y="24"/>
                  <a:pt x="0" y="23"/>
                  <a:pt x="1" y="23"/>
                </a:cubicBezTo>
                <a:cubicBezTo>
                  <a:pt x="8" y="22"/>
                  <a:pt x="8" y="22"/>
                  <a:pt x="8" y="22"/>
                </a:cubicBezTo>
                <a:cubicBezTo>
                  <a:pt x="8" y="21"/>
                  <a:pt x="9" y="20"/>
                  <a:pt x="9" y="18"/>
                </a:cubicBezTo>
                <a:cubicBezTo>
                  <a:pt x="8" y="17"/>
                  <a:pt x="7" y="15"/>
                  <a:pt x="5" y="13"/>
                </a:cubicBezTo>
                <a:cubicBezTo>
                  <a:pt x="5" y="13"/>
                  <a:pt x="5" y="13"/>
                  <a:pt x="5" y="12"/>
                </a:cubicBezTo>
                <a:cubicBezTo>
                  <a:pt x="5" y="12"/>
                  <a:pt x="5" y="12"/>
                  <a:pt x="5" y="11"/>
                </a:cubicBezTo>
                <a:cubicBezTo>
                  <a:pt x="6" y="10"/>
                  <a:pt x="11" y="5"/>
                  <a:pt x="13" y="5"/>
                </a:cubicBezTo>
                <a:cubicBezTo>
                  <a:pt x="13" y="5"/>
                  <a:pt x="13" y="5"/>
                  <a:pt x="14" y="5"/>
                </a:cubicBezTo>
                <a:cubicBezTo>
                  <a:pt x="19" y="9"/>
                  <a:pt x="19" y="9"/>
                  <a:pt x="19" y="9"/>
                </a:cubicBezTo>
                <a:cubicBezTo>
                  <a:pt x="20" y="9"/>
                  <a:pt x="21" y="8"/>
                  <a:pt x="22" y="8"/>
                </a:cubicBezTo>
                <a:cubicBezTo>
                  <a:pt x="22" y="5"/>
                  <a:pt x="23" y="3"/>
                  <a:pt x="23" y="1"/>
                </a:cubicBezTo>
                <a:cubicBezTo>
                  <a:pt x="23" y="0"/>
                  <a:pt x="24" y="0"/>
                  <a:pt x="25" y="0"/>
                </a:cubicBezTo>
                <a:cubicBezTo>
                  <a:pt x="33" y="0"/>
                  <a:pt x="33" y="0"/>
                  <a:pt x="33" y="0"/>
                </a:cubicBezTo>
                <a:cubicBezTo>
                  <a:pt x="34" y="0"/>
                  <a:pt x="34" y="0"/>
                  <a:pt x="34" y="1"/>
                </a:cubicBezTo>
                <a:cubicBezTo>
                  <a:pt x="36" y="8"/>
                  <a:pt x="36" y="8"/>
                  <a:pt x="36" y="8"/>
                </a:cubicBezTo>
                <a:cubicBezTo>
                  <a:pt x="37" y="8"/>
                  <a:pt x="38" y="9"/>
                  <a:pt x="39" y="9"/>
                </a:cubicBezTo>
                <a:cubicBezTo>
                  <a:pt x="44" y="5"/>
                  <a:pt x="44" y="5"/>
                  <a:pt x="44" y="5"/>
                </a:cubicBezTo>
                <a:cubicBezTo>
                  <a:pt x="45" y="5"/>
                  <a:pt x="45" y="5"/>
                  <a:pt x="45" y="5"/>
                </a:cubicBezTo>
                <a:cubicBezTo>
                  <a:pt x="46" y="5"/>
                  <a:pt x="46" y="5"/>
                  <a:pt x="46" y="5"/>
                </a:cubicBezTo>
                <a:cubicBezTo>
                  <a:pt x="48" y="7"/>
                  <a:pt x="51" y="9"/>
                  <a:pt x="52" y="12"/>
                </a:cubicBezTo>
                <a:cubicBezTo>
                  <a:pt x="53" y="12"/>
                  <a:pt x="53" y="12"/>
                  <a:pt x="53" y="12"/>
                </a:cubicBezTo>
                <a:cubicBezTo>
                  <a:pt x="53" y="13"/>
                  <a:pt x="53" y="13"/>
                  <a:pt x="52" y="13"/>
                </a:cubicBezTo>
                <a:cubicBezTo>
                  <a:pt x="51" y="15"/>
                  <a:pt x="50" y="17"/>
                  <a:pt x="48" y="18"/>
                </a:cubicBezTo>
                <a:cubicBezTo>
                  <a:pt x="49" y="20"/>
                  <a:pt x="50" y="21"/>
                  <a:pt x="50" y="22"/>
                </a:cubicBezTo>
                <a:cubicBezTo>
                  <a:pt x="57" y="23"/>
                  <a:pt x="57" y="23"/>
                  <a:pt x="57" y="23"/>
                </a:cubicBezTo>
                <a:cubicBezTo>
                  <a:pt x="58" y="23"/>
                  <a:pt x="58" y="24"/>
                  <a:pt x="58" y="25"/>
                </a:cubicBezTo>
                <a:lnTo>
                  <a:pt x="58" y="33"/>
                </a:lnTo>
                <a:close/>
                <a:moveTo>
                  <a:pt x="29" y="19"/>
                </a:moveTo>
                <a:cubicBezTo>
                  <a:pt x="24" y="19"/>
                  <a:pt x="19" y="23"/>
                  <a:pt x="19" y="29"/>
                </a:cubicBezTo>
                <a:cubicBezTo>
                  <a:pt x="19" y="34"/>
                  <a:pt x="24" y="38"/>
                  <a:pt x="29" y="38"/>
                </a:cubicBezTo>
                <a:cubicBezTo>
                  <a:pt x="34" y="38"/>
                  <a:pt x="39" y="34"/>
                  <a:pt x="39" y="29"/>
                </a:cubicBezTo>
                <a:cubicBezTo>
                  <a:pt x="39" y="23"/>
                  <a:pt x="34" y="19"/>
                  <a:pt x="29" y="19"/>
                </a:cubicBezTo>
                <a:close/>
              </a:path>
            </a:pathLst>
          </a:custGeom>
          <a:solidFill>
            <a:schemeClr val="bg1"/>
          </a:solidFill>
          <a:ln w="9525">
            <a:noFill/>
            <a:round/>
          </a:ln>
        </p:spPr>
        <p:txBody>
          <a:bodyPr vert="horz" wrap="square" lIns="117692" tIns="58846" rIns="117692" bIns="58846" numCol="1" anchor="t" anchorCtr="0" compatLnSpc="1"/>
          <a:lstStyle/>
          <a:p>
            <a:endParaRPr lang="en-US" sz="1650" dirty="0">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29" name="Rectangle 28"/>
          <p:cNvSpPr/>
          <p:nvPr/>
        </p:nvSpPr>
        <p:spPr>
          <a:xfrm>
            <a:off x="4663998" y="3077470"/>
            <a:ext cx="791894" cy="791894"/>
          </a:xfrm>
          <a:prstGeom prst="rect">
            <a:avLst/>
          </a:prstGeom>
          <a:solidFill>
            <a:schemeClr val="accent1"/>
          </a:solidFill>
          <a:ln w="12700">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6919" tIns="136919" rIns="136919" bIns="136919" numCol="1" spcCol="1270" anchor="ctr" anchorCtr="0">
            <a:noAutofit/>
          </a:bodyPr>
          <a:lstStyle/>
          <a:p>
            <a:pPr algn="ctr" defTabSz="857885">
              <a:lnSpc>
                <a:spcPct val="90000"/>
              </a:lnSpc>
              <a:spcAft>
                <a:spcPct val="35000"/>
              </a:spcAft>
            </a:pPr>
            <a:endParaRPr lang="en-US" sz="5150" dirty="0">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30" name="Freeform 66"/>
          <p:cNvSpPr>
            <a:spLocks noEditPoints="1"/>
          </p:cNvSpPr>
          <p:nvPr/>
        </p:nvSpPr>
        <p:spPr bwMode="auto">
          <a:xfrm>
            <a:off x="4860038" y="3315757"/>
            <a:ext cx="406530" cy="315321"/>
          </a:xfrm>
          <a:custGeom>
            <a:avLst/>
            <a:gdLst/>
            <a:ahLst/>
            <a:cxnLst>
              <a:cxn ang="0">
                <a:pos x="29" y="41"/>
              </a:cxn>
              <a:cxn ang="0">
                <a:pos x="22" y="40"/>
              </a:cxn>
              <a:cxn ang="0">
                <a:pos x="11" y="45"/>
              </a:cxn>
              <a:cxn ang="0">
                <a:pos x="7" y="46"/>
              </a:cxn>
              <a:cxn ang="0">
                <a:pos x="7" y="46"/>
              </a:cxn>
              <a:cxn ang="0">
                <a:pos x="6" y="45"/>
              </a:cxn>
              <a:cxn ang="0">
                <a:pos x="6" y="43"/>
              </a:cxn>
              <a:cxn ang="0">
                <a:pos x="11" y="36"/>
              </a:cxn>
              <a:cxn ang="0">
                <a:pos x="0" y="20"/>
              </a:cxn>
              <a:cxn ang="0">
                <a:pos x="29" y="0"/>
              </a:cxn>
              <a:cxn ang="0">
                <a:pos x="57" y="20"/>
              </a:cxn>
              <a:cxn ang="0">
                <a:pos x="29" y="41"/>
              </a:cxn>
              <a:cxn ang="0">
                <a:pos x="62" y="47"/>
              </a:cxn>
              <a:cxn ang="0">
                <a:pos x="66" y="53"/>
              </a:cxn>
              <a:cxn ang="0">
                <a:pos x="67" y="55"/>
              </a:cxn>
              <a:cxn ang="0">
                <a:pos x="66" y="56"/>
              </a:cxn>
              <a:cxn ang="0">
                <a:pos x="62" y="55"/>
              </a:cxn>
              <a:cxn ang="0">
                <a:pos x="51" y="50"/>
              </a:cxn>
              <a:cxn ang="0">
                <a:pos x="44" y="51"/>
              </a:cxn>
              <a:cxn ang="0">
                <a:pos x="25" y="46"/>
              </a:cxn>
              <a:cxn ang="0">
                <a:pos x="29" y="46"/>
              </a:cxn>
              <a:cxn ang="0">
                <a:pos x="52" y="39"/>
              </a:cxn>
              <a:cxn ang="0">
                <a:pos x="62" y="20"/>
              </a:cxn>
              <a:cxn ang="0">
                <a:pos x="61" y="14"/>
              </a:cxn>
              <a:cxn ang="0">
                <a:pos x="72" y="30"/>
              </a:cxn>
              <a:cxn ang="0">
                <a:pos x="62" y="47"/>
              </a:cxn>
            </a:cxnLst>
            <a:rect l="0" t="0" r="r" b="b"/>
            <a:pathLst>
              <a:path w="72" h="56">
                <a:moveTo>
                  <a:pt x="29" y="41"/>
                </a:moveTo>
                <a:cubicBezTo>
                  <a:pt x="26" y="41"/>
                  <a:pt x="24" y="40"/>
                  <a:pt x="22" y="40"/>
                </a:cubicBezTo>
                <a:cubicBezTo>
                  <a:pt x="18" y="42"/>
                  <a:pt x="15" y="44"/>
                  <a:pt x="11" y="45"/>
                </a:cubicBezTo>
                <a:cubicBezTo>
                  <a:pt x="9" y="45"/>
                  <a:pt x="8" y="46"/>
                  <a:pt x="7" y="46"/>
                </a:cubicBezTo>
                <a:cubicBezTo>
                  <a:pt x="7" y="46"/>
                  <a:pt x="7" y="46"/>
                  <a:pt x="7" y="46"/>
                </a:cubicBezTo>
                <a:cubicBezTo>
                  <a:pt x="6" y="46"/>
                  <a:pt x="6" y="45"/>
                  <a:pt x="6" y="45"/>
                </a:cubicBezTo>
                <a:cubicBezTo>
                  <a:pt x="5" y="44"/>
                  <a:pt x="6" y="43"/>
                  <a:pt x="6" y="43"/>
                </a:cubicBezTo>
                <a:cubicBezTo>
                  <a:pt x="8" y="41"/>
                  <a:pt x="10" y="40"/>
                  <a:pt x="11" y="36"/>
                </a:cubicBezTo>
                <a:cubicBezTo>
                  <a:pt x="5" y="32"/>
                  <a:pt x="0" y="27"/>
                  <a:pt x="0" y="20"/>
                </a:cubicBezTo>
                <a:cubicBezTo>
                  <a:pt x="0" y="9"/>
                  <a:pt x="13" y="0"/>
                  <a:pt x="29" y="0"/>
                </a:cubicBezTo>
                <a:cubicBezTo>
                  <a:pt x="44" y="0"/>
                  <a:pt x="57" y="9"/>
                  <a:pt x="57" y="20"/>
                </a:cubicBezTo>
                <a:cubicBezTo>
                  <a:pt x="57" y="32"/>
                  <a:pt x="44" y="41"/>
                  <a:pt x="29" y="41"/>
                </a:cubicBezTo>
                <a:close/>
                <a:moveTo>
                  <a:pt x="62" y="47"/>
                </a:moveTo>
                <a:cubicBezTo>
                  <a:pt x="63" y="50"/>
                  <a:pt x="65" y="51"/>
                  <a:pt x="66" y="53"/>
                </a:cubicBezTo>
                <a:cubicBezTo>
                  <a:pt x="67" y="54"/>
                  <a:pt x="67" y="54"/>
                  <a:pt x="67" y="55"/>
                </a:cubicBezTo>
                <a:cubicBezTo>
                  <a:pt x="67" y="56"/>
                  <a:pt x="67" y="56"/>
                  <a:pt x="66" y="56"/>
                </a:cubicBezTo>
                <a:cubicBezTo>
                  <a:pt x="65" y="56"/>
                  <a:pt x="63" y="56"/>
                  <a:pt x="62" y="55"/>
                </a:cubicBezTo>
                <a:cubicBezTo>
                  <a:pt x="58" y="54"/>
                  <a:pt x="55" y="53"/>
                  <a:pt x="51" y="50"/>
                </a:cubicBezTo>
                <a:cubicBezTo>
                  <a:pt x="49" y="51"/>
                  <a:pt x="47" y="51"/>
                  <a:pt x="44" y="51"/>
                </a:cubicBezTo>
                <a:cubicBezTo>
                  <a:pt x="37" y="51"/>
                  <a:pt x="30" y="49"/>
                  <a:pt x="25" y="46"/>
                </a:cubicBezTo>
                <a:cubicBezTo>
                  <a:pt x="26" y="46"/>
                  <a:pt x="28" y="46"/>
                  <a:pt x="29" y="46"/>
                </a:cubicBezTo>
                <a:cubicBezTo>
                  <a:pt x="37" y="46"/>
                  <a:pt x="46" y="43"/>
                  <a:pt x="52" y="39"/>
                </a:cubicBezTo>
                <a:cubicBezTo>
                  <a:pt x="58" y="34"/>
                  <a:pt x="62" y="27"/>
                  <a:pt x="62" y="20"/>
                </a:cubicBezTo>
                <a:cubicBezTo>
                  <a:pt x="62" y="18"/>
                  <a:pt x="62" y="16"/>
                  <a:pt x="61" y="14"/>
                </a:cubicBezTo>
                <a:cubicBezTo>
                  <a:pt x="68" y="18"/>
                  <a:pt x="72" y="24"/>
                  <a:pt x="72" y="30"/>
                </a:cubicBezTo>
                <a:cubicBezTo>
                  <a:pt x="72" y="37"/>
                  <a:pt x="68" y="43"/>
                  <a:pt x="62" y="47"/>
                </a:cubicBezTo>
                <a:close/>
              </a:path>
            </a:pathLst>
          </a:custGeom>
          <a:solidFill>
            <a:schemeClr val="bg1"/>
          </a:solidFill>
          <a:ln w="9525">
            <a:noFill/>
            <a:round/>
          </a:ln>
        </p:spPr>
        <p:txBody>
          <a:bodyPr vert="horz" wrap="square" lIns="117692" tIns="58846" rIns="117692" bIns="58846" numCol="1" anchor="t" anchorCtr="0" compatLnSpc="1"/>
          <a:lstStyle/>
          <a:p>
            <a:endParaRPr lang="en-US" sz="1650" dirty="0">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27" name="Rectangle 26"/>
          <p:cNvSpPr/>
          <p:nvPr/>
        </p:nvSpPr>
        <p:spPr>
          <a:xfrm>
            <a:off x="4663998" y="4677037"/>
            <a:ext cx="791894" cy="791894"/>
          </a:xfrm>
          <a:prstGeom prst="rect">
            <a:avLst/>
          </a:prstGeom>
          <a:solidFill>
            <a:schemeClr val="accent6"/>
          </a:solidFill>
          <a:ln w="12700">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6919" tIns="136919" rIns="136919" bIns="136919" numCol="1" spcCol="1270" anchor="ctr" anchorCtr="0">
            <a:noAutofit/>
          </a:bodyPr>
          <a:lstStyle/>
          <a:p>
            <a:pPr algn="ctr" defTabSz="857885">
              <a:lnSpc>
                <a:spcPct val="90000"/>
              </a:lnSpc>
              <a:spcAft>
                <a:spcPct val="35000"/>
              </a:spcAft>
            </a:pPr>
            <a:endParaRPr lang="en-US" sz="1650" dirty="0">
              <a:solidFill>
                <a:schemeClr val="bg1"/>
              </a:solidFill>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28" name="Freeform 6"/>
          <p:cNvSpPr>
            <a:spLocks noEditPoints="1"/>
          </p:cNvSpPr>
          <p:nvPr/>
        </p:nvSpPr>
        <p:spPr bwMode="auto">
          <a:xfrm>
            <a:off x="4884000" y="4935287"/>
            <a:ext cx="351893" cy="275394"/>
          </a:xfrm>
          <a:custGeom>
            <a:avLst/>
            <a:gdLst/>
            <a:ahLst/>
            <a:cxnLst>
              <a:cxn ang="0">
                <a:pos x="64" y="48"/>
              </a:cxn>
              <a:cxn ang="0">
                <a:pos x="61" y="50"/>
              </a:cxn>
              <a:cxn ang="0">
                <a:pos x="2" y="50"/>
              </a:cxn>
              <a:cxn ang="0">
                <a:pos x="0" y="48"/>
              </a:cxn>
              <a:cxn ang="0">
                <a:pos x="0" y="43"/>
              </a:cxn>
              <a:cxn ang="0">
                <a:pos x="2" y="41"/>
              </a:cxn>
              <a:cxn ang="0">
                <a:pos x="61" y="41"/>
              </a:cxn>
              <a:cxn ang="0">
                <a:pos x="64" y="43"/>
              </a:cxn>
              <a:cxn ang="0">
                <a:pos x="64" y="48"/>
              </a:cxn>
              <a:cxn ang="0">
                <a:pos x="59" y="20"/>
              </a:cxn>
              <a:cxn ang="0">
                <a:pos x="57" y="23"/>
              </a:cxn>
              <a:cxn ang="0">
                <a:pos x="7" y="23"/>
              </a:cxn>
              <a:cxn ang="0">
                <a:pos x="4" y="20"/>
              </a:cxn>
              <a:cxn ang="0">
                <a:pos x="4" y="16"/>
              </a:cxn>
              <a:cxn ang="0">
                <a:pos x="7" y="13"/>
              </a:cxn>
              <a:cxn ang="0">
                <a:pos x="57" y="13"/>
              </a:cxn>
              <a:cxn ang="0">
                <a:pos x="59" y="16"/>
              </a:cxn>
              <a:cxn ang="0">
                <a:pos x="59" y="20"/>
              </a:cxn>
              <a:cxn ang="0">
                <a:pos x="50" y="34"/>
              </a:cxn>
              <a:cxn ang="0">
                <a:pos x="48" y="36"/>
              </a:cxn>
              <a:cxn ang="0">
                <a:pos x="16" y="36"/>
              </a:cxn>
              <a:cxn ang="0">
                <a:pos x="13" y="34"/>
              </a:cxn>
              <a:cxn ang="0">
                <a:pos x="13" y="29"/>
              </a:cxn>
              <a:cxn ang="0">
                <a:pos x="16" y="27"/>
              </a:cxn>
              <a:cxn ang="0">
                <a:pos x="48" y="27"/>
              </a:cxn>
              <a:cxn ang="0">
                <a:pos x="50" y="29"/>
              </a:cxn>
              <a:cxn ang="0">
                <a:pos x="50" y="34"/>
              </a:cxn>
              <a:cxn ang="0">
                <a:pos x="45" y="7"/>
              </a:cxn>
              <a:cxn ang="0">
                <a:pos x="43" y="9"/>
              </a:cxn>
              <a:cxn ang="0">
                <a:pos x="20" y="9"/>
              </a:cxn>
              <a:cxn ang="0">
                <a:pos x="18" y="7"/>
              </a:cxn>
              <a:cxn ang="0">
                <a:pos x="18" y="2"/>
              </a:cxn>
              <a:cxn ang="0">
                <a:pos x="20" y="0"/>
              </a:cxn>
              <a:cxn ang="0">
                <a:pos x="43" y="0"/>
              </a:cxn>
              <a:cxn ang="0">
                <a:pos x="45" y="2"/>
              </a:cxn>
              <a:cxn ang="0">
                <a:pos x="45" y="7"/>
              </a:cxn>
            </a:cxnLst>
            <a:rect l="0" t="0" r="r" b="b"/>
            <a:pathLst>
              <a:path w="64" h="50">
                <a:moveTo>
                  <a:pt x="64" y="48"/>
                </a:moveTo>
                <a:cubicBezTo>
                  <a:pt x="64" y="49"/>
                  <a:pt x="63" y="50"/>
                  <a:pt x="61" y="50"/>
                </a:cubicBezTo>
                <a:cubicBezTo>
                  <a:pt x="2" y="50"/>
                  <a:pt x="2" y="50"/>
                  <a:pt x="2" y="50"/>
                </a:cubicBezTo>
                <a:cubicBezTo>
                  <a:pt x="1" y="50"/>
                  <a:pt x="0" y="49"/>
                  <a:pt x="0" y="48"/>
                </a:cubicBezTo>
                <a:cubicBezTo>
                  <a:pt x="0" y="43"/>
                  <a:pt x="0" y="43"/>
                  <a:pt x="0" y="43"/>
                </a:cubicBezTo>
                <a:cubicBezTo>
                  <a:pt x="0" y="42"/>
                  <a:pt x="1" y="41"/>
                  <a:pt x="2" y="41"/>
                </a:cubicBezTo>
                <a:cubicBezTo>
                  <a:pt x="61" y="41"/>
                  <a:pt x="61" y="41"/>
                  <a:pt x="61" y="41"/>
                </a:cubicBezTo>
                <a:cubicBezTo>
                  <a:pt x="63" y="41"/>
                  <a:pt x="64" y="42"/>
                  <a:pt x="64" y="43"/>
                </a:cubicBezTo>
                <a:lnTo>
                  <a:pt x="64" y="48"/>
                </a:lnTo>
                <a:close/>
                <a:moveTo>
                  <a:pt x="59" y="20"/>
                </a:moveTo>
                <a:cubicBezTo>
                  <a:pt x="59" y="22"/>
                  <a:pt x="58" y="23"/>
                  <a:pt x="57" y="23"/>
                </a:cubicBezTo>
                <a:cubicBezTo>
                  <a:pt x="7" y="23"/>
                  <a:pt x="7" y="23"/>
                  <a:pt x="7" y="23"/>
                </a:cubicBezTo>
                <a:cubicBezTo>
                  <a:pt x="5" y="23"/>
                  <a:pt x="4" y="22"/>
                  <a:pt x="4" y="20"/>
                </a:cubicBezTo>
                <a:cubicBezTo>
                  <a:pt x="4" y="16"/>
                  <a:pt x="4" y="16"/>
                  <a:pt x="4" y="16"/>
                </a:cubicBezTo>
                <a:cubicBezTo>
                  <a:pt x="4" y="14"/>
                  <a:pt x="5" y="13"/>
                  <a:pt x="7" y="13"/>
                </a:cubicBezTo>
                <a:cubicBezTo>
                  <a:pt x="57" y="13"/>
                  <a:pt x="57" y="13"/>
                  <a:pt x="57" y="13"/>
                </a:cubicBezTo>
                <a:cubicBezTo>
                  <a:pt x="58" y="13"/>
                  <a:pt x="59" y="14"/>
                  <a:pt x="59" y="16"/>
                </a:cubicBezTo>
                <a:lnTo>
                  <a:pt x="59" y="20"/>
                </a:lnTo>
                <a:close/>
                <a:moveTo>
                  <a:pt x="50" y="34"/>
                </a:moveTo>
                <a:cubicBezTo>
                  <a:pt x="50" y="35"/>
                  <a:pt x="49" y="36"/>
                  <a:pt x="48" y="36"/>
                </a:cubicBezTo>
                <a:cubicBezTo>
                  <a:pt x="16" y="36"/>
                  <a:pt x="16" y="36"/>
                  <a:pt x="16" y="36"/>
                </a:cubicBezTo>
                <a:cubicBezTo>
                  <a:pt x="15" y="36"/>
                  <a:pt x="13" y="35"/>
                  <a:pt x="13" y="34"/>
                </a:cubicBezTo>
                <a:cubicBezTo>
                  <a:pt x="13" y="29"/>
                  <a:pt x="13" y="29"/>
                  <a:pt x="13" y="29"/>
                </a:cubicBezTo>
                <a:cubicBezTo>
                  <a:pt x="13" y="28"/>
                  <a:pt x="15" y="27"/>
                  <a:pt x="16" y="27"/>
                </a:cubicBezTo>
                <a:cubicBezTo>
                  <a:pt x="48" y="27"/>
                  <a:pt x="48" y="27"/>
                  <a:pt x="48" y="27"/>
                </a:cubicBezTo>
                <a:cubicBezTo>
                  <a:pt x="49" y="27"/>
                  <a:pt x="50" y="28"/>
                  <a:pt x="50" y="29"/>
                </a:cubicBezTo>
                <a:lnTo>
                  <a:pt x="50" y="34"/>
                </a:lnTo>
                <a:close/>
                <a:moveTo>
                  <a:pt x="45" y="7"/>
                </a:moveTo>
                <a:cubicBezTo>
                  <a:pt x="45" y="8"/>
                  <a:pt x="44" y="9"/>
                  <a:pt x="43" y="9"/>
                </a:cubicBezTo>
                <a:cubicBezTo>
                  <a:pt x="20" y="9"/>
                  <a:pt x="20" y="9"/>
                  <a:pt x="20" y="9"/>
                </a:cubicBezTo>
                <a:cubicBezTo>
                  <a:pt x="19" y="9"/>
                  <a:pt x="18" y="8"/>
                  <a:pt x="18" y="7"/>
                </a:cubicBezTo>
                <a:cubicBezTo>
                  <a:pt x="18" y="2"/>
                  <a:pt x="18" y="2"/>
                  <a:pt x="18" y="2"/>
                </a:cubicBezTo>
                <a:cubicBezTo>
                  <a:pt x="18" y="1"/>
                  <a:pt x="19" y="0"/>
                  <a:pt x="20" y="0"/>
                </a:cubicBezTo>
                <a:cubicBezTo>
                  <a:pt x="43" y="0"/>
                  <a:pt x="43" y="0"/>
                  <a:pt x="43" y="0"/>
                </a:cubicBezTo>
                <a:cubicBezTo>
                  <a:pt x="44" y="0"/>
                  <a:pt x="45" y="1"/>
                  <a:pt x="45" y="2"/>
                </a:cubicBezTo>
                <a:lnTo>
                  <a:pt x="45" y="7"/>
                </a:lnTo>
                <a:close/>
              </a:path>
            </a:pathLst>
          </a:custGeom>
          <a:solidFill>
            <a:schemeClr val="bg1"/>
          </a:solidFill>
          <a:ln w="9525">
            <a:noFill/>
            <a:round/>
          </a:ln>
        </p:spPr>
        <p:txBody>
          <a:bodyPr vert="horz" wrap="square" lIns="117692" tIns="58846" rIns="117692" bIns="58846" numCol="1" anchor="t" anchorCtr="0" compatLnSpc="1"/>
          <a:lstStyle/>
          <a:p>
            <a:endParaRPr lang="en-US" sz="1650" dirty="0">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25" name="Rectangle 24"/>
          <p:cNvSpPr/>
          <p:nvPr/>
        </p:nvSpPr>
        <p:spPr>
          <a:xfrm>
            <a:off x="7402859" y="3077470"/>
            <a:ext cx="791894" cy="791894"/>
          </a:xfrm>
          <a:prstGeom prst="rect">
            <a:avLst/>
          </a:prstGeom>
          <a:solidFill>
            <a:schemeClr val="accent3"/>
          </a:solidFill>
          <a:ln w="12700">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6919" tIns="136919" rIns="136919" bIns="136919" numCol="1" spcCol="1270" anchor="ctr" anchorCtr="0">
            <a:noAutofit/>
          </a:bodyPr>
          <a:lstStyle/>
          <a:p>
            <a:pPr algn="ctr" defTabSz="857885">
              <a:lnSpc>
                <a:spcPct val="90000"/>
              </a:lnSpc>
              <a:spcAft>
                <a:spcPct val="35000"/>
              </a:spcAft>
            </a:pPr>
            <a:endParaRPr lang="en-US" sz="3090" dirty="0">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26" name="Freeform 57"/>
          <p:cNvSpPr>
            <a:spLocks noEditPoints="1"/>
          </p:cNvSpPr>
          <p:nvPr/>
        </p:nvSpPr>
        <p:spPr bwMode="auto">
          <a:xfrm>
            <a:off x="7662145" y="3352265"/>
            <a:ext cx="273319" cy="242304"/>
          </a:xfrm>
          <a:custGeom>
            <a:avLst/>
            <a:gdLst/>
            <a:ahLst/>
            <a:cxnLst>
              <a:cxn ang="0">
                <a:pos x="7" y="9"/>
              </a:cxn>
              <a:cxn ang="0">
                <a:pos x="7" y="57"/>
              </a:cxn>
              <a:cxn ang="0">
                <a:pos x="6" y="58"/>
              </a:cxn>
              <a:cxn ang="0">
                <a:pos x="4" y="58"/>
              </a:cxn>
              <a:cxn ang="0">
                <a:pos x="2" y="57"/>
              </a:cxn>
              <a:cxn ang="0">
                <a:pos x="2" y="9"/>
              </a:cxn>
              <a:cxn ang="0">
                <a:pos x="0" y="4"/>
              </a:cxn>
              <a:cxn ang="0">
                <a:pos x="5" y="0"/>
              </a:cxn>
              <a:cxn ang="0">
                <a:pos x="10" y="4"/>
              </a:cxn>
              <a:cxn ang="0">
                <a:pos x="7" y="9"/>
              </a:cxn>
              <a:cxn ang="0">
                <a:pos x="65" y="36"/>
              </a:cxn>
              <a:cxn ang="0">
                <a:pos x="63" y="38"/>
              </a:cxn>
              <a:cxn ang="0">
                <a:pos x="49" y="43"/>
              </a:cxn>
              <a:cxn ang="0">
                <a:pos x="31" y="37"/>
              </a:cxn>
              <a:cxn ang="0">
                <a:pos x="13" y="43"/>
              </a:cxn>
              <a:cxn ang="0">
                <a:pos x="12" y="43"/>
              </a:cxn>
              <a:cxn ang="0">
                <a:pos x="10" y="41"/>
              </a:cxn>
              <a:cxn ang="0">
                <a:pos x="10" y="13"/>
              </a:cxn>
              <a:cxn ang="0">
                <a:pos x="11" y="11"/>
              </a:cxn>
              <a:cxn ang="0">
                <a:pos x="14" y="9"/>
              </a:cxn>
              <a:cxn ang="0">
                <a:pos x="30" y="4"/>
              </a:cxn>
              <a:cxn ang="0">
                <a:pos x="46" y="9"/>
              </a:cxn>
              <a:cxn ang="0">
                <a:pos x="49" y="10"/>
              </a:cxn>
              <a:cxn ang="0">
                <a:pos x="63" y="4"/>
              </a:cxn>
              <a:cxn ang="0">
                <a:pos x="65" y="7"/>
              </a:cxn>
              <a:cxn ang="0">
                <a:pos x="65" y="36"/>
              </a:cxn>
            </a:cxnLst>
            <a:rect l="0" t="0" r="r" b="b"/>
            <a:pathLst>
              <a:path w="65" h="58">
                <a:moveTo>
                  <a:pt x="7" y="9"/>
                </a:moveTo>
                <a:cubicBezTo>
                  <a:pt x="7" y="57"/>
                  <a:pt x="7" y="57"/>
                  <a:pt x="7" y="57"/>
                </a:cubicBezTo>
                <a:cubicBezTo>
                  <a:pt x="7" y="57"/>
                  <a:pt x="7" y="58"/>
                  <a:pt x="6" y="58"/>
                </a:cubicBezTo>
                <a:cubicBezTo>
                  <a:pt x="4" y="58"/>
                  <a:pt x="4" y="58"/>
                  <a:pt x="4" y="58"/>
                </a:cubicBezTo>
                <a:cubicBezTo>
                  <a:pt x="3" y="58"/>
                  <a:pt x="2" y="57"/>
                  <a:pt x="2" y="57"/>
                </a:cubicBezTo>
                <a:cubicBezTo>
                  <a:pt x="2" y="9"/>
                  <a:pt x="2" y="9"/>
                  <a:pt x="2" y="9"/>
                </a:cubicBezTo>
                <a:cubicBezTo>
                  <a:pt x="1" y="8"/>
                  <a:pt x="0" y="6"/>
                  <a:pt x="0" y="4"/>
                </a:cubicBezTo>
                <a:cubicBezTo>
                  <a:pt x="0" y="2"/>
                  <a:pt x="2" y="0"/>
                  <a:pt x="5" y="0"/>
                </a:cubicBezTo>
                <a:cubicBezTo>
                  <a:pt x="7" y="0"/>
                  <a:pt x="10" y="2"/>
                  <a:pt x="10" y="4"/>
                </a:cubicBezTo>
                <a:cubicBezTo>
                  <a:pt x="10" y="6"/>
                  <a:pt x="9" y="8"/>
                  <a:pt x="7" y="9"/>
                </a:cubicBezTo>
                <a:close/>
                <a:moveTo>
                  <a:pt x="65" y="36"/>
                </a:moveTo>
                <a:cubicBezTo>
                  <a:pt x="65" y="37"/>
                  <a:pt x="65" y="38"/>
                  <a:pt x="63" y="38"/>
                </a:cubicBezTo>
                <a:cubicBezTo>
                  <a:pt x="59" y="41"/>
                  <a:pt x="54" y="43"/>
                  <a:pt x="49" y="43"/>
                </a:cubicBezTo>
                <a:cubicBezTo>
                  <a:pt x="43" y="43"/>
                  <a:pt x="39" y="37"/>
                  <a:pt x="31" y="37"/>
                </a:cubicBezTo>
                <a:cubicBezTo>
                  <a:pt x="25" y="37"/>
                  <a:pt x="19" y="40"/>
                  <a:pt x="13" y="43"/>
                </a:cubicBezTo>
                <a:cubicBezTo>
                  <a:pt x="13" y="43"/>
                  <a:pt x="12" y="43"/>
                  <a:pt x="12" y="43"/>
                </a:cubicBezTo>
                <a:cubicBezTo>
                  <a:pt x="11" y="43"/>
                  <a:pt x="10" y="42"/>
                  <a:pt x="10" y="41"/>
                </a:cubicBezTo>
                <a:cubicBezTo>
                  <a:pt x="10" y="13"/>
                  <a:pt x="10" y="13"/>
                  <a:pt x="10" y="13"/>
                </a:cubicBezTo>
                <a:cubicBezTo>
                  <a:pt x="10" y="12"/>
                  <a:pt x="10" y="11"/>
                  <a:pt x="11" y="11"/>
                </a:cubicBezTo>
                <a:cubicBezTo>
                  <a:pt x="12" y="10"/>
                  <a:pt x="13" y="9"/>
                  <a:pt x="14" y="9"/>
                </a:cubicBezTo>
                <a:cubicBezTo>
                  <a:pt x="19" y="7"/>
                  <a:pt x="24" y="4"/>
                  <a:pt x="30" y="4"/>
                </a:cubicBezTo>
                <a:cubicBezTo>
                  <a:pt x="36" y="4"/>
                  <a:pt x="40" y="6"/>
                  <a:pt x="46" y="9"/>
                </a:cubicBezTo>
                <a:cubicBezTo>
                  <a:pt x="47" y="9"/>
                  <a:pt x="48" y="10"/>
                  <a:pt x="49" y="10"/>
                </a:cubicBezTo>
                <a:cubicBezTo>
                  <a:pt x="55" y="10"/>
                  <a:pt x="61" y="4"/>
                  <a:pt x="63" y="4"/>
                </a:cubicBezTo>
                <a:cubicBezTo>
                  <a:pt x="64" y="4"/>
                  <a:pt x="65" y="6"/>
                  <a:pt x="65" y="7"/>
                </a:cubicBezTo>
                <a:lnTo>
                  <a:pt x="65" y="36"/>
                </a:lnTo>
                <a:close/>
              </a:path>
            </a:pathLst>
          </a:custGeom>
          <a:solidFill>
            <a:schemeClr val="bg1"/>
          </a:solidFill>
          <a:ln w="9525">
            <a:noFill/>
            <a:round/>
          </a:ln>
        </p:spPr>
        <p:txBody>
          <a:bodyPr vert="horz" wrap="square" lIns="117692" tIns="58846" rIns="117692" bIns="58846" numCol="1" anchor="t" anchorCtr="0" compatLnSpc="1"/>
          <a:lstStyle/>
          <a:p>
            <a:endParaRPr lang="en-US" sz="1650" dirty="0">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23" name="Rectangle 22"/>
          <p:cNvSpPr/>
          <p:nvPr/>
        </p:nvSpPr>
        <p:spPr>
          <a:xfrm>
            <a:off x="7402859" y="4677037"/>
            <a:ext cx="791894" cy="791894"/>
          </a:xfrm>
          <a:prstGeom prst="rect">
            <a:avLst/>
          </a:prstGeom>
          <a:solidFill>
            <a:schemeClr val="accent4"/>
          </a:solidFill>
          <a:ln w="12700">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6919" tIns="136919" rIns="136919" bIns="136919" numCol="1" spcCol="1270" anchor="ctr" anchorCtr="0">
            <a:noAutofit/>
          </a:bodyPr>
          <a:lstStyle/>
          <a:p>
            <a:pPr algn="ctr" defTabSz="857885">
              <a:lnSpc>
                <a:spcPct val="90000"/>
              </a:lnSpc>
              <a:spcAft>
                <a:spcPct val="35000"/>
              </a:spcAft>
            </a:pPr>
            <a:endParaRPr lang="en-US" sz="3090" dirty="0">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24" name="Freeform 131"/>
          <p:cNvSpPr/>
          <p:nvPr/>
        </p:nvSpPr>
        <p:spPr bwMode="auto">
          <a:xfrm>
            <a:off x="7644136" y="4908542"/>
            <a:ext cx="309342" cy="314028"/>
          </a:xfrm>
          <a:custGeom>
            <a:avLst/>
            <a:gdLst/>
            <a:ahLst/>
            <a:cxnLst>
              <a:cxn ang="0">
                <a:pos x="61" y="49"/>
              </a:cxn>
              <a:cxn ang="0">
                <a:pos x="49" y="62"/>
              </a:cxn>
              <a:cxn ang="0">
                <a:pos x="36" y="49"/>
              </a:cxn>
              <a:cxn ang="0">
                <a:pos x="36" y="48"/>
              </a:cxn>
              <a:cxn ang="0">
                <a:pos x="21" y="41"/>
              </a:cxn>
              <a:cxn ang="0">
                <a:pos x="13" y="44"/>
              </a:cxn>
              <a:cxn ang="0">
                <a:pos x="0" y="31"/>
              </a:cxn>
              <a:cxn ang="0">
                <a:pos x="13" y="18"/>
              </a:cxn>
              <a:cxn ang="0">
                <a:pos x="21" y="22"/>
              </a:cxn>
              <a:cxn ang="0">
                <a:pos x="36" y="15"/>
              </a:cxn>
              <a:cxn ang="0">
                <a:pos x="36" y="13"/>
              </a:cxn>
              <a:cxn ang="0">
                <a:pos x="49" y="0"/>
              </a:cxn>
              <a:cxn ang="0">
                <a:pos x="61" y="13"/>
              </a:cxn>
              <a:cxn ang="0">
                <a:pos x="49" y="26"/>
              </a:cxn>
              <a:cxn ang="0">
                <a:pos x="40" y="23"/>
              </a:cxn>
              <a:cxn ang="0">
                <a:pos x="25" y="30"/>
              </a:cxn>
              <a:cxn ang="0">
                <a:pos x="25" y="31"/>
              </a:cxn>
              <a:cxn ang="0">
                <a:pos x="25" y="33"/>
              </a:cxn>
              <a:cxn ang="0">
                <a:pos x="40" y="40"/>
              </a:cxn>
              <a:cxn ang="0">
                <a:pos x="49" y="36"/>
              </a:cxn>
              <a:cxn ang="0">
                <a:pos x="61" y="49"/>
              </a:cxn>
            </a:cxnLst>
            <a:rect l="0" t="0" r="r" b="b"/>
            <a:pathLst>
              <a:path w="61" h="62">
                <a:moveTo>
                  <a:pt x="61" y="49"/>
                </a:moveTo>
                <a:cubicBezTo>
                  <a:pt x="61" y="56"/>
                  <a:pt x="56" y="62"/>
                  <a:pt x="49" y="62"/>
                </a:cubicBezTo>
                <a:cubicBezTo>
                  <a:pt x="41" y="62"/>
                  <a:pt x="36" y="56"/>
                  <a:pt x="36" y="49"/>
                </a:cubicBezTo>
                <a:cubicBezTo>
                  <a:pt x="36" y="49"/>
                  <a:pt x="36" y="48"/>
                  <a:pt x="36" y="48"/>
                </a:cubicBezTo>
                <a:cubicBezTo>
                  <a:pt x="21" y="41"/>
                  <a:pt x="21" y="41"/>
                  <a:pt x="21" y="41"/>
                </a:cubicBezTo>
                <a:cubicBezTo>
                  <a:pt x="19" y="43"/>
                  <a:pt x="16" y="44"/>
                  <a:pt x="13" y="44"/>
                </a:cubicBezTo>
                <a:cubicBezTo>
                  <a:pt x="6" y="44"/>
                  <a:pt x="0" y="38"/>
                  <a:pt x="0" y="31"/>
                </a:cubicBezTo>
                <a:cubicBezTo>
                  <a:pt x="0" y="24"/>
                  <a:pt x="6" y="18"/>
                  <a:pt x="13" y="18"/>
                </a:cubicBezTo>
                <a:cubicBezTo>
                  <a:pt x="16" y="18"/>
                  <a:pt x="19" y="20"/>
                  <a:pt x="21" y="22"/>
                </a:cubicBezTo>
                <a:cubicBezTo>
                  <a:pt x="36" y="15"/>
                  <a:pt x="36" y="15"/>
                  <a:pt x="36" y="15"/>
                </a:cubicBezTo>
                <a:cubicBezTo>
                  <a:pt x="36" y="14"/>
                  <a:pt x="36" y="14"/>
                  <a:pt x="36" y="13"/>
                </a:cubicBezTo>
                <a:cubicBezTo>
                  <a:pt x="36" y="6"/>
                  <a:pt x="41" y="0"/>
                  <a:pt x="49" y="0"/>
                </a:cubicBezTo>
                <a:cubicBezTo>
                  <a:pt x="56" y="0"/>
                  <a:pt x="61" y="6"/>
                  <a:pt x="61" y="13"/>
                </a:cubicBezTo>
                <a:cubicBezTo>
                  <a:pt x="61" y="20"/>
                  <a:pt x="56" y="26"/>
                  <a:pt x="49" y="26"/>
                </a:cubicBezTo>
                <a:cubicBezTo>
                  <a:pt x="45" y="26"/>
                  <a:pt x="42" y="25"/>
                  <a:pt x="40" y="23"/>
                </a:cubicBezTo>
                <a:cubicBezTo>
                  <a:pt x="25" y="30"/>
                  <a:pt x="25" y="30"/>
                  <a:pt x="25" y="30"/>
                </a:cubicBezTo>
                <a:cubicBezTo>
                  <a:pt x="25" y="30"/>
                  <a:pt x="25" y="31"/>
                  <a:pt x="25" y="31"/>
                </a:cubicBezTo>
                <a:cubicBezTo>
                  <a:pt x="25" y="32"/>
                  <a:pt x="25" y="32"/>
                  <a:pt x="25" y="33"/>
                </a:cubicBezTo>
                <a:cubicBezTo>
                  <a:pt x="40" y="40"/>
                  <a:pt x="40" y="40"/>
                  <a:pt x="40" y="40"/>
                </a:cubicBezTo>
                <a:cubicBezTo>
                  <a:pt x="42" y="38"/>
                  <a:pt x="45" y="36"/>
                  <a:pt x="49" y="36"/>
                </a:cubicBezTo>
                <a:cubicBezTo>
                  <a:pt x="56" y="36"/>
                  <a:pt x="61" y="42"/>
                  <a:pt x="61" y="49"/>
                </a:cubicBezTo>
                <a:close/>
              </a:path>
            </a:pathLst>
          </a:custGeom>
          <a:solidFill>
            <a:schemeClr val="bg1"/>
          </a:solidFill>
          <a:ln w="9525">
            <a:noFill/>
            <a:round/>
          </a:ln>
        </p:spPr>
        <p:txBody>
          <a:bodyPr vert="horz" wrap="square" lIns="117692" tIns="58846" rIns="117692" bIns="58846" numCol="1" anchor="t" anchorCtr="0" compatLnSpc="1"/>
          <a:lstStyle/>
          <a:p>
            <a:endParaRPr lang="en-US" sz="1650" dirty="0">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21" name="Rectangle 20"/>
          <p:cNvSpPr/>
          <p:nvPr/>
        </p:nvSpPr>
        <p:spPr>
          <a:xfrm>
            <a:off x="6042638" y="5188485"/>
            <a:ext cx="791894" cy="791894"/>
          </a:xfrm>
          <a:prstGeom prst="rect">
            <a:avLst/>
          </a:prstGeom>
          <a:solidFill>
            <a:schemeClr val="accent5"/>
          </a:solidFill>
          <a:ln w="12700">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6919" tIns="136919" rIns="136919" bIns="136919" numCol="1" spcCol="1270" anchor="ctr" anchorCtr="0">
            <a:noAutofit/>
          </a:bodyPr>
          <a:lstStyle/>
          <a:p>
            <a:pPr algn="ctr" defTabSz="857885">
              <a:lnSpc>
                <a:spcPct val="90000"/>
              </a:lnSpc>
              <a:spcAft>
                <a:spcPct val="35000"/>
              </a:spcAft>
            </a:pPr>
            <a:endParaRPr lang="en-US" sz="3090" dirty="0">
              <a:solidFill>
                <a:schemeClr val="bg1"/>
              </a:solidFill>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22" name="Freeform 5"/>
          <p:cNvSpPr>
            <a:spLocks noEditPoints="1"/>
          </p:cNvSpPr>
          <p:nvPr/>
        </p:nvSpPr>
        <p:spPr bwMode="auto">
          <a:xfrm>
            <a:off x="6261588" y="5407436"/>
            <a:ext cx="353993" cy="353993"/>
          </a:xfrm>
          <a:custGeom>
            <a:avLst/>
            <a:gdLst/>
            <a:ahLst/>
            <a:cxnLst>
              <a:cxn ang="0">
                <a:pos x="0" y="192"/>
              </a:cxn>
              <a:cxn ang="0">
                <a:pos x="255" y="135"/>
              </a:cxn>
              <a:cxn ang="0">
                <a:pos x="277" y="122"/>
              </a:cxn>
              <a:cxn ang="0">
                <a:pos x="303" y="116"/>
              </a:cxn>
              <a:cxn ang="0">
                <a:pos x="296" y="105"/>
              </a:cxn>
              <a:cxn ang="0">
                <a:pos x="278" y="89"/>
              </a:cxn>
              <a:cxn ang="0">
                <a:pos x="265" y="90"/>
              </a:cxn>
              <a:cxn ang="0">
                <a:pos x="256" y="82"/>
              </a:cxn>
              <a:cxn ang="0">
                <a:pos x="231" y="73"/>
              </a:cxn>
              <a:cxn ang="0">
                <a:pos x="234" y="98"/>
              </a:cxn>
              <a:cxn ang="0">
                <a:pos x="224" y="118"/>
              </a:cxn>
              <a:cxn ang="0">
                <a:pos x="205" y="103"/>
              </a:cxn>
              <a:cxn ang="0">
                <a:pos x="175" y="89"/>
              </a:cxn>
              <a:cxn ang="0">
                <a:pos x="183" y="68"/>
              </a:cxn>
              <a:cxn ang="0">
                <a:pos x="212" y="58"/>
              </a:cxn>
              <a:cxn ang="0">
                <a:pos x="207" y="47"/>
              </a:cxn>
              <a:cxn ang="0">
                <a:pos x="188" y="50"/>
              </a:cxn>
              <a:cxn ang="0">
                <a:pos x="168" y="37"/>
              </a:cxn>
              <a:cxn ang="0">
                <a:pos x="171" y="52"/>
              </a:cxn>
              <a:cxn ang="0">
                <a:pos x="157" y="52"/>
              </a:cxn>
              <a:cxn ang="0">
                <a:pos x="141" y="40"/>
              </a:cxn>
              <a:cxn ang="0">
                <a:pos x="126" y="47"/>
              </a:cxn>
              <a:cxn ang="0">
                <a:pos x="143" y="51"/>
              </a:cxn>
              <a:cxn ang="0">
                <a:pos x="131" y="58"/>
              </a:cxn>
              <a:cxn ang="0">
                <a:pos x="56" y="107"/>
              </a:cxn>
              <a:cxn ang="0">
                <a:pos x="65" y="118"/>
              </a:cxn>
              <a:cxn ang="0">
                <a:pos x="79" y="135"/>
              </a:cxn>
              <a:cxn ang="0">
                <a:pos x="74" y="158"/>
              </a:cxn>
              <a:cxn ang="0">
                <a:pos x="88" y="185"/>
              </a:cxn>
              <a:cxn ang="0">
                <a:pos x="108" y="214"/>
              </a:cxn>
              <a:cxn ang="0">
                <a:pos x="118" y="227"/>
              </a:cxn>
              <a:cxn ang="0">
                <a:pos x="105" y="197"/>
              </a:cxn>
              <a:cxn ang="0">
                <a:pos x="125" y="225"/>
              </a:cxn>
              <a:cxn ang="0">
                <a:pos x="150" y="255"/>
              </a:cxn>
              <a:cxn ang="0">
                <a:pos x="184" y="269"/>
              </a:cxn>
              <a:cxn ang="0">
                <a:pos x="213" y="290"/>
              </a:cxn>
              <a:cxn ang="0">
                <a:pos x="224" y="288"/>
              </a:cxn>
              <a:cxn ang="0">
                <a:pos x="212" y="268"/>
              </a:cxn>
              <a:cxn ang="0">
                <a:pos x="197" y="262"/>
              </a:cxn>
              <a:cxn ang="0">
                <a:pos x="194" y="239"/>
              </a:cxn>
              <a:cxn ang="0">
                <a:pos x="171" y="250"/>
              </a:cxn>
              <a:cxn ang="0">
                <a:pos x="168" y="210"/>
              </a:cxn>
              <a:cxn ang="0">
                <a:pos x="184" y="206"/>
              </a:cxn>
              <a:cxn ang="0">
                <a:pos x="196" y="202"/>
              </a:cxn>
              <a:cxn ang="0">
                <a:pos x="214" y="211"/>
              </a:cxn>
              <a:cxn ang="0">
                <a:pos x="221" y="205"/>
              </a:cxn>
              <a:cxn ang="0">
                <a:pos x="234" y="179"/>
              </a:cxn>
              <a:cxn ang="0">
                <a:pos x="233" y="171"/>
              </a:cxn>
              <a:cxn ang="0">
                <a:pos x="252" y="157"/>
              </a:cxn>
              <a:cxn ang="0">
                <a:pos x="266" y="143"/>
              </a:cxn>
              <a:cxn ang="0">
                <a:pos x="273" y="131"/>
              </a:cxn>
              <a:cxn ang="0">
                <a:pos x="255" y="135"/>
              </a:cxn>
              <a:cxn ang="0">
                <a:pos x="295" y="298"/>
              </a:cxn>
              <a:cxn ang="0">
                <a:pos x="272" y="288"/>
              </a:cxn>
              <a:cxn ang="0">
                <a:pos x="251" y="288"/>
              </a:cxn>
              <a:cxn ang="0">
                <a:pos x="236" y="286"/>
              </a:cxn>
              <a:cxn ang="0">
                <a:pos x="230" y="307"/>
              </a:cxn>
              <a:cxn ang="0">
                <a:pos x="223" y="335"/>
              </a:cxn>
              <a:cxn ang="0">
                <a:pos x="308" y="302"/>
              </a:cxn>
            </a:cxnLst>
            <a:rect l="0" t="0" r="r" b="b"/>
            <a:pathLst>
              <a:path w="384" h="384">
                <a:moveTo>
                  <a:pt x="384" y="192"/>
                </a:moveTo>
                <a:cubicBezTo>
                  <a:pt x="384" y="298"/>
                  <a:pt x="298" y="384"/>
                  <a:pt x="192" y="384"/>
                </a:cubicBezTo>
                <a:cubicBezTo>
                  <a:pt x="86" y="384"/>
                  <a:pt x="0" y="298"/>
                  <a:pt x="0" y="192"/>
                </a:cubicBezTo>
                <a:cubicBezTo>
                  <a:pt x="0" y="86"/>
                  <a:pt x="86" y="0"/>
                  <a:pt x="192" y="0"/>
                </a:cubicBezTo>
                <a:cubicBezTo>
                  <a:pt x="298" y="0"/>
                  <a:pt x="384" y="86"/>
                  <a:pt x="384" y="192"/>
                </a:cubicBezTo>
                <a:close/>
                <a:moveTo>
                  <a:pt x="255" y="135"/>
                </a:moveTo>
                <a:cubicBezTo>
                  <a:pt x="256" y="135"/>
                  <a:pt x="257" y="130"/>
                  <a:pt x="258" y="129"/>
                </a:cubicBezTo>
                <a:cubicBezTo>
                  <a:pt x="260" y="127"/>
                  <a:pt x="262" y="126"/>
                  <a:pt x="264" y="125"/>
                </a:cubicBezTo>
                <a:cubicBezTo>
                  <a:pt x="268" y="124"/>
                  <a:pt x="272" y="123"/>
                  <a:pt x="277" y="122"/>
                </a:cubicBezTo>
                <a:cubicBezTo>
                  <a:pt x="281" y="121"/>
                  <a:pt x="286" y="121"/>
                  <a:pt x="289" y="125"/>
                </a:cubicBezTo>
                <a:cubicBezTo>
                  <a:pt x="289" y="124"/>
                  <a:pt x="295" y="119"/>
                  <a:pt x="295" y="119"/>
                </a:cubicBezTo>
                <a:cubicBezTo>
                  <a:pt x="298" y="118"/>
                  <a:pt x="301" y="118"/>
                  <a:pt x="303" y="116"/>
                </a:cubicBezTo>
                <a:cubicBezTo>
                  <a:pt x="303" y="115"/>
                  <a:pt x="303" y="110"/>
                  <a:pt x="303" y="110"/>
                </a:cubicBezTo>
                <a:cubicBezTo>
                  <a:pt x="299" y="111"/>
                  <a:pt x="298" y="107"/>
                  <a:pt x="297" y="103"/>
                </a:cubicBezTo>
                <a:cubicBezTo>
                  <a:pt x="297" y="104"/>
                  <a:pt x="297" y="104"/>
                  <a:pt x="296" y="105"/>
                </a:cubicBezTo>
                <a:cubicBezTo>
                  <a:pt x="296" y="102"/>
                  <a:pt x="291" y="104"/>
                  <a:pt x="290" y="104"/>
                </a:cubicBezTo>
                <a:cubicBezTo>
                  <a:pt x="284" y="102"/>
                  <a:pt x="285" y="98"/>
                  <a:pt x="283" y="94"/>
                </a:cubicBezTo>
                <a:cubicBezTo>
                  <a:pt x="282" y="92"/>
                  <a:pt x="279" y="91"/>
                  <a:pt x="278" y="89"/>
                </a:cubicBezTo>
                <a:cubicBezTo>
                  <a:pt x="277" y="87"/>
                  <a:pt x="277" y="84"/>
                  <a:pt x="274" y="84"/>
                </a:cubicBezTo>
                <a:cubicBezTo>
                  <a:pt x="273" y="84"/>
                  <a:pt x="270" y="89"/>
                  <a:pt x="270" y="89"/>
                </a:cubicBezTo>
                <a:cubicBezTo>
                  <a:pt x="267" y="88"/>
                  <a:pt x="266" y="89"/>
                  <a:pt x="265" y="90"/>
                </a:cubicBezTo>
                <a:cubicBezTo>
                  <a:pt x="263" y="91"/>
                  <a:pt x="262" y="91"/>
                  <a:pt x="260" y="92"/>
                </a:cubicBezTo>
                <a:cubicBezTo>
                  <a:pt x="265" y="90"/>
                  <a:pt x="258" y="88"/>
                  <a:pt x="256" y="88"/>
                </a:cubicBezTo>
                <a:cubicBezTo>
                  <a:pt x="260" y="87"/>
                  <a:pt x="258" y="83"/>
                  <a:pt x="256" y="82"/>
                </a:cubicBezTo>
                <a:cubicBezTo>
                  <a:pt x="256" y="82"/>
                  <a:pt x="257" y="82"/>
                  <a:pt x="257" y="82"/>
                </a:cubicBezTo>
                <a:cubicBezTo>
                  <a:pt x="257" y="79"/>
                  <a:pt x="250" y="77"/>
                  <a:pt x="247" y="76"/>
                </a:cubicBezTo>
                <a:cubicBezTo>
                  <a:pt x="245" y="74"/>
                  <a:pt x="233" y="72"/>
                  <a:pt x="231" y="73"/>
                </a:cubicBezTo>
                <a:cubicBezTo>
                  <a:pt x="228" y="75"/>
                  <a:pt x="231" y="80"/>
                  <a:pt x="231" y="83"/>
                </a:cubicBezTo>
                <a:cubicBezTo>
                  <a:pt x="232" y="86"/>
                  <a:pt x="228" y="86"/>
                  <a:pt x="228" y="89"/>
                </a:cubicBezTo>
                <a:cubicBezTo>
                  <a:pt x="228" y="93"/>
                  <a:pt x="236" y="92"/>
                  <a:pt x="234" y="98"/>
                </a:cubicBezTo>
                <a:cubicBezTo>
                  <a:pt x="233" y="102"/>
                  <a:pt x="228" y="102"/>
                  <a:pt x="226" y="105"/>
                </a:cubicBezTo>
                <a:cubicBezTo>
                  <a:pt x="224" y="108"/>
                  <a:pt x="227" y="112"/>
                  <a:pt x="229" y="114"/>
                </a:cubicBezTo>
                <a:cubicBezTo>
                  <a:pt x="231" y="115"/>
                  <a:pt x="225" y="118"/>
                  <a:pt x="224" y="118"/>
                </a:cubicBezTo>
                <a:cubicBezTo>
                  <a:pt x="220" y="120"/>
                  <a:pt x="217" y="114"/>
                  <a:pt x="216" y="110"/>
                </a:cubicBezTo>
                <a:cubicBezTo>
                  <a:pt x="215" y="108"/>
                  <a:pt x="215" y="104"/>
                  <a:pt x="212" y="103"/>
                </a:cubicBezTo>
                <a:cubicBezTo>
                  <a:pt x="210" y="102"/>
                  <a:pt x="206" y="102"/>
                  <a:pt x="205" y="103"/>
                </a:cubicBezTo>
                <a:cubicBezTo>
                  <a:pt x="203" y="99"/>
                  <a:pt x="198" y="98"/>
                  <a:pt x="194" y="97"/>
                </a:cubicBezTo>
                <a:cubicBezTo>
                  <a:pt x="189" y="95"/>
                  <a:pt x="185" y="95"/>
                  <a:pt x="180" y="96"/>
                </a:cubicBezTo>
                <a:cubicBezTo>
                  <a:pt x="181" y="95"/>
                  <a:pt x="179" y="88"/>
                  <a:pt x="175" y="89"/>
                </a:cubicBezTo>
                <a:cubicBezTo>
                  <a:pt x="176" y="86"/>
                  <a:pt x="176" y="84"/>
                  <a:pt x="176" y="81"/>
                </a:cubicBezTo>
                <a:cubicBezTo>
                  <a:pt x="177" y="79"/>
                  <a:pt x="178" y="77"/>
                  <a:pt x="179" y="75"/>
                </a:cubicBezTo>
                <a:cubicBezTo>
                  <a:pt x="180" y="74"/>
                  <a:pt x="185" y="69"/>
                  <a:pt x="183" y="68"/>
                </a:cubicBezTo>
                <a:cubicBezTo>
                  <a:pt x="188" y="69"/>
                  <a:pt x="193" y="69"/>
                  <a:pt x="196" y="66"/>
                </a:cubicBezTo>
                <a:cubicBezTo>
                  <a:pt x="198" y="63"/>
                  <a:pt x="199" y="60"/>
                  <a:pt x="202" y="57"/>
                </a:cubicBezTo>
                <a:cubicBezTo>
                  <a:pt x="205" y="53"/>
                  <a:pt x="209" y="58"/>
                  <a:pt x="212" y="58"/>
                </a:cubicBezTo>
                <a:cubicBezTo>
                  <a:pt x="217" y="59"/>
                  <a:pt x="217" y="53"/>
                  <a:pt x="214" y="51"/>
                </a:cubicBezTo>
                <a:cubicBezTo>
                  <a:pt x="218" y="51"/>
                  <a:pt x="215" y="45"/>
                  <a:pt x="213" y="44"/>
                </a:cubicBezTo>
                <a:cubicBezTo>
                  <a:pt x="211" y="43"/>
                  <a:pt x="202" y="46"/>
                  <a:pt x="207" y="47"/>
                </a:cubicBezTo>
                <a:cubicBezTo>
                  <a:pt x="206" y="47"/>
                  <a:pt x="200" y="59"/>
                  <a:pt x="196" y="53"/>
                </a:cubicBezTo>
                <a:cubicBezTo>
                  <a:pt x="195" y="52"/>
                  <a:pt x="195" y="47"/>
                  <a:pt x="193" y="46"/>
                </a:cubicBezTo>
                <a:cubicBezTo>
                  <a:pt x="190" y="46"/>
                  <a:pt x="189" y="49"/>
                  <a:pt x="188" y="50"/>
                </a:cubicBezTo>
                <a:cubicBezTo>
                  <a:pt x="190" y="47"/>
                  <a:pt x="181" y="45"/>
                  <a:pt x="180" y="44"/>
                </a:cubicBezTo>
                <a:cubicBezTo>
                  <a:pt x="183" y="42"/>
                  <a:pt x="180" y="39"/>
                  <a:pt x="178" y="38"/>
                </a:cubicBezTo>
                <a:cubicBezTo>
                  <a:pt x="176" y="36"/>
                  <a:pt x="169" y="35"/>
                  <a:pt x="168" y="37"/>
                </a:cubicBezTo>
                <a:cubicBezTo>
                  <a:pt x="163" y="43"/>
                  <a:pt x="173" y="44"/>
                  <a:pt x="175" y="45"/>
                </a:cubicBezTo>
                <a:cubicBezTo>
                  <a:pt x="176" y="46"/>
                  <a:pt x="179" y="48"/>
                  <a:pt x="177" y="49"/>
                </a:cubicBezTo>
                <a:cubicBezTo>
                  <a:pt x="176" y="50"/>
                  <a:pt x="171" y="51"/>
                  <a:pt x="171" y="52"/>
                </a:cubicBezTo>
                <a:cubicBezTo>
                  <a:pt x="169" y="54"/>
                  <a:pt x="172" y="57"/>
                  <a:pt x="170" y="59"/>
                </a:cubicBezTo>
                <a:cubicBezTo>
                  <a:pt x="168" y="57"/>
                  <a:pt x="168" y="53"/>
                  <a:pt x="166" y="50"/>
                </a:cubicBezTo>
                <a:cubicBezTo>
                  <a:pt x="168" y="53"/>
                  <a:pt x="157" y="52"/>
                  <a:pt x="157" y="52"/>
                </a:cubicBezTo>
                <a:cubicBezTo>
                  <a:pt x="154" y="52"/>
                  <a:pt x="148" y="54"/>
                  <a:pt x="145" y="50"/>
                </a:cubicBezTo>
                <a:cubicBezTo>
                  <a:pt x="144" y="49"/>
                  <a:pt x="144" y="44"/>
                  <a:pt x="146" y="45"/>
                </a:cubicBezTo>
                <a:cubicBezTo>
                  <a:pt x="144" y="43"/>
                  <a:pt x="142" y="41"/>
                  <a:pt x="141" y="40"/>
                </a:cubicBezTo>
                <a:cubicBezTo>
                  <a:pt x="132" y="43"/>
                  <a:pt x="125" y="47"/>
                  <a:pt x="117" y="51"/>
                </a:cubicBezTo>
                <a:cubicBezTo>
                  <a:pt x="118" y="51"/>
                  <a:pt x="119" y="51"/>
                  <a:pt x="120" y="50"/>
                </a:cubicBezTo>
                <a:cubicBezTo>
                  <a:pt x="122" y="50"/>
                  <a:pt x="124" y="48"/>
                  <a:pt x="126" y="47"/>
                </a:cubicBezTo>
                <a:cubicBezTo>
                  <a:pt x="128" y="46"/>
                  <a:pt x="134" y="43"/>
                  <a:pt x="136" y="46"/>
                </a:cubicBezTo>
                <a:cubicBezTo>
                  <a:pt x="137" y="45"/>
                  <a:pt x="137" y="45"/>
                  <a:pt x="138" y="44"/>
                </a:cubicBezTo>
                <a:cubicBezTo>
                  <a:pt x="139" y="46"/>
                  <a:pt x="141" y="48"/>
                  <a:pt x="143" y="51"/>
                </a:cubicBezTo>
                <a:cubicBezTo>
                  <a:pt x="141" y="50"/>
                  <a:pt x="137" y="50"/>
                  <a:pt x="135" y="50"/>
                </a:cubicBezTo>
                <a:cubicBezTo>
                  <a:pt x="133" y="51"/>
                  <a:pt x="130" y="51"/>
                  <a:pt x="130" y="53"/>
                </a:cubicBezTo>
                <a:cubicBezTo>
                  <a:pt x="130" y="55"/>
                  <a:pt x="131" y="57"/>
                  <a:pt x="131" y="58"/>
                </a:cubicBezTo>
                <a:cubicBezTo>
                  <a:pt x="128" y="56"/>
                  <a:pt x="125" y="52"/>
                  <a:pt x="121" y="51"/>
                </a:cubicBezTo>
                <a:cubicBezTo>
                  <a:pt x="119" y="51"/>
                  <a:pt x="117" y="51"/>
                  <a:pt x="115" y="52"/>
                </a:cubicBezTo>
                <a:cubicBezTo>
                  <a:pt x="91" y="65"/>
                  <a:pt x="71" y="84"/>
                  <a:pt x="56" y="107"/>
                </a:cubicBezTo>
                <a:cubicBezTo>
                  <a:pt x="57" y="108"/>
                  <a:pt x="58" y="109"/>
                  <a:pt x="59" y="109"/>
                </a:cubicBezTo>
                <a:cubicBezTo>
                  <a:pt x="62" y="110"/>
                  <a:pt x="59" y="117"/>
                  <a:pt x="64" y="113"/>
                </a:cubicBezTo>
                <a:cubicBezTo>
                  <a:pt x="66" y="115"/>
                  <a:pt x="66" y="116"/>
                  <a:pt x="65" y="118"/>
                </a:cubicBezTo>
                <a:cubicBezTo>
                  <a:pt x="65" y="118"/>
                  <a:pt x="75" y="124"/>
                  <a:pt x="76" y="125"/>
                </a:cubicBezTo>
                <a:cubicBezTo>
                  <a:pt x="78" y="126"/>
                  <a:pt x="80" y="128"/>
                  <a:pt x="81" y="130"/>
                </a:cubicBezTo>
                <a:cubicBezTo>
                  <a:pt x="82" y="132"/>
                  <a:pt x="80" y="134"/>
                  <a:pt x="79" y="135"/>
                </a:cubicBezTo>
                <a:cubicBezTo>
                  <a:pt x="78" y="134"/>
                  <a:pt x="75" y="130"/>
                  <a:pt x="74" y="131"/>
                </a:cubicBezTo>
                <a:cubicBezTo>
                  <a:pt x="73" y="133"/>
                  <a:pt x="74" y="139"/>
                  <a:pt x="77" y="139"/>
                </a:cubicBezTo>
                <a:cubicBezTo>
                  <a:pt x="73" y="139"/>
                  <a:pt x="75" y="155"/>
                  <a:pt x="74" y="158"/>
                </a:cubicBezTo>
                <a:cubicBezTo>
                  <a:pt x="74" y="158"/>
                  <a:pt x="74" y="158"/>
                  <a:pt x="74" y="158"/>
                </a:cubicBezTo>
                <a:cubicBezTo>
                  <a:pt x="73" y="161"/>
                  <a:pt x="76" y="173"/>
                  <a:pt x="81" y="172"/>
                </a:cubicBezTo>
                <a:cubicBezTo>
                  <a:pt x="78" y="172"/>
                  <a:pt x="87" y="184"/>
                  <a:pt x="88" y="185"/>
                </a:cubicBezTo>
                <a:cubicBezTo>
                  <a:pt x="91" y="187"/>
                  <a:pt x="95" y="188"/>
                  <a:pt x="97" y="192"/>
                </a:cubicBezTo>
                <a:cubicBezTo>
                  <a:pt x="100" y="195"/>
                  <a:pt x="100" y="201"/>
                  <a:pt x="103" y="203"/>
                </a:cubicBezTo>
                <a:cubicBezTo>
                  <a:pt x="102" y="206"/>
                  <a:pt x="108" y="210"/>
                  <a:pt x="108" y="214"/>
                </a:cubicBezTo>
                <a:cubicBezTo>
                  <a:pt x="108" y="214"/>
                  <a:pt x="107" y="214"/>
                  <a:pt x="107" y="215"/>
                </a:cubicBezTo>
                <a:cubicBezTo>
                  <a:pt x="108" y="218"/>
                  <a:pt x="113" y="218"/>
                  <a:pt x="115" y="221"/>
                </a:cubicBezTo>
                <a:cubicBezTo>
                  <a:pt x="116" y="223"/>
                  <a:pt x="115" y="228"/>
                  <a:pt x="118" y="227"/>
                </a:cubicBezTo>
                <a:cubicBezTo>
                  <a:pt x="118" y="222"/>
                  <a:pt x="115" y="216"/>
                  <a:pt x="112" y="212"/>
                </a:cubicBezTo>
                <a:cubicBezTo>
                  <a:pt x="110" y="209"/>
                  <a:pt x="109" y="207"/>
                  <a:pt x="108" y="204"/>
                </a:cubicBezTo>
                <a:cubicBezTo>
                  <a:pt x="106" y="202"/>
                  <a:pt x="106" y="199"/>
                  <a:pt x="105" y="197"/>
                </a:cubicBezTo>
                <a:cubicBezTo>
                  <a:pt x="106" y="197"/>
                  <a:pt x="112" y="199"/>
                  <a:pt x="111" y="200"/>
                </a:cubicBezTo>
                <a:cubicBezTo>
                  <a:pt x="109" y="205"/>
                  <a:pt x="119" y="214"/>
                  <a:pt x="122" y="217"/>
                </a:cubicBezTo>
                <a:cubicBezTo>
                  <a:pt x="123" y="218"/>
                  <a:pt x="128" y="225"/>
                  <a:pt x="125" y="225"/>
                </a:cubicBezTo>
                <a:cubicBezTo>
                  <a:pt x="129" y="225"/>
                  <a:pt x="133" y="230"/>
                  <a:pt x="135" y="233"/>
                </a:cubicBezTo>
                <a:cubicBezTo>
                  <a:pt x="137" y="236"/>
                  <a:pt x="136" y="241"/>
                  <a:pt x="138" y="245"/>
                </a:cubicBezTo>
                <a:cubicBezTo>
                  <a:pt x="139" y="250"/>
                  <a:pt x="146" y="252"/>
                  <a:pt x="150" y="255"/>
                </a:cubicBezTo>
                <a:cubicBezTo>
                  <a:pt x="154" y="256"/>
                  <a:pt x="157" y="259"/>
                  <a:pt x="160" y="260"/>
                </a:cubicBezTo>
                <a:cubicBezTo>
                  <a:pt x="166" y="262"/>
                  <a:pt x="167" y="260"/>
                  <a:pt x="171" y="260"/>
                </a:cubicBezTo>
                <a:cubicBezTo>
                  <a:pt x="178" y="259"/>
                  <a:pt x="179" y="266"/>
                  <a:pt x="184" y="269"/>
                </a:cubicBezTo>
                <a:cubicBezTo>
                  <a:pt x="187" y="270"/>
                  <a:pt x="194" y="273"/>
                  <a:pt x="198" y="271"/>
                </a:cubicBezTo>
                <a:cubicBezTo>
                  <a:pt x="196" y="272"/>
                  <a:pt x="203" y="282"/>
                  <a:pt x="204" y="283"/>
                </a:cubicBezTo>
                <a:cubicBezTo>
                  <a:pt x="206" y="286"/>
                  <a:pt x="210" y="287"/>
                  <a:pt x="213" y="290"/>
                </a:cubicBezTo>
                <a:cubicBezTo>
                  <a:pt x="213" y="290"/>
                  <a:pt x="214" y="289"/>
                  <a:pt x="214" y="288"/>
                </a:cubicBezTo>
                <a:cubicBezTo>
                  <a:pt x="213" y="291"/>
                  <a:pt x="218" y="296"/>
                  <a:pt x="221" y="296"/>
                </a:cubicBezTo>
                <a:cubicBezTo>
                  <a:pt x="223" y="295"/>
                  <a:pt x="224" y="290"/>
                  <a:pt x="224" y="288"/>
                </a:cubicBezTo>
                <a:cubicBezTo>
                  <a:pt x="219" y="290"/>
                  <a:pt x="215" y="288"/>
                  <a:pt x="212" y="283"/>
                </a:cubicBezTo>
                <a:cubicBezTo>
                  <a:pt x="211" y="282"/>
                  <a:pt x="207" y="275"/>
                  <a:pt x="211" y="275"/>
                </a:cubicBezTo>
                <a:cubicBezTo>
                  <a:pt x="216" y="275"/>
                  <a:pt x="212" y="271"/>
                  <a:pt x="212" y="268"/>
                </a:cubicBezTo>
                <a:cubicBezTo>
                  <a:pt x="211" y="264"/>
                  <a:pt x="208" y="262"/>
                  <a:pt x="206" y="259"/>
                </a:cubicBezTo>
                <a:cubicBezTo>
                  <a:pt x="205" y="262"/>
                  <a:pt x="200" y="261"/>
                  <a:pt x="198" y="259"/>
                </a:cubicBezTo>
                <a:cubicBezTo>
                  <a:pt x="198" y="259"/>
                  <a:pt x="197" y="261"/>
                  <a:pt x="197" y="262"/>
                </a:cubicBezTo>
                <a:cubicBezTo>
                  <a:pt x="196" y="262"/>
                  <a:pt x="195" y="262"/>
                  <a:pt x="194" y="261"/>
                </a:cubicBezTo>
                <a:cubicBezTo>
                  <a:pt x="194" y="258"/>
                  <a:pt x="194" y="255"/>
                  <a:pt x="195" y="251"/>
                </a:cubicBezTo>
                <a:cubicBezTo>
                  <a:pt x="196" y="247"/>
                  <a:pt x="205" y="238"/>
                  <a:pt x="194" y="239"/>
                </a:cubicBezTo>
                <a:cubicBezTo>
                  <a:pt x="190" y="239"/>
                  <a:pt x="188" y="240"/>
                  <a:pt x="187" y="244"/>
                </a:cubicBezTo>
                <a:cubicBezTo>
                  <a:pt x="186" y="247"/>
                  <a:pt x="186" y="249"/>
                  <a:pt x="183" y="251"/>
                </a:cubicBezTo>
                <a:cubicBezTo>
                  <a:pt x="181" y="252"/>
                  <a:pt x="173" y="251"/>
                  <a:pt x="171" y="250"/>
                </a:cubicBezTo>
                <a:cubicBezTo>
                  <a:pt x="166" y="247"/>
                  <a:pt x="163" y="239"/>
                  <a:pt x="163" y="234"/>
                </a:cubicBezTo>
                <a:cubicBezTo>
                  <a:pt x="163" y="227"/>
                  <a:pt x="166" y="221"/>
                  <a:pt x="163" y="215"/>
                </a:cubicBezTo>
                <a:cubicBezTo>
                  <a:pt x="164" y="213"/>
                  <a:pt x="166" y="211"/>
                  <a:pt x="168" y="210"/>
                </a:cubicBezTo>
                <a:cubicBezTo>
                  <a:pt x="169" y="209"/>
                  <a:pt x="171" y="210"/>
                  <a:pt x="172" y="207"/>
                </a:cubicBezTo>
                <a:cubicBezTo>
                  <a:pt x="171" y="207"/>
                  <a:pt x="170" y="206"/>
                  <a:pt x="170" y="206"/>
                </a:cubicBezTo>
                <a:cubicBezTo>
                  <a:pt x="173" y="208"/>
                  <a:pt x="180" y="203"/>
                  <a:pt x="184" y="206"/>
                </a:cubicBezTo>
                <a:cubicBezTo>
                  <a:pt x="186" y="207"/>
                  <a:pt x="188" y="208"/>
                  <a:pt x="189" y="205"/>
                </a:cubicBezTo>
                <a:cubicBezTo>
                  <a:pt x="189" y="205"/>
                  <a:pt x="187" y="202"/>
                  <a:pt x="188" y="200"/>
                </a:cubicBezTo>
                <a:cubicBezTo>
                  <a:pt x="189" y="204"/>
                  <a:pt x="192" y="205"/>
                  <a:pt x="196" y="202"/>
                </a:cubicBezTo>
                <a:cubicBezTo>
                  <a:pt x="197" y="203"/>
                  <a:pt x="201" y="203"/>
                  <a:pt x="204" y="204"/>
                </a:cubicBezTo>
                <a:cubicBezTo>
                  <a:pt x="207" y="206"/>
                  <a:pt x="207" y="209"/>
                  <a:pt x="211" y="205"/>
                </a:cubicBezTo>
                <a:cubicBezTo>
                  <a:pt x="213" y="208"/>
                  <a:pt x="213" y="208"/>
                  <a:pt x="214" y="211"/>
                </a:cubicBezTo>
                <a:cubicBezTo>
                  <a:pt x="214" y="214"/>
                  <a:pt x="216" y="221"/>
                  <a:pt x="218" y="222"/>
                </a:cubicBezTo>
                <a:cubicBezTo>
                  <a:pt x="224" y="225"/>
                  <a:pt x="222" y="217"/>
                  <a:pt x="222" y="214"/>
                </a:cubicBezTo>
                <a:cubicBezTo>
                  <a:pt x="222" y="213"/>
                  <a:pt x="222" y="205"/>
                  <a:pt x="221" y="205"/>
                </a:cubicBezTo>
                <a:cubicBezTo>
                  <a:pt x="213" y="203"/>
                  <a:pt x="216" y="197"/>
                  <a:pt x="221" y="193"/>
                </a:cubicBezTo>
                <a:cubicBezTo>
                  <a:pt x="222" y="192"/>
                  <a:pt x="227" y="190"/>
                  <a:pt x="230" y="188"/>
                </a:cubicBezTo>
                <a:cubicBezTo>
                  <a:pt x="232" y="186"/>
                  <a:pt x="235" y="183"/>
                  <a:pt x="234" y="179"/>
                </a:cubicBezTo>
                <a:cubicBezTo>
                  <a:pt x="235" y="179"/>
                  <a:pt x="236" y="178"/>
                  <a:pt x="236" y="177"/>
                </a:cubicBezTo>
                <a:cubicBezTo>
                  <a:pt x="236" y="177"/>
                  <a:pt x="233" y="174"/>
                  <a:pt x="232" y="175"/>
                </a:cubicBezTo>
                <a:cubicBezTo>
                  <a:pt x="234" y="174"/>
                  <a:pt x="234" y="172"/>
                  <a:pt x="233" y="171"/>
                </a:cubicBezTo>
                <a:cubicBezTo>
                  <a:pt x="235" y="169"/>
                  <a:pt x="234" y="166"/>
                  <a:pt x="236" y="165"/>
                </a:cubicBezTo>
                <a:cubicBezTo>
                  <a:pt x="239" y="169"/>
                  <a:pt x="245" y="165"/>
                  <a:pt x="242" y="162"/>
                </a:cubicBezTo>
                <a:cubicBezTo>
                  <a:pt x="244" y="158"/>
                  <a:pt x="250" y="160"/>
                  <a:pt x="252" y="157"/>
                </a:cubicBezTo>
                <a:cubicBezTo>
                  <a:pt x="255" y="158"/>
                  <a:pt x="253" y="153"/>
                  <a:pt x="255" y="150"/>
                </a:cubicBezTo>
                <a:cubicBezTo>
                  <a:pt x="256" y="148"/>
                  <a:pt x="259" y="148"/>
                  <a:pt x="262" y="147"/>
                </a:cubicBezTo>
                <a:cubicBezTo>
                  <a:pt x="262" y="147"/>
                  <a:pt x="268" y="143"/>
                  <a:pt x="266" y="143"/>
                </a:cubicBezTo>
                <a:cubicBezTo>
                  <a:pt x="270" y="144"/>
                  <a:pt x="279" y="139"/>
                  <a:pt x="272" y="135"/>
                </a:cubicBezTo>
                <a:cubicBezTo>
                  <a:pt x="273" y="133"/>
                  <a:pt x="270" y="132"/>
                  <a:pt x="268" y="132"/>
                </a:cubicBezTo>
                <a:cubicBezTo>
                  <a:pt x="269" y="131"/>
                  <a:pt x="272" y="132"/>
                  <a:pt x="273" y="131"/>
                </a:cubicBezTo>
                <a:cubicBezTo>
                  <a:pt x="276" y="129"/>
                  <a:pt x="274" y="128"/>
                  <a:pt x="271" y="127"/>
                </a:cubicBezTo>
                <a:cubicBezTo>
                  <a:pt x="268" y="126"/>
                  <a:pt x="263" y="128"/>
                  <a:pt x="261" y="130"/>
                </a:cubicBezTo>
                <a:cubicBezTo>
                  <a:pt x="259" y="132"/>
                  <a:pt x="257" y="134"/>
                  <a:pt x="255" y="135"/>
                </a:cubicBezTo>
                <a:close/>
                <a:moveTo>
                  <a:pt x="308" y="302"/>
                </a:moveTo>
                <a:cubicBezTo>
                  <a:pt x="306" y="301"/>
                  <a:pt x="303" y="301"/>
                  <a:pt x="301" y="300"/>
                </a:cubicBezTo>
                <a:cubicBezTo>
                  <a:pt x="299" y="300"/>
                  <a:pt x="298" y="299"/>
                  <a:pt x="295" y="298"/>
                </a:cubicBezTo>
                <a:cubicBezTo>
                  <a:pt x="296" y="293"/>
                  <a:pt x="290" y="292"/>
                  <a:pt x="287" y="289"/>
                </a:cubicBezTo>
                <a:cubicBezTo>
                  <a:pt x="284" y="287"/>
                  <a:pt x="282" y="284"/>
                  <a:pt x="277" y="285"/>
                </a:cubicBezTo>
                <a:cubicBezTo>
                  <a:pt x="276" y="285"/>
                  <a:pt x="271" y="287"/>
                  <a:pt x="272" y="288"/>
                </a:cubicBezTo>
                <a:cubicBezTo>
                  <a:pt x="269" y="285"/>
                  <a:pt x="268" y="284"/>
                  <a:pt x="263" y="282"/>
                </a:cubicBezTo>
                <a:cubicBezTo>
                  <a:pt x="259" y="281"/>
                  <a:pt x="257" y="276"/>
                  <a:pt x="253" y="281"/>
                </a:cubicBezTo>
                <a:cubicBezTo>
                  <a:pt x="251" y="283"/>
                  <a:pt x="252" y="286"/>
                  <a:pt x="251" y="288"/>
                </a:cubicBezTo>
                <a:cubicBezTo>
                  <a:pt x="247" y="285"/>
                  <a:pt x="254" y="282"/>
                  <a:pt x="251" y="279"/>
                </a:cubicBezTo>
                <a:cubicBezTo>
                  <a:pt x="248" y="275"/>
                  <a:pt x="243" y="281"/>
                  <a:pt x="240" y="282"/>
                </a:cubicBezTo>
                <a:cubicBezTo>
                  <a:pt x="239" y="284"/>
                  <a:pt x="237" y="284"/>
                  <a:pt x="236" y="286"/>
                </a:cubicBezTo>
                <a:cubicBezTo>
                  <a:pt x="235" y="287"/>
                  <a:pt x="234" y="290"/>
                  <a:pt x="233" y="291"/>
                </a:cubicBezTo>
                <a:cubicBezTo>
                  <a:pt x="233" y="289"/>
                  <a:pt x="228" y="290"/>
                  <a:pt x="228" y="288"/>
                </a:cubicBezTo>
                <a:cubicBezTo>
                  <a:pt x="229" y="294"/>
                  <a:pt x="229" y="301"/>
                  <a:pt x="230" y="307"/>
                </a:cubicBezTo>
                <a:cubicBezTo>
                  <a:pt x="231" y="310"/>
                  <a:pt x="230" y="316"/>
                  <a:pt x="227" y="319"/>
                </a:cubicBezTo>
                <a:cubicBezTo>
                  <a:pt x="224" y="321"/>
                  <a:pt x="221" y="324"/>
                  <a:pt x="220" y="329"/>
                </a:cubicBezTo>
                <a:cubicBezTo>
                  <a:pt x="220" y="332"/>
                  <a:pt x="220" y="334"/>
                  <a:pt x="223" y="335"/>
                </a:cubicBezTo>
                <a:cubicBezTo>
                  <a:pt x="223" y="339"/>
                  <a:pt x="219" y="342"/>
                  <a:pt x="219" y="346"/>
                </a:cubicBezTo>
                <a:cubicBezTo>
                  <a:pt x="219" y="346"/>
                  <a:pt x="220" y="348"/>
                  <a:pt x="220" y="350"/>
                </a:cubicBezTo>
                <a:cubicBezTo>
                  <a:pt x="254" y="344"/>
                  <a:pt x="285" y="327"/>
                  <a:pt x="308" y="302"/>
                </a:cubicBezTo>
                <a:close/>
              </a:path>
            </a:pathLst>
          </a:custGeom>
          <a:solidFill>
            <a:schemeClr val="bg1"/>
          </a:solidFill>
          <a:ln w="9525">
            <a:noFill/>
            <a:round/>
          </a:ln>
        </p:spPr>
        <p:txBody>
          <a:bodyPr vert="horz" wrap="square" lIns="117692" tIns="58846" rIns="117692" bIns="58846" numCol="1" anchor="t" anchorCtr="0" compatLnSpc="1"/>
          <a:lstStyle/>
          <a:p>
            <a:endParaRPr lang="en-US" sz="1650" dirty="0">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4" name="Rectangle 13"/>
          <p:cNvSpPr/>
          <p:nvPr/>
        </p:nvSpPr>
        <p:spPr>
          <a:xfrm>
            <a:off x="5954690" y="3769375"/>
            <a:ext cx="967791" cy="967787"/>
          </a:xfrm>
          <a:prstGeom prst="rect">
            <a:avLst/>
          </a:prstGeom>
          <a:solidFill>
            <a:schemeClr val="bg1">
              <a:lumMod val="6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6919" tIns="136919" rIns="136919" bIns="136919" numCol="1" spcCol="1270" anchor="ctr" anchorCtr="0">
            <a:noAutofit/>
          </a:bodyPr>
          <a:lstStyle/>
          <a:p>
            <a:pPr algn="ctr" defTabSz="857885">
              <a:lnSpc>
                <a:spcPct val="90000"/>
              </a:lnSpc>
              <a:spcAft>
                <a:spcPct val="35000"/>
              </a:spcAft>
            </a:pPr>
            <a:endParaRPr lang="en-US" sz="4635" dirty="0">
              <a:latin typeface="Times New Roman" panose="02020603050405020304" pitchFamily="18" charset="0"/>
              <a:ea typeface="微软雅黑" panose="020B0503020204020204" pitchFamily="34" charset="-122"/>
              <a:sym typeface="Times New Roman" panose="02020603050405020304" pitchFamily="18" charset="0"/>
            </a:endParaRPr>
          </a:p>
        </p:txBody>
      </p:sp>
      <p:cxnSp>
        <p:nvCxnSpPr>
          <p:cNvPr id="15" name="Straight Connector 14"/>
          <p:cNvCxnSpPr/>
          <p:nvPr/>
        </p:nvCxnSpPr>
        <p:spPr>
          <a:xfrm flipH="1">
            <a:off x="6438586" y="3377299"/>
            <a:ext cx="1" cy="317970"/>
          </a:xfrm>
          <a:prstGeom prst="line">
            <a:avLst/>
          </a:prstGeom>
          <a:ln w="12700">
            <a:solidFill>
              <a:schemeClr val="tx1">
                <a:lumMod val="50000"/>
                <a:lumOff val="50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H="1">
            <a:off x="6438586" y="4806868"/>
            <a:ext cx="1" cy="317970"/>
          </a:xfrm>
          <a:prstGeom prst="line">
            <a:avLst/>
          </a:prstGeom>
          <a:ln w="12700">
            <a:solidFill>
              <a:schemeClr val="tx1">
                <a:lumMod val="50000"/>
                <a:lumOff val="50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rot="10800000" flipV="1">
            <a:off x="6919922" y="3695266"/>
            <a:ext cx="482937" cy="279494"/>
          </a:xfrm>
          <a:prstGeom prst="line">
            <a:avLst/>
          </a:prstGeom>
          <a:ln w="12700">
            <a:solidFill>
              <a:schemeClr val="tx1">
                <a:lumMod val="50000"/>
                <a:lumOff val="50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rot="10800000" flipV="1">
            <a:off x="5455895" y="4530564"/>
            <a:ext cx="501354" cy="276304"/>
          </a:xfrm>
          <a:prstGeom prst="line">
            <a:avLst/>
          </a:prstGeom>
          <a:ln w="12700">
            <a:solidFill>
              <a:schemeClr val="tx1">
                <a:lumMod val="50000"/>
                <a:lumOff val="50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rot="14400000" flipV="1">
            <a:off x="6923437" y="4572647"/>
            <a:ext cx="482937" cy="279494"/>
          </a:xfrm>
          <a:prstGeom prst="line">
            <a:avLst/>
          </a:prstGeom>
          <a:ln w="12700">
            <a:solidFill>
              <a:schemeClr val="tx1">
                <a:lumMod val="50000"/>
                <a:lumOff val="50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rot="14400000" flipV="1">
            <a:off x="5450142" y="3716512"/>
            <a:ext cx="501354" cy="276304"/>
          </a:xfrm>
          <a:prstGeom prst="line">
            <a:avLst/>
          </a:prstGeom>
          <a:ln w="12700">
            <a:solidFill>
              <a:schemeClr val="tx1">
                <a:lumMod val="50000"/>
                <a:lumOff val="50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1464796" y="3098374"/>
            <a:ext cx="3162906" cy="861598"/>
          </a:xfrm>
          <a:prstGeom prst="rect">
            <a:avLst/>
          </a:prstGeom>
          <a:noFill/>
        </p:spPr>
        <p:txBody>
          <a:bodyPr wrap="square" rtlCol="0">
            <a:spAutoFit/>
          </a:bodyPr>
          <a:lstStyle/>
          <a:p>
            <a:pPr algn="r"/>
            <a:r>
              <a:rPr lang="en-US" sz="1545" b="1" dirty="0">
                <a:solidFill>
                  <a:schemeClr val="accent1"/>
                </a:solidFill>
                <a:latin typeface="Times New Roman" panose="02020603050405020304" pitchFamily="18" charset="0"/>
                <a:ea typeface="微软雅黑" panose="020B0503020204020204" pitchFamily="34" charset="-122"/>
                <a:sym typeface="Times New Roman" panose="02020603050405020304" pitchFamily="18" charset="0"/>
              </a:rPr>
              <a:t>PROJECTS DEVELOPMENT</a:t>
            </a:r>
            <a:endParaRPr lang="en-US" sz="1545" dirty="0">
              <a:solidFill>
                <a:schemeClr val="accent1"/>
              </a:solidFill>
              <a:latin typeface="Times New Roman" panose="02020603050405020304" pitchFamily="18" charset="0"/>
              <a:ea typeface="微软雅黑" panose="020B0503020204020204" pitchFamily="34" charset="-122"/>
              <a:sym typeface="Times New Roman" panose="02020603050405020304" pitchFamily="18" charset="0"/>
            </a:endParaRPr>
          </a:p>
          <a:p>
            <a:pPr algn="r"/>
            <a:r>
              <a:rPr lang="en-US" sz="1160" b="1" dirty="0">
                <a:solidFill>
                  <a:schemeClr val="tx1">
                    <a:lumMod val="50000"/>
                    <a:lumOff val="50000"/>
                  </a:schemeClr>
                </a:solidFill>
                <a:latin typeface="Times New Roman" panose="02020603050405020304" pitchFamily="18" charset="0"/>
                <a:ea typeface="微软雅黑" panose="020B0503020204020204" pitchFamily="34" charset="-122"/>
                <a:sym typeface="Times New Roman" panose="02020603050405020304" pitchFamily="18" charset="0"/>
              </a:rPr>
              <a:t>There are many variations of passages of Lorem Ipsum on the Internet tend to repeat predefined chunks as necessary, making this</a:t>
            </a:r>
            <a:endParaRPr lang="en-US" sz="1160" b="1" dirty="0">
              <a:solidFill>
                <a:schemeClr val="tx1">
                  <a:lumMod val="50000"/>
                  <a:lumOff val="50000"/>
                </a:schemeClr>
              </a:solidFill>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34" name="TextBox 33"/>
          <p:cNvSpPr txBox="1"/>
          <p:nvPr/>
        </p:nvSpPr>
        <p:spPr>
          <a:xfrm>
            <a:off x="8296064" y="3098374"/>
            <a:ext cx="3162906" cy="861598"/>
          </a:xfrm>
          <a:prstGeom prst="rect">
            <a:avLst/>
          </a:prstGeom>
          <a:noFill/>
        </p:spPr>
        <p:txBody>
          <a:bodyPr wrap="square" rtlCol="0">
            <a:spAutoFit/>
          </a:bodyPr>
          <a:lstStyle/>
          <a:p>
            <a:r>
              <a:rPr lang="en-US" sz="1545" b="1" dirty="0">
                <a:solidFill>
                  <a:schemeClr val="accent3"/>
                </a:solidFill>
                <a:latin typeface="Times New Roman" panose="02020603050405020304" pitchFamily="18" charset="0"/>
                <a:ea typeface="微软雅黑" panose="020B0503020204020204" pitchFamily="34" charset="-122"/>
                <a:sym typeface="Times New Roman" panose="02020603050405020304" pitchFamily="18" charset="0"/>
              </a:rPr>
              <a:t>PROJECTS DEVELOPMENT</a:t>
            </a:r>
            <a:endParaRPr lang="en-US" sz="1545" dirty="0">
              <a:solidFill>
                <a:schemeClr val="accent3"/>
              </a:solidFill>
              <a:latin typeface="Times New Roman" panose="02020603050405020304" pitchFamily="18" charset="0"/>
              <a:ea typeface="微软雅黑" panose="020B0503020204020204" pitchFamily="34" charset="-122"/>
              <a:sym typeface="Times New Roman" panose="02020603050405020304" pitchFamily="18" charset="0"/>
            </a:endParaRPr>
          </a:p>
          <a:p>
            <a:pPr algn="just"/>
            <a:r>
              <a:rPr lang="en-US" sz="1160" b="1" dirty="0">
                <a:solidFill>
                  <a:schemeClr val="tx1">
                    <a:lumMod val="50000"/>
                    <a:lumOff val="50000"/>
                  </a:schemeClr>
                </a:solidFill>
                <a:latin typeface="Times New Roman" panose="02020603050405020304" pitchFamily="18" charset="0"/>
                <a:ea typeface="微软雅黑" panose="020B0503020204020204" pitchFamily="34" charset="-122"/>
                <a:sym typeface="Times New Roman" panose="02020603050405020304" pitchFamily="18" charset="0"/>
              </a:rPr>
              <a:t>There are many variations of passages of Lorem Ipsum on the Internet tend to repeat predefined chunks as necessary, making this</a:t>
            </a:r>
            <a:endParaRPr lang="en-US" sz="1160" b="1" dirty="0">
              <a:solidFill>
                <a:schemeClr val="tx1">
                  <a:lumMod val="50000"/>
                  <a:lumOff val="50000"/>
                </a:schemeClr>
              </a:solidFill>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35" name="TextBox 34"/>
          <p:cNvSpPr txBox="1"/>
          <p:nvPr/>
        </p:nvSpPr>
        <p:spPr>
          <a:xfrm>
            <a:off x="1464796" y="4617623"/>
            <a:ext cx="3162906" cy="861598"/>
          </a:xfrm>
          <a:prstGeom prst="rect">
            <a:avLst/>
          </a:prstGeom>
          <a:noFill/>
        </p:spPr>
        <p:txBody>
          <a:bodyPr wrap="square" rtlCol="0">
            <a:spAutoFit/>
          </a:bodyPr>
          <a:lstStyle/>
          <a:p>
            <a:pPr algn="r"/>
            <a:r>
              <a:rPr lang="en-US" sz="1545" b="1" dirty="0">
                <a:solidFill>
                  <a:schemeClr val="accent6"/>
                </a:solidFill>
                <a:latin typeface="Times New Roman" panose="02020603050405020304" pitchFamily="18" charset="0"/>
                <a:ea typeface="微软雅黑" panose="020B0503020204020204" pitchFamily="34" charset="-122"/>
                <a:sym typeface="Times New Roman" panose="02020603050405020304" pitchFamily="18" charset="0"/>
              </a:rPr>
              <a:t>PROJECTS DEVELOPMENT</a:t>
            </a:r>
            <a:endParaRPr lang="en-US" sz="1545" dirty="0">
              <a:solidFill>
                <a:schemeClr val="accent6"/>
              </a:solidFill>
              <a:latin typeface="Times New Roman" panose="02020603050405020304" pitchFamily="18" charset="0"/>
              <a:ea typeface="微软雅黑" panose="020B0503020204020204" pitchFamily="34" charset="-122"/>
              <a:sym typeface="Times New Roman" panose="02020603050405020304" pitchFamily="18" charset="0"/>
            </a:endParaRPr>
          </a:p>
          <a:p>
            <a:pPr algn="r"/>
            <a:r>
              <a:rPr lang="en-US" sz="1160" b="1" dirty="0">
                <a:solidFill>
                  <a:schemeClr val="tx1">
                    <a:lumMod val="50000"/>
                    <a:lumOff val="50000"/>
                  </a:schemeClr>
                </a:solidFill>
                <a:latin typeface="Times New Roman" panose="02020603050405020304" pitchFamily="18" charset="0"/>
                <a:ea typeface="微软雅黑" panose="020B0503020204020204" pitchFamily="34" charset="-122"/>
                <a:sym typeface="Times New Roman" panose="02020603050405020304" pitchFamily="18" charset="0"/>
              </a:rPr>
              <a:t>There are many variations of passages of Lorem Ipsum on the Internet tend to repeat predefined chunks as necessary, making this</a:t>
            </a:r>
            <a:endParaRPr lang="en-US" sz="1160" b="1" dirty="0">
              <a:solidFill>
                <a:schemeClr val="tx1">
                  <a:lumMod val="50000"/>
                  <a:lumOff val="50000"/>
                </a:schemeClr>
              </a:solidFill>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36" name="TextBox 35"/>
          <p:cNvSpPr txBox="1"/>
          <p:nvPr/>
        </p:nvSpPr>
        <p:spPr>
          <a:xfrm>
            <a:off x="8197988" y="4617623"/>
            <a:ext cx="3162906" cy="861598"/>
          </a:xfrm>
          <a:prstGeom prst="rect">
            <a:avLst/>
          </a:prstGeom>
          <a:noFill/>
        </p:spPr>
        <p:txBody>
          <a:bodyPr wrap="square" rtlCol="0">
            <a:spAutoFit/>
          </a:bodyPr>
          <a:lstStyle/>
          <a:p>
            <a:r>
              <a:rPr lang="en-US" sz="1545" b="1" dirty="0">
                <a:solidFill>
                  <a:schemeClr val="accent4"/>
                </a:solidFill>
                <a:latin typeface="Times New Roman" panose="02020603050405020304" pitchFamily="18" charset="0"/>
                <a:ea typeface="微软雅黑" panose="020B0503020204020204" pitchFamily="34" charset="-122"/>
                <a:sym typeface="Times New Roman" panose="02020603050405020304" pitchFamily="18" charset="0"/>
              </a:rPr>
              <a:t>PROJECTS DEVELOPMENT</a:t>
            </a:r>
            <a:endParaRPr lang="en-US" sz="1545" dirty="0">
              <a:solidFill>
                <a:schemeClr val="accent4"/>
              </a:solidFill>
              <a:latin typeface="Times New Roman" panose="02020603050405020304" pitchFamily="18" charset="0"/>
              <a:ea typeface="微软雅黑" panose="020B0503020204020204" pitchFamily="34" charset="-122"/>
              <a:sym typeface="Times New Roman" panose="02020603050405020304" pitchFamily="18" charset="0"/>
            </a:endParaRPr>
          </a:p>
          <a:p>
            <a:pPr algn="just"/>
            <a:r>
              <a:rPr lang="en-US" sz="1160" b="1" dirty="0">
                <a:solidFill>
                  <a:schemeClr val="tx1">
                    <a:lumMod val="50000"/>
                    <a:lumOff val="50000"/>
                  </a:schemeClr>
                </a:solidFill>
                <a:latin typeface="Times New Roman" panose="02020603050405020304" pitchFamily="18" charset="0"/>
                <a:ea typeface="微软雅黑" panose="020B0503020204020204" pitchFamily="34" charset="-122"/>
                <a:sym typeface="Times New Roman" panose="02020603050405020304" pitchFamily="18" charset="0"/>
              </a:rPr>
              <a:t>There are many variations of passages of Lorem Ipsum on the Internet tend to repeat predefined chunks as necessary, making this</a:t>
            </a:r>
            <a:endParaRPr lang="en-US" sz="1160" b="1" dirty="0">
              <a:solidFill>
                <a:schemeClr val="tx1">
                  <a:lumMod val="50000"/>
                  <a:lumOff val="50000"/>
                </a:schemeClr>
              </a:solidFill>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37" name="TextBox 36"/>
          <p:cNvSpPr txBox="1"/>
          <p:nvPr/>
        </p:nvSpPr>
        <p:spPr>
          <a:xfrm>
            <a:off x="4847922" y="1661389"/>
            <a:ext cx="3162906" cy="861598"/>
          </a:xfrm>
          <a:prstGeom prst="rect">
            <a:avLst/>
          </a:prstGeom>
          <a:noFill/>
        </p:spPr>
        <p:txBody>
          <a:bodyPr wrap="square" rtlCol="0">
            <a:spAutoFit/>
          </a:bodyPr>
          <a:lstStyle/>
          <a:p>
            <a:pPr algn="ctr"/>
            <a:r>
              <a:rPr lang="en-US" sz="1545" b="1" dirty="0">
                <a:solidFill>
                  <a:schemeClr val="accent2"/>
                </a:solidFill>
                <a:latin typeface="Times New Roman" panose="02020603050405020304" pitchFamily="18" charset="0"/>
                <a:ea typeface="微软雅黑" panose="020B0503020204020204" pitchFamily="34" charset="-122"/>
                <a:sym typeface="Times New Roman" panose="02020603050405020304" pitchFamily="18" charset="0"/>
              </a:rPr>
              <a:t>PROJECTS DEVELOPMENT</a:t>
            </a:r>
            <a:endParaRPr lang="en-US" sz="1545" dirty="0">
              <a:solidFill>
                <a:schemeClr val="accent2"/>
              </a:solidFill>
              <a:latin typeface="Times New Roman" panose="02020603050405020304" pitchFamily="18" charset="0"/>
              <a:ea typeface="微软雅黑" panose="020B0503020204020204" pitchFamily="34" charset="-122"/>
              <a:sym typeface="Times New Roman" panose="02020603050405020304" pitchFamily="18" charset="0"/>
            </a:endParaRPr>
          </a:p>
          <a:p>
            <a:pPr algn="ctr"/>
            <a:r>
              <a:rPr lang="en-US" sz="1160" b="1" dirty="0">
                <a:solidFill>
                  <a:schemeClr val="tx1">
                    <a:lumMod val="50000"/>
                    <a:lumOff val="50000"/>
                  </a:schemeClr>
                </a:solidFill>
                <a:latin typeface="Times New Roman" panose="02020603050405020304" pitchFamily="18" charset="0"/>
                <a:ea typeface="微软雅黑" panose="020B0503020204020204" pitchFamily="34" charset="-122"/>
                <a:sym typeface="Times New Roman" panose="02020603050405020304" pitchFamily="18" charset="0"/>
              </a:rPr>
              <a:t>There are many variations of passages of Lorem Ipsum on the Internet tend to repeat predefined chunks as necessary, making this</a:t>
            </a:r>
            <a:endParaRPr lang="en-US" sz="1160" b="1" dirty="0">
              <a:solidFill>
                <a:schemeClr val="tx1">
                  <a:lumMod val="50000"/>
                  <a:lumOff val="50000"/>
                </a:schemeClr>
              </a:solidFill>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38" name="TextBox 37"/>
          <p:cNvSpPr txBox="1"/>
          <p:nvPr/>
        </p:nvSpPr>
        <p:spPr>
          <a:xfrm>
            <a:off x="4847922" y="5990601"/>
            <a:ext cx="3162906" cy="861598"/>
          </a:xfrm>
          <a:prstGeom prst="rect">
            <a:avLst/>
          </a:prstGeom>
          <a:noFill/>
        </p:spPr>
        <p:txBody>
          <a:bodyPr wrap="square" rtlCol="0">
            <a:spAutoFit/>
          </a:bodyPr>
          <a:lstStyle/>
          <a:p>
            <a:pPr algn="ctr"/>
            <a:r>
              <a:rPr lang="en-US" sz="1545" b="1" dirty="0">
                <a:solidFill>
                  <a:schemeClr val="accent5"/>
                </a:solidFill>
                <a:latin typeface="Times New Roman" panose="02020603050405020304" pitchFamily="18" charset="0"/>
                <a:ea typeface="微软雅黑" panose="020B0503020204020204" pitchFamily="34" charset="-122"/>
                <a:sym typeface="Times New Roman" panose="02020603050405020304" pitchFamily="18" charset="0"/>
              </a:rPr>
              <a:t>PROJECTS DEVELOPMENT</a:t>
            </a:r>
            <a:endParaRPr lang="en-US" sz="1545" dirty="0">
              <a:solidFill>
                <a:schemeClr val="accent5"/>
              </a:solidFill>
              <a:latin typeface="Times New Roman" panose="02020603050405020304" pitchFamily="18" charset="0"/>
              <a:ea typeface="微软雅黑" panose="020B0503020204020204" pitchFamily="34" charset="-122"/>
              <a:sym typeface="Times New Roman" panose="02020603050405020304" pitchFamily="18" charset="0"/>
            </a:endParaRPr>
          </a:p>
          <a:p>
            <a:pPr algn="ctr"/>
            <a:r>
              <a:rPr lang="en-US" sz="1160" b="1" dirty="0">
                <a:solidFill>
                  <a:schemeClr val="tx1">
                    <a:lumMod val="50000"/>
                    <a:lumOff val="50000"/>
                  </a:schemeClr>
                </a:solidFill>
                <a:latin typeface="Times New Roman" panose="02020603050405020304" pitchFamily="18" charset="0"/>
                <a:ea typeface="微软雅黑" panose="020B0503020204020204" pitchFamily="34" charset="-122"/>
                <a:sym typeface="Times New Roman" panose="02020603050405020304" pitchFamily="18" charset="0"/>
              </a:rPr>
              <a:t>There are many variations of passages of Lorem Ipsum on the Internet tend to repeat predefined chunks as necessary, making this</a:t>
            </a:r>
            <a:endParaRPr lang="en-US" sz="1160" b="1" dirty="0">
              <a:solidFill>
                <a:schemeClr val="tx1">
                  <a:lumMod val="50000"/>
                  <a:lumOff val="50000"/>
                </a:schemeClr>
              </a:solidFill>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39" name="文本框 10"/>
          <p:cNvSpPr txBox="1">
            <a:spLocks noChangeArrowheads="1"/>
          </p:cNvSpPr>
          <p:nvPr/>
        </p:nvSpPr>
        <p:spPr bwMode="auto">
          <a:xfrm>
            <a:off x="4574370" y="414450"/>
            <a:ext cx="3710010" cy="561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63" tIns="34281" rIns="68563" bIns="3428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a:r>
              <a:rPr lang="zh-CN" altLang="en-US" sz="3200" dirty="0">
                <a:solidFill>
                  <a:schemeClr val="tx1">
                    <a:lumMod val="65000"/>
                    <a:lumOff val="35000"/>
                  </a:schemeClr>
                </a:solidFill>
                <a:latin typeface="方正粗谭黑简体" panose="02000000000000000000" pitchFamily="2" charset="-122"/>
                <a:ea typeface="方正粗谭黑简体" panose="02000000000000000000" pitchFamily="2" charset="-122"/>
                <a:sym typeface="Arial" panose="020B0604020202020204" pitchFamily="34" charset="0"/>
              </a:rPr>
              <a:t>添加相关标题文字</a:t>
            </a:r>
            <a:endParaRPr lang="zh-CN" altLang="en-US" sz="3200" dirty="0">
              <a:solidFill>
                <a:schemeClr val="tx1">
                  <a:lumMod val="65000"/>
                  <a:lumOff val="35000"/>
                </a:schemeClr>
              </a:solidFill>
              <a:latin typeface="方正粗谭黑简体" panose="02000000000000000000" pitchFamily="2" charset="-122"/>
              <a:ea typeface="方正粗谭黑简体" panose="02000000000000000000" pitchFamily="2" charset="-122"/>
              <a:cs typeface="+mn-ea"/>
              <a:sym typeface="+mn-lt"/>
            </a:endParaRPr>
          </a:p>
        </p:txBody>
      </p:sp>
      <p:sp>
        <p:nvSpPr>
          <p:cNvPr id="40" name="等腰三角形 39"/>
          <p:cNvSpPr/>
          <p:nvPr/>
        </p:nvSpPr>
        <p:spPr bwMode="auto">
          <a:xfrm flipV="1">
            <a:off x="6092483" y="446"/>
            <a:ext cx="673787" cy="375422"/>
          </a:xfrm>
          <a:prstGeom prst="triangle">
            <a:avLst>
              <a:gd name="adj" fmla="val 49494"/>
            </a:avLst>
          </a:prstGeom>
          <a:solidFill>
            <a:schemeClr val="accent1"/>
          </a:solidFill>
          <a:ln w="38100">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solidFill>
                <a:prstClr val="white"/>
              </a:solidFill>
            </a:endParaRPr>
          </a:p>
        </p:txBody>
      </p:sp>
    </p:spTree>
  </p:cSld>
  <p:clrMapOvr>
    <a:masterClrMapping/>
  </p:clrMapOvr>
  <mc:AlternateContent xmlns:mc="http://schemas.openxmlformats.org/markup-compatibility/2006">
    <mc:Choice xmlns:p14="http://schemas.microsoft.com/office/powerpoint/2010/main" Requires="p14">
      <p:transition spd="slow" p14:dur="1600" advTm="2000">
        <p14:gallery dir="l"/>
      </p:transition>
    </mc:Choice>
    <mc:Fallback>
      <p:transition spd="slow"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ID="23" presetClass="entr" presetSubtype="16" fill="hold" grpId="0" nodeType="afterEffect">
                                  <p:stCondLst>
                                    <p:cond delay="0"/>
                                  </p:stCondLst>
                                  <p:childTnLst>
                                    <p:set>
                                      <p:cBhvr>
                                        <p:cTn id="11" dur="1" fill="hold">
                                          <p:stCondLst>
                                            <p:cond delay="0"/>
                                          </p:stCondLst>
                                        </p:cTn>
                                        <p:tgtEl>
                                          <p:spTgt spid="14"/>
                                        </p:tgtEl>
                                        <p:attrNameLst>
                                          <p:attrName>style.visibility</p:attrName>
                                        </p:attrNameLst>
                                      </p:cBhvr>
                                      <p:to>
                                        <p:strVal val="visible"/>
                                      </p:to>
                                    </p:set>
                                    <p:anim calcmode="lin" valueType="num">
                                      <p:cBhvr>
                                        <p:cTn id="12" dur="500" fill="hold"/>
                                        <p:tgtEl>
                                          <p:spTgt spid="14"/>
                                        </p:tgtEl>
                                        <p:attrNameLst>
                                          <p:attrName>ppt_w</p:attrName>
                                        </p:attrNameLst>
                                      </p:cBhvr>
                                      <p:tavLst>
                                        <p:tav tm="0">
                                          <p:val>
                                            <p:fltVal val="0"/>
                                          </p:val>
                                        </p:tav>
                                        <p:tav tm="100000">
                                          <p:val>
                                            <p:strVal val="#ppt_w"/>
                                          </p:val>
                                        </p:tav>
                                      </p:tavLst>
                                    </p:anim>
                                    <p:anim calcmode="lin" valueType="num">
                                      <p:cBhvr>
                                        <p:cTn id="13" dur="500" fill="hold"/>
                                        <p:tgtEl>
                                          <p:spTgt spid="14"/>
                                        </p:tgtEl>
                                        <p:attrNameLst>
                                          <p:attrName>ppt_h</p:attrName>
                                        </p:attrNameLst>
                                      </p:cBhvr>
                                      <p:tavLst>
                                        <p:tav tm="0">
                                          <p:val>
                                            <p:fltVal val="0"/>
                                          </p:val>
                                        </p:tav>
                                        <p:tav tm="100000">
                                          <p:val>
                                            <p:strVal val="#ppt_h"/>
                                          </p:val>
                                        </p:tav>
                                      </p:tavLst>
                                    </p:anim>
                                  </p:childTnLst>
                                </p:cTn>
                              </p:par>
                            </p:childTnLst>
                          </p:cTn>
                        </p:par>
                        <p:par>
                          <p:cTn id="14" fill="hold">
                            <p:stCondLst>
                              <p:cond delay="1000"/>
                            </p:stCondLst>
                            <p:childTnLst>
                              <p:par>
                                <p:cTn id="15" presetID="23" presetClass="entr" presetSubtype="16" fill="hold" nodeType="afterEffect">
                                  <p:stCondLst>
                                    <p:cond delay="0"/>
                                  </p:stCondLst>
                                  <p:childTnLst>
                                    <p:set>
                                      <p:cBhvr>
                                        <p:cTn id="16" dur="1" fill="hold">
                                          <p:stCondLst>
                                            <p:cond delay="0"/>
                                          </p:stCondLst>
                                        </p:cTn>
                                        <p:tgtEl>
                                          <p:spTgt spid="20"/>
                                        </p:tgtEl>
                                        <p:attrNameLst>
                                          <p:attrName>style.visibility</p:attrName>
                                        </p:attrNameLst>
                                      </p:cBhvr>
                                      <p:to>
                                        <p:strVal val="visible"/>
                                      </p:to>
                                    </p:set>
                                    <p:anim calcmode="lin" valueType="num">
                                      <p:cBhvr>
                                        <p:cTn id="17" dur="500" fill="hold"/>
                                        <p:tgtEl>
                                          <p:spTgt spid="20"/>
                                        </p:tgtEl>
                                        <p:attrNameLst>
                                          <p:attrName>ppt_w</p:attrName>
                                        </p:attrNameLst>
                                      </p:cBhvr>
                                      <p:tavLst>
                                        <p:tav tm="0">
                                          <p:val>
                                            <p:fltVal val="0"/>
                                          </p:val>
                                        </p:tav>
                                        <p:tav tm="100000">
                                          <p:val>
                                            <p:strVal val="#ppt_w"/>
                                          </p:val>
                                        </p:tav>
                                      </p:tavLst>
                                    </p:anim>
                                    <p:anim calcmode="lin" valueType="num">
                                      <p:cBhvr>
                                        <p:cTn id="18" dur="500" fill="hold"/>
                                        <p:tgtEl>
                                          <p:spTgt spid="20"/>
                                        </p:tgtEl>
                                        <p:attrNameLst>
                                          <p:attrName>ppt_h</p:attrName>
                                        </p:attrNameLst>
                                      </p:cBhvr>
                                      <p:tavLst>
                                        <p:tav tm="0">
                                          <p:val>
                                            <p:fltVal val="0"/>
                                          </p:val>
                                        </p:tav>
                                        <p:tav tm="100000">
                                          <p:val>
                                            <p:strVal val="#ppt_h"/>
                                          </p:val>
                                        </p:tav>
                                      </p:tavLst>
                                    </p:anim>
                                  </p:childTnLst>
                                </p:cTn>
                              </p:par>
                            </p:childTnLst>
                          </p:cTn>
                        </p:par>
                        <p:par>
                          <p:cTn id="19" fill="hold">
                            <p:stCondLst>
                              <p:cond delay="1500"/>
                            </p:stCondLst>
                            <p:childTnLst>
                              <p:par>
                                <p:cTn id="20" presetID="23" presetClass="entr" presetSubtype="16" fill="hold" grpId="0" nodeType="afterEffect">
                                  <p:stCondLst>
                                    <p:cond delay="0"/>
                                  </p:stCondLst>
                                  <p:childTnLst>
                                    <p:set>
                                      <p:cBhvr>
                                        <p:cTn id="21" dur="1" fill="hold">
                                          <p:stCondLst>
                                            <p:cond delay="0"/>
                                          </p:stCondLst>
                                        </p:cTn>
                                        <p:tgtEl>
                                          <p:spTgt spid="29"/>
                                        </p:tgtEl>
                                        <p:attrNameLst>
                                          <p:attrName>style.visibility</p:attrName>
                                        </p:attrNameLst>
                                      </p:cBhvr>
                                      <p:to>
                                        <p:strVal val="visible"/>
                                      </p:to>
                                    </p:set>
                                    <p:anim calcmode="lin" valueType="num">
                                      <p:cBhvr>
                                        <p:cTn id="22" dur="500" fill="hold"/>
                                        <p:tgtEl>
                                          <p:spTgt spid="29"/>
                                        </p:tgtEl>
                                        <p:attrNameLst>
                                          <p:attrName>ppt_w</p:attrName>
                                        </p:attrNameLst>
                                      </p:cBhvr>
                                      <p:tavLst>
                                        <p:tav tm="0">
                                          <p:val>
                                            <p:fltVal val="0"/>
                                          </p:val>
                                        </p:tav>
                                        <p:tav tm="100000">
                                          <p:val>
                                            <p:strVal val="#ppt_w"/>
                                          </p:val>
                                        </p:tav>
                                      </p:tavLst>
                                    </p:anim>
                                    <p:anim calcmode="lin" valueType="num">
                                      <p:cBhvr>
                                        <p:cTn id="23" dur="500" fill="hold"/>
                                        <p:tgtEl>
                                          <p:spTgt spid="29"/>
                                        </p:tgtEl>
                                        <p:attrNameLst>
                                          <p:attrName>ppt_h</p:attrName>
                                        </p:attrNameLst>
                                      </p:cBhvr>
                                      <p:tavLst>
                                        <p:tav tm="0">
                                          <p:val>
                                            <p:fltVal val="0"/>
                                          </p:val>
                                        </p:tav>
                                        <p:tav tm="100000">
                                          <p:val>
                                            <p:strVal val="#ppt_h"/>
                                          </p:val>
                                        </p:tav>
                                      </p:tavLst>
                                    </p:anim>
                                  </p:childTnLst>
                                </p:cTn>
                              </p:par>
                            </p:childTnLst>
                          </p:cTn>
                        </p:par>
                        <p:par>
                          <p:cTn id="24" fill="hold">
                            <p:stCondLst>
                              <p:cond delay="2000"/>
                            </p:stCondLst>
                            <p:childTnLst>
                              <p:par>
                                <p:cTn id="25" presetID="23" presetClass="entr" presetSubtype="16" fill="hold" grpId="0" nodeType="afterEffect">
                                  <p:stCondLst>
                                    <p:cond delay="0"/>
                                  </p:stCondLst>
                                  <p:childTnLst>
                                    <p:set>
                                      <p:cBhvr>
                                        <p:cTn id="26" dur="1" fill="hold">
                                          <p:stCondLst>
                                            <p:cond delay="0"/>
                                          </p:stCondLst>
                                        </p:cTn>
                                        <p:tgtEl>
                                          <p:spTgt spid="30"/>
                                        </p:tgtEl>
                                        <p:attrNameLst>
                                          <p:attrName>style.visibility</p:attrName>
                                        </p:attrNameLst>
                                      </p:cBhvr>
                                      <p:to>
                                        <p:strVal val="visible"/>
                                      </p:to>
                                    </p:set>
                                    <p:anim calcmode="lin" valueType="num">
                                      <p:cBhvr>
                                        <p:cTn id="27" dur="500" fill="hold"/>
                                        <p:tgtEl>
                                          <p:spTgt spid="30"/>
                                        </p:tgtEl>
                                        <p:attrNameLst>
                                          <p:attrName>ppt_w</p:attrName>
                                        </p:attrNameLst>
                                      </p:cBhvr>
                                      <p:tavLst>
                                        <p:tav tm="0">
                                          <p:val>
                                            <p:fltVal val="0"/>
                                          </p:val>
                                        </p:tav>
                                        <p:tav tm="100000">
                                          <p:val>
                                            <p:strVal val="#ppt_w"/>
                                          </p:val>
                                        </p:tav>
                                      </p:tavLst>
                                    </p:anim>
                                    <p:anim calcmode="lin" valueType="num">
                                      <p:cBhvr>
                                        <p:cTn id="28" dur="500" fill="hold"/>
                                        <p:tgtEl>
                                          <p:spTgt spid="30"/>
                                        </p:tgtEl>
                                        <p:attrNameLst>
                                          <p:attrName>ppt_h</p:attrName>
                                        </p:attrNameLst>
                                      </p:cBhvr>
                                      <p:tavLst>
                                        <p:tav tm="0">
                                          <p:val>
                                            <p:fltVal val="0"/>
                                          </p:val>
                                        </p:tav>
                                        <p:tav tm="100000">
                                          <p:val>
                                            <p:strVal val="#ppt_h"/>
                                          </p:val>
                                        </p:tav>
                                      </p:tavLst>
                                    </p:anim>
                                  </p:childTnLst>
                                </p:cTn>
                              </p:par>
                            </p:childTnLst>
                          </p:cTn>
                        </p:par>
                        <p:par>
                          <p:cTn id="29" fill="hold">
                            <p:stCondLst>
                              <p:cond delay="2500"/>
                            </p:stCondLst>
                            <p:childTnLst>
                              <p:par>
                                <p:cTn id="30" presetID="22" presetClass="entr" presetSubtype="2" fill="hold" grpId="0" nodeType="afterEffect">
                                  <p:stCondLst>
                                    <p:cond delay="0"/>
                                  </p:stCondLst>
                                  <p:childTnLst>
                                    <p:set>
                                      <p:cBhvr>
                                        <p:cTn id="31" dur="1" fill="hold">
                                          <p:stCondLst>
                                            <p:cond delay="0"/>
                                          </p:stCondLst>
                                        </p:cTn>
                                        <p:tgtEl>
                                          <p:spTgt spid="33"/>
                                        </p:tgtEl>
                                        <p:attrNameLst>
                                          <p:attrName>style.visibility</p:attrName>
                                        </p:attrNameLst>
                                      </p:cBhvr>
                                      <p:to>
                                        <p:strVal val="visible"/>
                                      </p:to>
                                    </p:set>
                                    <p:animEffect transition="in" filter="wipe(right)">
                                      <p:cBhvr>
                                        <p:cTn id="32" dur="500"/>
                                        <p:tgtEl>
                                          <p:spTgt spid="33"/>
                                        </p:tgtEl>
                                      </p:cBhvr>
                                    </p:animEffect>
                                  </p:childTnLst>
                                </p:cTn>
                              </p:par>
                            </p:childTnLst>
                          </p:cTn>
                        </p:par>
                        <p:par>
                          <p:cTn id="33" fill="hold">
                            <p:stCondLst>
                              <p:cond delay="3000"/>
                            </p:stCondLst>
                            <p:childTnLst>
                              <p:par>
                                <p:cTn id="34" presetID="23" presetClass="entr" presetSubtype="16" fill="hold" nodeType="afterEffect">
                                  <p:stCondLst>
                                    <p:cond delay="0"/>
                                  </p:stCondLst>
                                  <p:childTnLst>
                                    <p:set>
                                      <p:cBhvr>
                                        <p:cTn id="35" dur="1" fill="hold">
                                          <p:stCondLst>
                                            <p:cond delay="0"/>
                                          </p:stCondLst>
                                        </p:cTn>
                                        <p:tgtEl>
                                          <p:spTgt spid="15"/>
                                        </p:tgtEl>
                                        <p:attrNameLst>
                                          <p:attrName>style.visibility</p:attrName>
                                        </p:attrNameLst>
                                      </p:cBhvr>
                                      <p:to>
                                        <p:strVal val="visible"/>
                                      </p:to>
                                    </p:set>
                                    <p:anim calcmode="lin" valueType="num">
                                      <p:cBhvr>
                                        <p:cTn id="36" dur="500" fill="hold"/>
                                        <p:tgtEl>
                                          <p:spTgt spid="15"/>
                                        </p:tgtEl>
                                        <p:attrNameLst>
                                          <p:attrName>ppt_w</p:attrName>
                                        </p:attrNameLst>
                                      </p:cBhvr>
                                      <p:tavLst>
                                        <p:tav tm="0">
                                          <p:val>
                                            <p:fltVal val="0"/>
                                          </p:val>
                                        </p:tav>
                                        <p:tav tm="100000">
                                          <p:val>
                                            <p:strVal val="#ppt_w"/>
                                          </p:val>
                                        </p:tav>
                                      </p:tavLst>
                                    </p:anim>
                                    <p:anim calcmode="lin" valueType="num">
                                      <p:cBhvr>
                                        <p:cTn id="37" dur="500" fill="hold"/>
                                        <p:tgtEl>
                                          <p:spTgt spid="15"/>
                                        </p:tgtEl>
                                        <p:attrNameLst>
                                          <p:attrName>ppt_h</p:attrName>
                                        </p:attrNameLst>
                                      </p:cBhvr>
                                      <p:tavLst>
                                        <p:tav tm="0">
                                          <p:val>
                                            <p:fltVal val="0"/>
                                          </p:val>
                                        </p:tav>
                                        <p:tav tm="100000">
                                          <p:val>
                                            <p:strVal val="#ppt_h"/>
                                          </p:val>
                                        </p:tav>
                                      </p:tavLst>
                                    </p:anim>
                                  </p:childTnLst>
                                </p:cTn>
                              </p:par>
                            </p:childTnLst>
                          </p:cTn>
                        </p:par>
                        <p:par>
                          <p:cTn id="38" fill="hold">
                            <p:stCondLst>
                              <p:cond delay="3500"/>
                            </p:stCondLst>
                            <p:childTnLst>
                              <p:par>
                                <p:cTn id="39" presetID="23" presetClass="entr" presetSubtype="16" fill="hold" grpId="0" nodeType="afterEffect">
                                  <p:stCondLst>
                                    <p:cond delay="0"/>
                                  </p:stCondLst>
                                  <p:childTnLst>
                                    <p:set>
                                      <p:cBhvr>
                                        <p:cTn id="40" dur="1" fill="hold">
                                          <p:stCondLst>
                                            <p:cond delay="0"/>
                                          </p:stCondLst>
                                        </p:cTn>
                                        <p:tgtEl>
                                          <p:spTgt spid="31"/>
                                        </p:tgtEl>
                                        <p:attrNameLst>
                                          <p:attrName>style.visibility</p:attrName>
                                        </p:attrNameLst>
                                      </p:cBhvr>
                                      <p:to>
                                        <p:strVal val="visible"/>
                                      </p:to>
                                    </p:set>
                                    <p:anim calcmode="lin" valueType="num">
                                      <p:cBhvr>
                                        <p:cTn id="41" dur="500" fill="hold"/>
                                        <p:tgtEl>
                                          <p:spTgt spid="31"/>
                                        </p:tgtEl>
                                        <p:attrNameLst>
                                          <p:attrName>ppt_w</p:attrName>
                                        </p:attrNameLst>
                                      </p:cBhvr>
                                      <p:tavLst>
                                        <p:tav tm="0">
                                          <p:val>
                                            <p:fltVal val="0"/>
                                          </p:val>
                                        </p:tav>
                                        <p:tav tm="100000">
                                          <p:val>
                                            <p:strVal val="#ppt_w"/>
                                          </p:val>
                                        </p:tav>
                                      </p:tavLst>
                                    </p:anim>
                                    <p:anim calcmode="lin" valueType="num">
                                      <p:cBhvr>
                                        <p:cTn id="42" dur="500" fill="hold"/>
                                        <p:tgtEl>
                                          <p:spTgt spid="31"/>
                                        </p:tgtEl>
                                        <p:attrNameLst>
                                          <p:attrName>ppt_h</p:attrName>
                                        </p:attrNameLst>
                                      </p:cBhvr>
                                      <p:tavLst>
                                        <p:tav tm="0">
                                          <p:val>
                                            <p:fltVal val="0"/>
                                          </p:val>
                                        </p:tav>
                                        <p:tav tm="100000">
                                          <p:val>
                                            <p:strVal val="#ppt_h"/>
                                          </p:val>
                                        </p:tav>
                                      </p:tavLst>
                                    </p:anim>
                                  </p:childTnLst>
                                </p:cTn>
                              </p:par>
                            </p:childTnLst>
                          </p:cTn>
                        </p:par>
                        <p:par>
                          <p:cTn id="43" fill="hold">
                            <p:stCondLst>
                              <p:cond delay="4000"/>
                            </p:stCondLst>
                            <p:childTnLst>
                              <p:par>
                                <p:cTn id="44" presetID="23" presetClass="entr" presetSubtype="16" fill="hold" grpId="0" nodeType="afterEffect">
                                  <p:stCondLst>
                                    <p:cond delay="0"/>
                                  </p:stCondLst>
                                  <p:childTnLst>
                                    <p:set>
                                      <p:cBhvr>
                                        <p:cTn id="45" dur="1" fill="hold">
                                          <p:stCondLst>
                                            <p:cond delay="0"/>
                                          </p:stCondLst>
                                        </p:cTn>
                                        <p:tgtEl>
                                          <p:spTgt spid="32"/>
                                        </p:tgtEl>
                                        <p:attrNameLst>
                                          <p:attrName>style.visibility</p:attrName>
                                        </p:attrNameLst>
                                      </p:cBhvr>
                                      <p:to>
                                        <p:strVal val="visible"/>
                                      </p:to>
                                    </p:set>
                                    <p:anim calcmode="lin" valueType="num">
                                      <p:cBhvr>
                                        <p:cTn id="46" dur="500" fill="hold"/>
                                        <p:tgtEl>
                                          <p:spTgt spid="32"/>
                                        </p:tgtEl>
                                        <p:attrNameLst>
                                          <p:attrName>ppt_w</p:attrName>
                                        </p:attrNameLst>
                                      </p:cBhvr>
                                      <p:tavLst>
                                        <p:tav tm="0">
                                          <p:val>
                                            <p:fltVal val="0"/>
                                          </p:val>
                                        </p:tav>
                                        <p:tav tm="100000">
                                          <p:val>
                                            <p:strVal val="#ppt_w"/>
                                          </p:val>
                                        </p:tav>
                                      </p:tavLst>
                                    </p:anim>
                                    <p:anim calcmode="lin" valueType="num">
                                      <p:cBhvr>
                                        <p:cTn id="47" dur="500" fill="hold"/>
                                        <p:tgtEl>
                                          <p:spTgt spid="32"/>
                                        </p:tgtEl>
                                        <p:attrNameLst>
                                          <p:attrName>ppt_h</p:attrName>
                                        </p:attrNameLst>
                                      </p:cBhvr>
                                      <p:tavLst>
                                        <p:tav tm="0">
                                          <p:val>
                                            <p:fltVal val="0"/>
                                          </p:val>
                                        </p:tav>
                                        <p:tav tm="100000">
                                          <p:val>
                                            <p:strVal val="#ppt_h"/>
                                          </p:val>
                                        </p:tav>
                                      </p:tavLst>
                                    </p:anim>
                                  </p:childTnLst>
                                </p:cTn>
                              </p:par>
                            </p:childTnLst>
                          </p:cTn>
                        </p:par>
                        <p:par>
                          <p:cTn id="48" fill="hold">
                            <p:stCondLst>
                              <p:cond delay="4500"/>
                            </p:stCondLst>
                            <p:childTnLst>
                              <p:par>
                                <p:cTn id="49" presetID="22" presetClass="entr" presetSubtype="1" fill="hold" grpId="0" nodeType="afterEffect">
                                  <p:stCondLst>
                                    <p:cond delay="0"/>
                                  </p:stCondLst>
                                  <p:childTnLst>
                                    <p:set>
                                      <p:cBhvr>
                                        <p:cTn id="50" dur="1" fill="hold">
                                          <p:stCondLst>
                                            <p:cond delay="0"/>
                                          </p:stCondLst>
                                        </p:cTn>
                                        <p:tgtEl>
                                          <p:spTgt spid="37"/>
                                        </p:tgtEl>
                                        <p:attrNameLst>
                                          <p:attrName>style.visibility</p:attrName>
                                        </p:attrNameLst>
                                      </p:cBhvr>
                                      <p:to>
                                        <p:strVal val="visible"/>
                                      </p:to>
                                    </p:set>
                                    <p:animEffect transition="in" filter="wipe(up)">
                                      <p:cBhvr>
                                        <p:cTn id="51" dur="500"/>
                                        <p:tgtEl>
                                          <p:spTgt spid="37"/>
                                        </p:tgtEl>
                                      </p:cBhvr>
                                    </p:animEffect>
                                  </p:childTnLst>
                                </p:cTn>
                              </p:par>
                            </p:childTnLst>
                          </p:cTn>
                        </p:par>
                        <p:par>
                          <p:cTn id="52" fill="hold">
                            <p:stCondLst>
                              <p:cond delay="5000"/>
                            </p:stCondLst>
                            <p:childTnLst>
                              <p:par>
                                <p:cTn id="53" presetID="23" presetClass="entr" presetSubtype="16" fill="hold" nodeType="afterEffect">
                                  <p:stCondLst>
                                    <p:cond delay="0"/>
                                  </p:stCondLst>
                                  <p:childTnLst>
                                    <p:set>
                                      <p:cBhvr>
                                        <p:cTn id="54" dur="1" fill="hold">
                                          <p:stCondLst>
                                            <p:cond delay="0"/>
                                          </p:stCondLst>
                                        </p:cTn>
                                        <p:tgtEl>
                                          <p:spTgt spid="17"/>
                                        </p:tgtEl>
                                        <p:attrNameLst>
                                          <p:attrName>style.visibility</p:attrName>
                                        </p:attrNameLst>
                                      </p:cBhvr>
                                      <p:to>
                                        <p:strVal val="visible"/>
                                      </p:to>
                                    </p:set>
                                    <p:anim calcmode="lin" valueType="num">
                                      <p:cBhvr>
                                        <p:cTn id="55" dur="500" fill="hold"/>
                                        <p:tgtEl>
                                          <p:spTgt spid="17"/>
                                        </p:tgtEl>
                                        <p:attrNameLst>
                                          <p:attrName>ppt_w</p:attrName>
                                        </p:attrNameLst>
                                      </p:cBhvr>
                                      <p:tavLst>
                                        <p:tav tm="0">
                                          <p:val>
                                            <p:fltVal val="0"/>
                                          </p:val>
                                        </p:tav>
                                        <p:tav tm="100000">
                                          <p:val>
                                            <p:strVal val="#ppt_w"/>
                                          </p:val>
                                        </p:tav>
                                      </p:tavLst>
                                    </p:anim>
                                    <p:anim calcmode="lin" valueType="num">
                                      <p:cBhvr>
                                        <p:cTn id="56" dur="500" fill="hold"/>
                                        <p:tgtEl>
                                          <p:spTgt spid="17"/>
                                        </p:tgtEl>
                                        <p:attrNameLst>
                                          <p:attrName>ppt_h</p:attrName>
                                        </p:attrNameLst>
                                      </p:cBhvr>
                                      <p:tavLst>
                                        <p:tav tm="0">
                                          <p:val>
                                            <p:fltVal val="0"/>
                                          </p:val>
                                        </p:tav>
                                        <p:tav tm="100000">
                                          <p:val>
                                            <p:strVal val="#ppt_h"/>
                                          </p:val>
                                        </p:tav>
                                      </p:tavLst>
                                    </p:anim>
                                  </p:childTnLst>
                                </p:cTn>
                              </p:par>
                            </p:childTnLst>
                          </p:cTn>
                        </p:par>
                        <p:par>
                          <p:cTn id="57" fill="hold">
                            <p:stCondLst>
                              <p:cond delay="5500"/>
                            </p:stCondLst>
                            <p:childTnLst>
                              <p:par>
                                <p:cTn id="58" presetID="23" presetClass="entr" presetSubtype="16" fill="hold" grpId="0" nodeType="afterEffect">
                                  <p:stCondLst>
                                    <p:cond delay="0"/>
                                  </p:stCondLst>
                                  <p:childTnLst>
                                    <p:set>
                                      <p:cBhvr>
                                        <p:cTn id="59" dur="1" fill="hold">
                                          <p:stCondLst>
                                            <p:cond delay="0"/>
                                          </p:stCondLst>
                                        </p:cTn>
                                        <p:tgtEl>
                                          <p:spTgt spid="25"/>
                                        </p:tgtEl>
                                        <p:attrNameLst>
                                          <p:attrName>style.visibility</p:attrName>
                                        </p:attrNameLst>
                                      </p:cBhvr>
                                      <p:to>
                                        <p:strVal val="visible"/>
                                      </p:to>
                                    </p:set>
                                    <p:anim calcmode="lin" valueType="num">
                                      <p:cBhvr>
                                        <p:cTn id="60" dur="500" fill="hold"/>
                                        <p:tgtEl>
                                          <p:spTgt spid="25"/>
                                        </p:tgtEl>
                                        <p:attrNameLst>
                                          <p:attrName>ppt_w</p:attrName>
                                        </p:attrNameLst>
                                      </p:cBhvr>
                                      <p:tavLst>
                                        <p:tav tm="0">
                                          <p:val>
                                            <p:fltVal val="0"/>
                                          </p:val>
                                        </p:tav>
                                        <p:tav tm="100000">
                                          <p:val>
                                            <p:strVal val="#ppt_w"/>
                                          </p:val>
                                        </p:tav>
                                      </p:tavLst>
                                    </p:anim>
                                    <p:anim calcmode="lin" valueType="num">
                                      <p:cBhvr>
                                        <p:cTn id="61" dur="500" fill="hold"/>
                                        <p:tgtEl>
                                          <p:spTgt spid="25"/>
                                        </p:tgtEl>
                                        <p:attrNameLst>
                                          <p:attrName>ppt_h</p:attrName>
                                        </p:attrNameLst>
                                      </p:cBhvr>
                                      <p:tavLst>
                                        <p:tav tm="0">
                                          <p:val>
                                            <p:fltVal val="0"/>
                                          </p:val>
                                        </p:tav>
                                        <p:tav tm="100000">
                                          <p:val>
                                            <p:strVal val="#ppt_h"/>
                                          </p:val>
                                        </p:tav>
                                      </p:tavLst>
                                    </p:anim>
                                  </p:childTnLst>
                                </p:cTn>
                              </p:par>
                            </p:childTnLst>
                          </p:cTn>
                        </p:par>
                        <p:par>
                          <p:cTn id="62" fill="hold">
                            <p:stCondLst>
                              <p:cond delay="6000"/>
                            </p:stCondLst>
                            <p:childTnLst>
                              <p:par>
                                <p:cTn id="63" presetID="23" presetClass="entr" presetSubtype="16" fill="hold" grpId="0" nodeType="afterEffect">
                                  <p:stCondLst>
                                    <p:cond delay="0"/>
                                  </p:stCondLst>
                                  <p:childTnLst>
                                    <p:set>
                                      <p:cBhvr>
                                        <p:cTn id="64" dur="1" fill="hold">
                                          <p:stCondLst>
                                            <p:cond delay="0"/>
                                          </p:stCondLst>
                                        </p:cTn>
                                        <p:tgtEl>
                                          <p:spTgt spid="26"/>
                                        </p:tgtEl>
                                        <p:attrNameLst>
                                          <p:attrName>style.visibility</p:attrName>
                                        </p:attrNameLst>
                                      </p:cBhvr>
                                      <p:to>
                                        <p:strVal val="visible"/>
                                      </p:to>
                                    </p:set>
                                    <p:anim calcmode="lin" valueType="num">
                                      <p:cBhvr>
                                        <p:cTn id="65" dur="500" fill="hold"/>
                                        <p:tgtEl>
                                          <p:spTgt spid="26"/>
                                        </p:tgtEl>
                                        <p:attrNameLst>
                                          <p:attrName>ppt_w</p:attrName>
                                        </p:attrNameLst>
                                      </p:cBhvr>
                                      <p:tavLst>
                                        <p:tav tm="0">
                                          <p:val>
                                            <p:fltVal val="0"/>
                                          </p:val>
                                        </p:tav>
                                        <p:tav tm="100000">
                                          <p:val>
                                            <p:strVal val="#ppt_w"/>
                                          </p:val>
                                        </p:tav>
                                      </p:tavLst>
                                    </p:anim>
                                    <p:anim calcmode="lin" valueType="num">
                                      <p:cBhvr>
                                        <p:cTn id="66" dur="500" fill="hold"/>
                                        <p:tgtEl>
                                          <p:spTgt spid="26"/>
                                        </p:tgtEl>
                                        <p:attrNameLst>
                                          <p:attrName>ppt_h</p:attrName>
                                        </p:attrNameLst>
                                      </p:cBhvr>
                                      <p:tavLst>
                                        <p:tav tm="0">
                                          <p:val>
                                            <p:fltVal val="0"/>
                                          </p:val>
                                        </p:tav>
                                        <p:tav tm="100000">
                                          <p:val>
                                            <p:strVal val="#ppt_h"/>
                                          </p:val>
                                        </p:tav>
                                      </p:tavLst>
                                    </p:anim>
                                  </p:childTnLst>
                                </p:cTn>
                              </p:par>
                            </p:childTnLst>
                          </p:cTn>
                        </p:par>
                        <p:par>
                          <p:cTn id="67" fill="hold">
                            <p:stCondLst>
                              <p:cond delay="6500"/>
                            </p:stCondLst>
                            <p:childTnLst>
                              <p:par>
                                <p:cTn id="68" presetID="22" presetClass="entr" presetSubtype="8" fill="hold" grpId="0" nodeType="afterEffect">
                                  <p:stCondLst>
                                    <p:cond delay="0"/>
                                  </p:stCondLst>
                                  <p:childTnLst>
                                    <p:set>
                                      <p:cBhvr>
                                        <p:cTn id="69" dur="1" fill="hold">
                                          <p:stCondLst>
                                            <p:cond delay="0"/>
                                          </p:stCondLst>
                                        </p:cTn>
                                        <p:tgtEl>
                                          <p:spTgt spid="34"/>
                                        </p:tgtEl>
                                        <p:attrNameLst>
                                          <p:attrName>style.visibility</p:attrName>
                                        </p:attrNameLst>
                                      </p:cBhvr>
                                      <p:to>
                                        <p:strVal val="visible"/>
                                      </p:to>
                                    </p:set>
                                    <p:animEffect transition="in" filter="wipe(left)">
                                      <p:cBhvr>
                                        <p:cTn id="70" dur="500"/>
                                        <p:tgtEl>
                                          <p:spTgt spid="34"/>
                                        </p:tgtEl>
                                      </p:cBhvr>
                                    </p:animEffect>
                                  </p:childTnLst>
                                </p:cTn>
                              </p:par>
                            </p:childTnLst>
                          </p:cTn>
                        </p:par>
                        <p:par>
                          <p:cTn id="71" fill="hold">
                            <p:stCondLst>
                              <p:cond delay="7000"/>
                            </p:stCondLst>
                            <p:childTnLst>
                              <p:par>
                                <p:cTn id="72" presetID="23" presetClass="entr" presetSubtype="16" fill="hold" nodeType="afterEffect">
                                  <p:stCondLst>
                                    <p:cond delay="0"/>
                                  </p:stCondLst>
                                  <p:childTnLst>
                                    <p:set>
                                      <p:cBhvr>
                                        <p:cTn id="73" dur="1" fill="hold">
                                          <p:stCondLst>
                                            <p:cond delay="0"/>
                                          </p:stCondLst>
                                        </p:cTn>
                                        <p:tgtEl>
                                          <p:spTgt spid="19"/>
                                        </p:tgtEl>
                                        <p:attrNameLst>
                                          <p:attrName>style.visibility</p:attrName>
                                        </p:attrNameLst>
                                      </p:cBhvr>
                                      <p:to>
                                        <p:strVal val="visible"/>
                                      </p:to>
                                    </p:set>
                                    <p:anim calcmode="lin" valueType="num">
                                      <p:cBhvr>
                                        <p:cTn id="74" dur="500" fill="hold"/>
                                        <p:tgtEl>
                                          <p:spTgt spid="19"/>
                                        </p:tgtEl>
                                        <p:attrNameLst>
                                          <p:attrName>ppt_w</p:attrName>
                                        </p:attrNameLst>
                                      </p:cBhvr>
                                      <p:tavLst>
                                        <p:tav tm="0">
                                          <p:val>
                                            <p:fltVal val="0"/>
                                          </p:val>
                                        </p:tav>
                                        <p:tav tm="100000">
                                          <p:val>
                                            <p:strVal val="#ppt_w"/>
                                          </p:val>
                                        </p:tav>
                                      </p:tavLst>
                                    </p:anim>
                                    <p:anim calcmode="lin" valueType="num">
                                      <p:cBhvr>
                                        <p:cTn id="75" dur="500" fill="hold"/>
                                        <p:tgtEl>
                                          <p:spTgt spid="19"/>
                                        </p:tgtEl>
                                        <p:attrNameLst>
                                          <p:attrName>ppt_h</p:attrName>
                                        </p:attrNameLst>
                                      </p:cBhvr>
                                      <p:tavLst>
                                        <p:tav tm="0">
                                          <p:val>
                                            <p:fltVal val="0"/>
                                          </p:val>
                                        </p:tav>
                                        <p:tav tm="100000">
                                          <p:val>
                                            <p:strVal val="#ppt_h"/>
                                          </p:val>
                                        </p:tav>
                                      </p:tavLst>
                                    </p:anim>
                                  </p:childTnLst>
                                </p:cTn>
                              </p:par>
                            </p:childTnLst>
                          </p:cTn>
                        </p:par>
                        <p:par>
                          <p:cTn id="76" fill="hold">
                            <p:stCondLst>
                              <p:cond delay="7500"/>
                            </p:stCondLst>
                            <p:childTnLst>
                              <p:par>
                                <p:cTn id="77" presetID="23" presetClass="entr" presetSubtype="16" fill="hold" grpId="0" nodeType="afterEffect">
                                  <p:stCondLst>
                                    <p:cond delay="0"/>
                                  </p:stCondLst>
                                  <p:childTnLst>
                                    <p:set>
                                      <p:cBhvr>
                                        <p:cTn id="78" dur="1" fill="hold">
                                          <p:stCondLst>
                                            <p:cond delay="0"/>
                                          </p:stCondLst>
                                        </p:cTn>
                                        <p:tgtEl>
                                          <p:spTgt spid="23"/>
                                        </p:tgtEl>
                                        <p:attrNameLst>
                                          <p:attrName>style.visibility</p:attrName>
                                        </p:attrNameLst>
                                      </p:cBhvr>
                                      <p:to>
                                        <p:strVal val="visible"/>
                                      </p:to>
                                    </p:set>
                                    <p:anim calcmode="lin" valueType="num">
                                      <p:cBhvr>
                                        <p:cTn id="79" dur="500" fill="hold"/>
                                        <p:tgtEl>
                                          <p:spTgt spid="23"/>
                                        </p:tgtEl>
                                        <p:attrNameLst>
                                          <p:attrName>ppt_w</p:attrName>
                                        </p:attrNameLst>
                                      </p:cBhvr>
                                      <p:tavLst>
                                        <p:tav tm="0">
                                          <p:val>
                                            <p:fltVal val="0"/>
                                          </p:val>
                                        </p:tav>
                                        <p:tav tm="100000">
                                          <p:val>
                                            <p:strVal val="#ppt_w"/>
                                          </p:val>
                                        </p:tav>
                                      </p:tavLst>
                                    </p:anim>
                                    <p:anim calcmode="lin" valueType="num">
                                      <p:cBhvr>
                                        <p:cTn id="80" dur="500" fill="hold"/>
                                        <p:tgtEl>
                                          <p:spTgt spid="23"/>
                                        </p:tgtEl>
                                        <p:attrNameLst>
                                          <p:attrName>ppt_h</p:attrName>
                                        </p:attrNameLst>
                                      </p:cBhvr>
                                      <p:tavLst>
                                        <p:tav tm="0">
                                          <p:val>
                                            <p:fltVal val="0"/>
                                          </p:val>
                                        </p:tav>
                                        <p:tav tm="100000">
                                          <p:val>
                                            <p:strVal val="#ppt_h"/>
                                          </p:val>
                                        </p:tav>
                                      </p:tavLst>
                                    </p:anim>
                                  </p:childTnLst>
                                </p:cTn>
                              </p:par>
                            </p:childTnLst>
                          </p:cTn>
                        </p:par>
                        <p:par>
                          <p:cTn id="81" fill="hold">
                            <p:stCondLst>
                              <p:cond delay="8000"/>
                            </p:stCondLst>
                            <p:childTnLst>
                              <p:par>
                                <p:cTn id="82" presetID="23" presetClass="entr" presetSubtype="16" fill="hold" grpId="0" nodeType="afterEffect">
                                  <p:stCondLst>
                                    <p:cond delay="0"/>
                                  </p:stCondLst>
                                  <p:childTnLst>
                                    <p:set>
                                      <p:cBhvr>
                                        <p:cTn id="83" dur="1" fill="hold">
                                          <p:stCondLst>
                                            <p:cond delay="0"/>
                                          </p:stCondLst>
                                        </p:cTn>
                                        <p:tgtEl>
                                          <p:spTgt spid="24"/>
                                        </p:tgtEl>
                                        <p:attrNameLst>
                                          <p:attrName>style.visibility</p:attrName>
                                        </p:attrNameLst>
                                      </p:cBhvr>
                                      <p:to>
                                        <p:strVal val="visible"/>
                                      </p:to>
                                    </p:set>
                                    <p:anim calcmode="lin" valueType="num">
                                      <p:cBhvr>
                                        <p:cTn id="84" dur="500" fill="hold"/>
                                        <p:tgtEl>
                                          <p:spTgt spid="24"/>
                                        </p:tgtEl>
                                        <p:attrNameLst>
                                          <p:attrName>ppt_w</p:attrName>
                                        </p:attrNameLst>
                                      </p:cBhvr>
                                      <p:tavLst>
                                        <p:tav tm="0">
                                          <p:val>
                                            <p:fltVal val="0"/>
                                          </p:val>
                                        </p:tav>
                                        <p:tav tm="100000">
                                          <p:val>
                                            <p:strVal val="#ppt_w"/>
                                          </p:val>
                                        </p:tav>
                                      </p:tavLst>
                                    </p:anim>
                                    <p:anim calcmode="lin" valueType="num">
                                      <p:cBhvr>
                                        <p:cTn id="85" dur="500" fill="hold"/>
                                        <p:tgtEl>
                                          <p:spTgt spid="24"/>
                                        </p:tgtEl>
                                        <p:attrNameLst>
                                          <p:attrName>ppt_h</p:attrName>
                                        </p:attrNameLst>
                                      </p:cBhvr>
                                      <p:tavLst>
                                        <p:tav tm="0">
                                          <p:val>
                                            <p:fltVal val="0"/>
                                          </p:val>
                                        </p:tav>
                                        <p:tav tm="100000">
                                          <p:val>
                                            <p:strVal val="#ppt_h"/>
                                          </p:val>
                                        </p:tav>
                                      </p:tavLst>
                                    </p:anim>
                                  </p:childTnLst>
                                </p:cTn>
                              </p:par>
                            </p:childTnLst>
                          </p:cTn>
                        </p:par>
                        <p:par>
                          <p:cTn id="86" fill="hold">
                            <p:stCondLst>
                              <p:cond delay="8500"/>
                            </p:stCondLst>
                            <p:childTnLst>
                              <p:par>
                                <p:cTn id="87" presetID="22" presetClass="entr" presetSubtype="8" fill="hold" grpId="0" nodeType="afterEffect">
                                  <p:stCondLst>
                                    <p:cond delay="0"/>
                                  </p:stCondLst>
                                  <p:childTnLst>
                                    <p:set>
                                      <p:cBhvr>
                                        <p:cTn id="88" dur="1" fill="hold">
                                          <p:stCondLst>
                                            <p:cond delay="0"/>
                                          </p:stCondLst>
                                        </p:cTn>
                                        <p:tgtEl>
                                          <p:spTgt spid="36"/>
                                        </p:tgtEl>
                                        <p:attrNameLst>
                                          <p:attrName>style.visibility</p:attrName>
                                        </p:attrNameLst>
                                      </p:cBhvr>
                                      <p:to>
                                        <p:strVal val="visible"/>
                                      </p:to>
                                    </p:set>
                                    <p:animEffect transition="in" filter="wipe(left)">
                                      <p:cBhvr>
                                        <p:cTn id="89" dur="500"/>
                                        <p:tgtEl>
                                          <p:spTgt spid="36"/>
                                        </p:tgtEl>
                                      </p:cBhvr>
                                    </p:animEffect>
                                  </p:childTnLst>
                                </p:cTn>
                              </p:par>
                            </p:childTnLst>
                          </p:cTn>
                        </p:par>
                        <p:par>
                          <p:cTn id="90" fill="hold">
                            <p:stCondLst>
                              <p:cond delay="9000"/>
                            </p:stCondLst>
                            <p:childTnLst>
                              <p:par>
                                <p:cTn id="91" presetID="23" presetClass="entr" presetSubtype="16" fill="hold" nodeType="afterEffect">
                                  <p:stCondLst>
                                    <p:cond delay="0"/>
                                  </p:stCondLst>
                                  <p:childTnLst>
                                    <p:set>
                                      <p:cBhvr>
                                        <p:cTn id="92" dur="1" fill="hold">
                                          <p:stCondLst>
                                            <p:cond delay="0"/>
                                          </p:stCondLst>
                                        </p:cTn>
                                        <p:tgtEl>
                                          <p:spTgt spid="16"/>
                                        </p:tgtEl>
                                        <p:attrNameLst>
                                          <p:attrName>style.visibility</p:attrName>
                                        </p:attrNameLst>
                                      </p:cBhvr>
                                      <p:to>
                                        <p:strVal val="visible"/>
                                      </p:to>
                                    </p:set>
                                    <p:anim calcmode="lin" valueType="num">
                                      <p:cBhvr>
                                        <p:cTn id="93" dur="500" fill="hold"/>
                                        <p:tgtEl>
                                          <p:spTgt spid="16"/>
                                        </p:tgtEl>
                                        <p:attrNameLst>
                                          <p:attrName>ppt_w</p:attrName>
                                        </p:attrNameLst>
                                      </p:cBhvr>
                                      <p:tavLst>
                                        <p:tav tm="0">
                                          <p:val>
                                            <p:fltVal val="0"/>
                                          </p:val>
                                        </p:tav>
                                        <p:tav tm="100000">
                                          <p:val>
                                            <p:strVal val="#ppt_w"/>
                                          </p:val>
                                        </p:tav>
                                      </p:tavLst>
                                    </p:anim>
                                    <p:anim calcmode="lin" valueType="num">
                                      <p:cBhvr>
                                        <p:cTn id="94" dur="500" fill="hold"/>
                                        <p:tgtEl>
                                          <p:spTgt spid="16"/>
                                        </p:tgtEl>
                                        <p:attrNameLst>
                                          <p:attrName>ppt_h</p:attrName>
                                        </p:attrNameLst>
                                      </p:cBhvr>
                                      <p:tavLst>
                                        <p:tav tm="0">
                                          <p:val>
                                            <p:fltVal val="0"/>
                                          </p:val>
                                        </p:tav>
                                        <p:tav tm="100000">
                                          <p:val>
                                            <p:strVal val="#ppt_h"/>
                                          </p:val>
                                        </p:tav>
                                      </p:tavLst>
                                    </p:anim>
                                  </p:childTnLst>
                                </p:cTn>
                              </p:par>
                            </p:childTnLst>
                          </p:cTn>
                        </p:par>
                        <p:par>
                          <p:cTn id="95" fill="hold">
                            <p:stCondLst>
                              <p:cond delay="9500"/>
                            </p:stCondLst>
                            <p:childTnLst>
                              <p:par>
                                <p:cTn id="96" presetID="23" presetClass="entr" presetSubtype="16" fill="hold" grpId="0" nodeType="afterEffect">
                                  <p:stCondLst>
                                    <p:cond delay="0"/>
                                  </p:stCondLst>
                                  <p:childTnLst>
                                    <p:set>
                                      <p:cBhvr>
                                        <p:cTn id="97" dur="1" fill="hold">
                                          <p:stCondLst>
                                            <p:cond delay="0"/>
                                          </p:stCondLst>
                                        </p:cTn>
                                        <p:tgtEl>
                                          <p:spTgt spid="21"/>
                                        </p:tgtEl>
                                        <p:attrNameLst>
                                          <p:attrName>style.visibility</p:attrName>
                                        </p:attrNameLst>
                                      </p:cBhvr>
                                      <p:to>
                                        <p:strVal val="visible"/>
                                      </p:to>
                                    </p:set>
                                    <p:anim calcmode="lin" valueType="num">
                                      <p:cBhvr>
                                        <p:cTn id="98" dur="500" fill="hold"/>
                                        <p:tgtEl>
                                          <p:spTgt spid="21"/>
                                        </p:tgtEl>
                                        <p:attrNameLst>
                                          <p:attrName>ppt_w</p:attrName>
                                        </p:attrNameLst>
                                      </p:cBhvr>
                                      <p:tavLst>
                                        <p:tav tm="0">
                                          <p:val>
                                            <p:fltVal val="0"/>
                                          </p:val>
                                        </p:tav>
                                        <p:tav tm="100000">
                                          <p:val>
                                            <p:strVal val="#ppt_w"/>
                                          </p:val>
                                        </p:tav>
                                      </p:tavLst>
                                    </p:anim>
                                    <p:anim calcmode="lin" valueType="num">
                                      <p:cBhvr>
                                        <p:cTn id="99" dur="500" fill="hold"/>
                                        <p:tgtEl>
                                          <p:spTgt spid="21"/>
                                        </p:tgtEl>
                                        <p:attrNameLst>
                                          <p:attrName>ppt_h</p:attrName>
                                        </p:attrNameLst>
                                      </p:cBhvr>
                                      <p:tavLst>
                                        <p:tav tm="0">
                                          <p:val>
                                            <p:fltVal val="0"/>
                                          </p:val>
                                        </p:tav>
                                        <p:tav tm="100000">
                                          <p:val>
                                            <p:strVal val="#ppt_h"/>
                                          </p:val>
                                        </p:tav>
                                      </p:tavLst>
                                    </p:anim>
                                  </p:childTnLst>
                                </p:cTn>
                              </p:par>
                            </p:childTnLst>
                          </p:cTn>
                        </p:par>
                        <p:par>
                          <p:cTn id="100" fill="hold">
                            <p:stCondLst>
                              <p:cond delay="10000"/>
                            </p:stCondLst>
                            <p:childTnLst>
                              <p:par>
                                <p:cTn id="101" presetID="23" presetClass="entr" presetSubtype="16" fill="hold" grpId="0" nodeType="afterEffect">
                                  <p:stCondLst>
                                    <p:cond delay="0"/>
                                  </p:stCondLst>
                                  <p:childTnLst>
                                    <p:set>
                                      <p:cBhvr>
                                        <p:cTn id="102" dur="1" fill="hold">
                                          <p:stCondLst>
                                            <p:cond delay="0"/>
                                          </p:stCondLst>
                                        </p:cTn>
                                        <p:tgtEl>
                                          <p:spTgt spid="22"/>
                                        </p:tgtEl>
                                        <p:attrNameLst>
                                          <p:attrName>style.visibility</p:attrName>
                                        </p:attrNameLst>
                                      </p:cBhvr>
                                      <p:to>
                                        <p:strVal val="visible"/>
                                      </p:to>
                                    </p:set>
                                    <p:anim calcmode="lin" valueType="num">
                                      <p:cBhvr>
                                        <p:cTn id="103" dur="500" fill="hold"/>
                                        <p:tgtEl>
                                          <p:spTgt spid="22"/>
                                        </p:tgtEl>
                                        <p:attrNameLst>
                                          <p:attrName>ppt_w</p:attrName>
                                        </p:attrNameLst>
                                      </p:cBhvr>
                                      <p:tavLst>
                                        <p:tav tm="0">
                                          <p:val>
                                            <p:fltVal val="0"/>
                                          </p:val>
                                        </p:tav>
                                        <p:tav tm="100000">
                                          <p:val>
                                            <p:strVal val="#ppt_w"/>
                                          </p:val>
                                        </p:tav>
                                      </p:tavLst>
                                    </p:anim>
                                    <p:anim calcmode="lin" valueType="num">
                                      <p:cBhvr>
                                        <p:cTn id="104" dur="500" fill="hold"/>
                                        <p:tgtEl>
                                          <p:spTgt spid="22"/>
                                        </p:tgtEl>
                                        <p:attrNameLst>
                                          <p:attrName>ppt_h</p:attrName>
                                        </p:attrNameLst>
                                      </p:cBhvr>
                                      <p:tavLst>
                                        <p:tav tm="0">
                                          <p:val>
                                            <p:fltVal val="0"/>
                                          </p:val>
                                        </p:tav>
                                        <p:tav tm="100000">
                                          <p:val>
                                            <p:strVal val="#ppt_h"/>
                                          </p:val>
                                        </p:tav>
                                      </p:tavLst>
                                    </p:anim>
                                  </p:childTnLst>
                                </p:cTn>
                              </p:par>
                            </p:childTnLst>
                          </p:cTn>
                        </p:par>
                        <p:par>
                          <p:cTn id="105" fill="hold">
                            <p:stCondLst>
                              <p:cond delay="10500"/>
                            </p:stCondLst>
                            <p:childTnLst>
                              <p:par>
                                <p:cTn id="106" presetID="22" presetClass="entr" presetSubtype="1" fill="hold" grpId="0" nodeType="afterEffect">
                                  <p:stCondLst>
                                    <p:cond delay="0"/>
                                  </p:stCondLst>
                                  <p:childTnLst>
                                    <p:set>
                                      <p:cBhvr>
                                        <p:cTn id="107" dur="1" fill="hold">
                                          <p:stCondLst>
                                            <p:cond delay="0"/>
                                          </p:stCondLst>
                                        </p:cTn>
                                        <p:tgtEl>
                                          <p:spTgt spid="38"/>
                                        </p:tgtEl>
                                        <p:attrNameLst>
                                          <p:attrName>style.visibility</p:attrName>
                                        </p:attrNameLst>
                                      </p:cBhvr>
                                      <p:to>
                                        <p:strVal val="visible"/>
                                      </p:to>
                                    </p:set>
                                    <p:animEffect transition="in" filter="wipe(up)">
                                      <p:cBhvr>
                                        <p:cTn id="108" dur="500"/>
                                        <p:tgtEl>
                                          <p:spTgt spid="38"/>
                                        </p:tgtEl>
                                      </p:cBhvr>
                                    </p:animEffect>
                                  </p:childTnLst>
                                </p:cTn>
                              </p:par>
                            </p:childTnLst>
                          </p:cTn>
                        </p:par>
                        <p:par>
                          <p:cTn id="109" fill="hold">
                            <p:stCondLst>
                              <p:cond delay="11000"/>
                            </p:stCondLst>
                            <p:childTnLst>
                              <p:par>
                                <p:cTn id="110" presetID="23" presetClass="entr" presetSubtype="16" fill="hold" nodeType="afterEffect">
                                  <p:stCondLst>
                                    <p:cond delay="0"/>
                                  </p:stCondLst>
                                  <p:childTnLst>
                                    <p:set>
                                      <p:cBhvr>
                                        <p:cTn id="111" dur="1" fill="hold">
                                          <p:stCondLst>
                                            <p:cond delay="0"/>
                                          </p:stCondLst>
                                        </p:cTn>
                                        <p:tgtEl>
                                          <p:spTgt spid="18"/>
                                        </p:tgtEl>
                                        <p:attrNameLst>
                                          <p:attrName>style.visibility</p:attrName>
                                        </p:attrNameLst>
                                      </p:cBhvr>
                                      <p:to>
                                        <p:strVal val="visible"/>
                                      </p:to>
                                    </p:set>
                                    <p:anim calcmode="lin" valueType="num">
                                      <p:cBhvr>
                                        <p:cTn id="112" dur="500" fill="hold"/>
                                        <p:tgtEl>
                                          <p:spTgt spid="18"/>
                                        </p:tgtEl>
                                        <p:attrNameLst>
                                          <p:attrName>ppt_w</p:attrName>
                                        </p:attrNameLst>
                                      </p:cBhvr>
                                      <p:tavLst>
                                        <p:tav tm="0">
                                          <p:val>
                                            <p:fltVal val="0"/>
                                          </p:val>
                                        </p:tav>
                                        <p:tav tm="100000">
                                          <p:val>
                                            <p:strVal val="#ppt_w"/>
                                          </p:val>
                                        </p:tav>
                                      </p:tavLst>
                                    </p:anim>
                                    <p:anim calcmode="lin" valueType="num">
                                      <p:cBhvr>
                                        <p:cTn id="113" dur="500" fill="hold"/>
                                        <p:tgtEl>
                                          <p:spTgt spid="18"/>
                                        </p:tgtEl>
                                        <p:attrNameLst>
                                          <p:attrName>ppt_h</p:attrName>
                                        </p:attrNameLst>
                                      </p:cBhvr>
                                      <p:tavLst>
                                        <p:tav tm="0">
                                          <p:val>
                                            <p:fltVal val="0"/>
                                          </p:val>
                                        </p:tav>
                                        <p:tav tm="100000">
                                          <p:val>
                                            <p:strVal val="#ppt_h"/>
                                          </p:val>
                                        </p:tav>
                                      </p:tavLst>
                                    </p:anim>
                                  </p:childTnLst>
                                </p:cTn>
                              </p:par>
                            </p:childTnLst>
                          </p:cTn>
                        </p:par>
                        <p:par>
                          <p:cTn id="114" fill="hold">
                            <p:stCondLst>
                              <p:cond delay="11500"/>
                            </p:stCondLst>
                            <p:childTnLst>
                              <p:par>
                                <p:cTn id="115" presetID="23" presetClass="entr" presetSubtype="16" fill="hold" grpId="0" nodeType="afterEffect">
                                  <p:stCondLst>
                                    <p:cond delay="0"/>
                                  </p:stCondLst>
                                  <p:childTnLst>
                                    <p:set>
                                      <p:cBhvr>
                                        <p:cTn id="116" dur="1" fill="hold">
                                          <p:stCondLst>
                                            <p:cond delay="0"/>
                                          </p:stCondLst>
                                        </p:cTn>
                                        <p:tgtEl>
                                          <p:spTgt spid="27"/>
                                        </p:tgtEl>
                                        <p:attrNameLst>
                                          <p:attrName>style.visibility</p:attrName>
                                        </p:attrNameLst>
                                      </p:cBhvr>
                                      <p:to>
                                        <p:strVal val="visible"/>
                                      </p:to>
                                    </p:set>
                                    <p:anim calcmode="lin" valueType="num">
                                      <p:cBhvr>
                                        <p:cTn id="117" dur="500" fill="hold"/>
                                        <p:tgtEl>
                                          <p:spTgt spid="27"/>
                                        </p:tgtEl>
                                        <p:attrNameLst>
                                          <p:attrName>ppt_w</p:attrName>
                                        </p:attrNameLst>
                                      </p:cBhvr>
                                      <p:tavLst>
                                        <p:tav tm="0">
                                          <p:val>
                                            <p:fltVal val="0"/>
                                          </p:val>
                                        </p:tav>
                                        <p:tav tm="100000">
                                          <p:val>
                                            <p:strVal val="#ppt_w"/>
                                          </p:val>
                                        </p:tav>
                                      </p:tavLst>
                                    </p:anim>
                                    <p:anim calcmode="lin" valueType="num">
                                      <p:cBhvr>
                                        <p:cTn id="118" dur="500" fill="hold"/>
                                        <p:tgtEl>
                                          <p:spTgt spid="27"/>
                                        </p:tgtEl>
                                        <p:attrNameLst>
                                          <p:attrName>ppt_h</p:attrName>
                                        </p:attrNameLst>
                                      </p:cBhvr>
                                      <p:tavLst>
                                        <p:tav tm="0">
                                          <p:val>
                                            <p:fltVal val="0"/>
                                          </p:val>
                                        </p:tav>
                                        <p:tav tm="100000">
                                          <p:val>
                                            <p:strVal val="#ppt_h"/>
                                          </p:val>
                                        </p:tav>
                                      </p:tavLst>
                                    </p:anim>
                                  </p:childTnLst>
                                </p:cTn>
                              </p:par>
                            </p:childTnLst>
                          </p:cTn>
                        </p:par>
                        <p:par>
                          <p:cTn id="119" fill="hold">
                            <p:stCondLst>
                              <p:cond delay="12000"/>
                            </p:stCondLst>
                            <p:childTnLst>
                              <p:par>
                                <p:cTn id="120" presetID="23" presetClass="entr" presetSubtype="16" fill="hold" grpId="0" nodeType="afterEffect">
                                  <p:stCondLst>
                                    <p:cond delay="0"/>
                                  </p:stCondLst>
                                  <p:childTnLst>
                                    <p:set>
                                      <p:cBhvr>
                                        <p:cTn id="121" dur="1" fill="hold">
                                          <p:stCondLst>
                                            <p:cond delay="0"/>
                                          </p:stCondLst>
                                        </p:cTn>
                                        <p:tgtEl>
                                          <p:spTgt spid="28"/>
                                        </p:tgtEl>
                                        <p:attrNameLst>
                                          <p:attrName>style.visibility</p:attrName>
                                        </p:attrNameLst>
                                      </p:cBhvr>
                                      <p:to>
                                        <p:strVal val="visible"/>
                                      </p:to>
                                    </p:set>
                                    <p:anim calcmode="lin" valueType="num">
                                      <p:cBhvr>
                                        <p:cTn id="122" dur="500" fill="hold"/>
                                        <p:tgtEl>
                                          <p:spTgt spid="28"/>
                                        </p:tgtEl>
                                        <p:attrNameLst>
                                          <p:attrName>ppt_w</p:attrName>
                                        </p:attrNameLst>
                                      </p:cBhvr>
                                      <p:tavLst>
                                        <p:tav tm="0">
                                          <p:val>
                                            <p:fltVal val="0"/>
                                          </p:val>
                                        </p:tav>
                                        <p:tav tm="100000">
                                          <p:val>
                                            <p:strVal val="#ppt_w"/>
                                          </p:val>
                                        </p:tav>
                                      </p:tavLst>
                                    </p:anim>
                                    <p:anim calcmode="lin" valueType="num">
                                      <p:cBhvr>
                                        <p:cTn id="123" dur="500" fill="hold"/>
                                        <p:tgtEl>
                                          <p:spTgt spid="28"/>
                                        </p:tgtEl>
                                        <p:attrNameLst>
                                          <p:attrName>ppt_h</p:attrName>
                                        </p:attrNameLst>
                                      </p:cBhvr>
                                      <p:tavLst>
                                        <p:tav tm="0">
                                          <p:val>
                                            <p:fltVal val="0"/>
                                          </p:val>
                                        </p:tav>
                                        <p:tav tm="100000">
                                          <p:val>
                                            <p:strVal val="#ppt_h"/>
                                          </p:val>
                                        </p:tav>
                                      </p:tavLst>
                                    </p:anim>
                                  </p:childTnLst>
                                </p:cTn>
                              </p:par>
                            </p:childTnLst>
                          </p:cTn>
                        </p:par>
                        <p:par>
                          <p:cTn id="124" fill="hold">
                            <p:stCondLst>
                              <p:cond delay="12500"/>
                            </p:stCondLst>
                            <p:childTnLst>
                              <p:par>
                                <p:cTn id="125" presetID="22" presetClass="entr" presetSubtype="2" fill="hold" grpId="0" nodeType="afterEffect">
                                  <p:stCondLst>
                                    <p:cond delay="0"/>
                                  </p:stCondLst>
                                  <p:childTnLst>
                                    <p:set>
                                      <p:cBhvr>
                                        <p:cTn id="126" dur="1" fill="hold">
                                          <p:stCondLst>
                                            <p:cond delay="0"/>
                                          </p:stCondLst>
                                        </p:cTn>
                                        <p:tgtEl>
                                          <p:spTgt spid="35"/>
                                        </p:tgtEl>
                                        <p:attrNameLst>
                                          <p:attrName>style.visibility</p:attrName>
                                        </p:attrNameLst>
                                      </p:cBhvr>
                                      <p:to>
                                        <p:strVal val="visible"/>
                                      </p:to>
                                    </p:set>
                                    <p:animEffect transition="in" filter="wipe(right)">
                                      <p:cBhvr>
                                        <p:cTn id="127"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31" grpId="0" animBg="1"/>
      <p:bldP spid="32" grpId="0" animBg="1"/>
      <p:bldP spid="29" grpId="0" animBg="1"/>
      <p:bldP spid="30" grpId="0" animBg="1"/>
      <p:bldP spid="27" grpId="0" animBg="1"/>
      <p:bldP spid="28" grpId="0" animBg="1"/>
      <p:bldP spid="25" grpId="0" animBg="1"/>
      <p:bldP spid="26" grpId="0" animBg="1"/>
      <p:bldP spid="23" grpId="0" animBg="1"/>
      <p:bldP spid="24" grpId="0" animBg="1"/>
      <p:bldP spid="21" grpId="0" animBg="1"/>
      <p:bldP spid="22" grpId="0" animBg="1"/>
      <p:bldP spid="14" grpId="0" animBg="1"/>
      <p:bldP spid="33" grpId="0"/>
      <p:bldP spid="34" grpId="0"/>
      <p:bldP spid="35" grpId="0"/>
      <p:bldP spid="36" grpId="0"/>
      <p:bldP spid="37" grpId="0"/>
      <p:bldP spid="3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6" name="Group 45"/>
          <p:cNvGrpSpPr/>
          <p:nvPr/>
        </p:nvGrpSpPr>
        <p:grpSpPr>
          <a:xfrm>
            <a:off x="581849" y="1841388"/>
            <a:ext cx="1462188" cy="4733906"/>
            <a:chOff x="-222817" y="1503539"/>
            <a:chExt cx="1136039" cy="3677982"/>
          </a:xfrm>
        </p:grpSpPr>
        <p:grpSp>
          <p:nvGrpSpPr>
            <p:cNvPr id="10" name="Group 9"/>
            <p:cNvGrpSpPr/>
            <p:nvPr/>
          </p:nvGrpSpPr>
          <p:grpSpPr>
            <a:xfrm>
              <a:off x="-222817" y="1503539"/>
              <a:ext cx="1136039" cy="3677982"/>
              <a:chOff x="-222817" y="1504950"/>
              <a:chExt cx="1136039" cy="3677982"/>
            </a:xfrm>
            <a:solidFill>
              <a:schemeClr val="accent1"/>
            </a:solidFill>
          </p:grpSpPr>
          <p:sp>
            <p:nvSpPr>
              <p:cNvPr id="8" name="Isosceles Triangle 7"/>
              <p:cNvSpPr/>
              <p:nvPr/>
            </p:nvSpPr>
            <p:spPr>
              <a:xfrm rot="11208587">
                <a:off x="-222817" y="1539182"/>
                <a:ext cx="1136039" cy="3643750"/>
              </a:xfrm>
              <a:prstGeom prst="triangl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50">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9" name="Rectangle 8"/>
              <p:cNvSpPr/>
              <p:nvPr/>
            </p:nvSpPr>
            <p:spPr>
              <a:xfrm>
                <a:off x="0" y="1504950"/>
                <a:ext cx="152400" cy="363855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50">
                  <a:latin typeface="Times New Roman" panose="02020603050405020304" pitchFamily="18" charset="0"/>
                  <a:ea typeface="微软雅黑" panose="020B0503020204020204" pitchFamily="34" charset="-122"/>
                  <a:sym typeface="Times New Roman" panose="02020603050405020304" pitchFamily="18" charset="0"/>
                </a:endParaRPr>
              </a:p>
            </p:txBody>
          </p:sp>
        </p:grpSp>
        <p:sp>
          <p:nvSpPr>
            <p:cNvPr id="42" name="Freeform 124"/>
            <p:cNvSpPr>
              <a:spLocks noEditPoints="1"/>
            </p:cNvSpPr>
            <p:nvPr/>
          </p:nvSpPr>
          <p:spPr bwMode="auto">
            <a:xfrm>
              <a:off x="215900" y="1885950"/>
              <a:ext cx="429270" cy="357726"/>
            </a:xfrm>
            <a:custGeom>
              <a:avLst/>
              <a:gdLst/>
              <a:ahLst/>
              <a:cxnLst>
                <a:cxn ang="0">
                  <a:pos x="30" y="19"/>
                </a:cxn>
                <a:cxn ang="0">
                  <a:pos x="25" y="24"/>
                </a:cxn>
                <a:cxn ang="0">
                  <a:pos x="5" y="24"/>
                </a:cxn>
                <a:cxn ang="0">
                  <a:pos x="0" y="19"/>
                </a:cxn>
                <a:cxn ang="0">
                  <a:pos x="0" y="4"/>
                </a:cxn>
                <a:cxn ang="0">
                  <a:pos x="5" y="0"/>
                </a:cxn>
                <a:cxn ang="0">
                  <a:pos x="25" y="0"/>
                </a:cxn>
                <a:cxn ang="0">
                  <a:pos x="30" y="4"/>
                </a:cxn>
                <a:cxn ang="0">
                  <a:pos x="30" y="19"/>
                </a:cxn>
                <a:cxn ang="0">
                  <a:pos x="30" y="48"/>
                </a:cxn>
                <a:cxn ang="0">
                  <a:pos x="25" y="53"/>
                </a:cxn>
                <a:cxn ang="0">
                  <a:pos x="5" y="53"/>
                </a:cxn>
                <a:cxn ang="0">
                  <a:pos x="0" y="48"/>
                </a:cxn>
                <a:cxn ang="0">
                  <a:pos x="0" y="34"/>
                </a:cxn>
                <a:cxn ang="0">
                  <a:pos x="5" y="29"/>
                </a:cxn>
                <a:cxn ang="0">
                  <a:pos x="25" y="29"/>
                </a:cxn>
                <a:cxn ang="0">
                  <a:pos x="30" y="34"/>
                </a:cxn>
                <a:cxn ang="0">
                  <a:pos x="30" y="48"/>
                </a:cxn>
                <a:cxn ang="0">
                  <a:pos x="64" y="19"/>
                </a:cxn>
                <a:cxn ang="0">
                  <a:pos x="59" y="24"/>
                </a:cxn>
                <a:cxn ang="0">
                  <a:pos x="39" y="24"/>
                </a:cxn>
                <a:cxn ang="0">
                  <a:pos x="34" y="19"/>
                </a:cxn>
                <a:cxn ang="0">
                  <a:pos x="34" y="4"/>
                </a:cxn>
                <a:cxn ang="0">
                  <a:pos x="39" y="0"/>
                </a:cxn>
                <a:cxn ang="0">
                  <a:pos x="59" y="0"/>
                </a:cxn>
                <a:cxn ang="0">
                  <a:pos x="64" y="4"/>
                </a:cxn>
                <a:cxn ang="0">
                  <a:pos x="64" y="19"/>
                </a:cxn>
                <a:cxn ang="0">
                  <a:pos x="64" y="48"/>
                </a:cxn>
                <a:cxn ang="0">
                  <a:pos x="59" y="53"/>
                </a:cxn>
                <a:cxn ang="0">
                  <a:pos x="39" y="53"/>
                </a:cxn>
                <a:cxn ang="0">
                  <a:pos x="34" y="48"/>
                </a:cxn>
                <a:cxn ang="0">
                  <a:pos x="34" y="34"/>
                </a:cxn>
                <a:cxn ang="0">
                  <a:pos x="39" y="29"/>
                </a:cxn>
                <a:cxn ang="0">
                  <a:pos x="59" y="29"/>
                </a:cxn>
                <a:cxn ang="0">
                  <a:pos x="64" y="34"/>
                </a:cxn>
                <a:cxn ang="0">
                  <a:pos x="64" y="48"/>
                </a:cxn>
              </a:cxnLst>
              <a:rect l="0" t="0" r="r" b="b"/>
              <a:pathLst>
                <a:path w="64" h="53">
                  <a:moveTo>
                    <a:pt x="30" y="19"/>
                  </a:moveTo>
                  <a:cubicBezTo>
                    <a:pt x="30" y="22"/>
                    <a:pt x="27" y="24"/>
                    <a:pt x="25" y="24"/>
                  </a:cubicBezTo>
                  <a:cubicBezTo>
                    <a:pt x="5" y="24"/>
                    <a:pt x="5" y="24"/>
                    <a:pt x="5" y="24"/>
                  </a:cubicBezTo>
                  <a:cubicBezTo>
                    <a:pt x="3" y="24"/>
                    <a:pt x="0" y="22"/>
                    <a:pt x="0" y="19"/>
                  </a:cubicBezTo>
                  <a:cubicBezTo>
                    <a:pt x="0" y="4"/>
                    <a:pt x="0" y="4"/>
                    <a:pt x="0" y="4"/>
                  </a:cubicBezTo>
                  <a:cubicBezTo>
                    <a:pt x="0" y="2"/>
                    <a:pt x="3" y="0"/>
                    <a:pt x="5" y="0"/>
                  </a:cubicBezTo>
                  <a:cubicBezTo>
                    <a:pt x="25" y="0"/>
                    <a:pt x="25" y="0"/>
                    <a:pt x="25" y="0"/>
                  </a:cubicBezTo>
                  <a:cubicBezTo>
                    <a:pt x="27" y="0"/>
                    <a:pt x="30" y="2"/>
                    <a:pt x="30" y="4"/>
                  </a:cubicBezTo>
                  <a:lnTo>
                    <a:pt x="30" y="19"/>
                  </a:lnTo>
                  <a:close/>
                  <a:moveTo>
                    <a:pt x="30" y="48"/>
                  </a:moveTo>
                  <a:cubicBezTo>
                    <a:pt x="30" y="51"/>
                    <a:pt x="27" y="53"/>
                    <a:pt x="25" y="53"/>
                  </a:cubicBezTo>
                  <a:cubicBezTo>
                    <a:pt x="5" y="53"/>
                    <a:pt x="5" y="53"/>
                    <a:pt x="5" y="53"/>
                  </a:cubicBezTo>
                  <a:cubicBezTo>
                    <a:pt x="3" y="53"/>
                    <a:pt x="0" y="51"/>
                    <a:pt x="0" y="48"/>
                  </a:cubicBezTo>
                  <a:cubicBezTo>
                    <a:pt x="0" y="34"/>
                    <a:pt x="0" y="34"/>
                    <a:pt x="0" y="34"/>
                  </a:cubicBezTo>
                  <a:cubicBezTo>
                    <a:pt x="0" y="31"/>
                    <a:pt x="3" y="29"/>
                    <a:pt x="5" y="29"/>
                  </a:cubicBezTo>
                  <a:cubicBezTo>
                    <a:pt x="25" y="29"/>
                    <a:pt x="25" y="29"/>
                    <a:pt x="25" y="29"/>
                  </a:cubicBezTo>
                  <a:cubicBezTo>
                    <a:pt x="27" y="29"/>
                    <a:pt x="30" y="31"/>
                    <a:pt x="30" y="34"/>
                  </a:cubicBezTo>
                  <a:lnTo>
                    <a:pt x="30" y="48"/>
                  </a:lnTo>
                  <a:close/>
                  <a:moveTo>
                    <a:pt x="64" y="19"/>
                  </a:moveTo>
                  <a:cubicBezTo>
                    <a:pt x="64" y="22"/>
                    <a:pt x="61" y="24"/>
                    <a:pt x="59" y="24"/>
                  </a:cubicBezTo>
                  <a:cubicBezTo>
                    <a:pt x="39" y="24"/>
                    <a:pt x="39" y="24"/>
                    <a:pt x="39" y="24"/>
                  </a:cubicBezTo>
                  <a:cubicBezTo>
                    <a:pt x="37" y="24"/>
                    <a:pt x="34" y="22"/>
                    <a:pt x="34" y="19"/>
                  </a:cubicBezTo>
                  <a:cubicBezTo>
                    <a:pt x="34" y="4"/>
                    <a:pt x="34" y="4"/>
                    <a:pt x="34" y="4"/>
                  </a:cubicBezTo>
                  <a:cubicBezTo>
                    <a:pt x="34" y="2"/>
                    <a:pt x="37" y="0"/>
                    <a:pt x="39" y="0"/>
                  </a:cubicBezTo>
                  <a:cubicBezTo>
                    <a:pt x="59" y="0"/>
                    <a:pt x="59" y="0"/>
                    <a:pt x="59" y="0"/>
                  </a:cubicBezTo>
                  <a:cubicBezTo>
                    <a:pt x="61" y="0"/>
                    <a:pt x="64" y="2"/>
                    <a:pt x="64" y="4"/>
                  </a:cubicBezTo>
                  <a:lnTo>
                    <a:pt x="64" y="19"/>
                  </a:lnTo>
                  <a:close/>
                  <a:moveTo>
                    <a:pt x="64" y="48"/>
                  </a:moveTo>
                  <a:cubicBezTo>
                    <a:pt x="64" y="51"/>
                    <a:pt x="61" y="53"/>
                    <a:pt x="59" y="53"/>
                  </a:cubicBezTo>
                  <a:cubicBezTo>
                    <a:pt x="39" y="53"/>
                    <a:pt x="39" y="53"/>
                    <a:pt x="39" y="53"/>
                  </a:cubicBezTo>
                  <a:cubicBezTo>
                    <a:pt x="37" y="53"/>
                    <a:pt x="34" y="51"/>
                    <a:pt x="34" y="48"/>
                  </a:cubicBezTo>
                  <a:cubicBezTo>
                    <a:pt x="34" y="34"/>
                    <a:pt x="34" y="34"/>
                    <a:pt x="34" y="34"/>
                  </a:cubicBezTo>
                  <a:cubicBezTo>
                    <a:pt x="34" y="31"/>
                    <a:pt x="37" y="29"/>
                    <a:pt x="39" y="29"/>
                  </a:cubicBezTo>
                  <a:cubicBezTo>
                    <a:pt x="59" y="29"/>
                    <a:pt x="59" y="29"/>
                    <a:pt x="59" y="29"/>
                  </a:cubicBezTo>
                  <a:cubicBezTo>
                    <a:pt x="61" y="29"/>
                    <a:pt x="64" y="31"/>
                    <a:pt x="64" y="34"/>
                  </a:cubicBezTo>
                  <a:lnTo>
                    <a:pt x="64" y="48"/>
                  </a:lnTo>
                  <a:close/>
                </a:path>
              </a:pathLst>
            </a:custGeom>
            <a:solidFill>
              <a:schemeClr val="bg1"/>
            </a:solidFill>
            <a:ln w="9525">
              <a:noFill/>
              <a:round/>
            </a:ln>
          </p:spPr>
          <p:txBody>
            <a:bodyPr vert="horz" wrap="square" lIns="117692" tIns="58846" rIns="117692" bIns="58846" numCol="1" anchor="t" anchorCtr="0" compatLnSpc="1"/>
            <a:lstStyle/>
            <a:p>
              <a:endParaRPr lang="en-US" sz="1650">
                <a:latin typeface="Times New Roman" panose="02020603050405020304" pitchFamily="18" charset="0"/>
                <a:ea typeface="微软雅黑" panose="020B0503020204020204" pitchFamily="34" charset="-122"/>
                <a:sym typeface="Times New Roman" panose="02020603050405020304" pitchFamily="18" charset="0"/>
              </a:endParaRPr>
            </a:p>
          </p:txBody>
        </p:sp>
      </p:grpSp>
      <p:grpSp>
        <p:nvGrpSpPr>
          <p:cNvPr id="47" name="Group 46"/>
          <p:cNvGrpSpPr/>
          <p:nvPr/>
        </p:nvGrpSpPr>
        <p:grpSpPr>
          <a:xfrm>
            <a:off x="1089973" y="2169582"/>
            <a:ext cx="2062200" cy="4689846"/>
            <a:chOff x="171967" y="1758527"/>
            <a:chExt cx="1602215" cy="3643750"/>
          </a:xfrm>
        </p:grpSpPr>
        <p:sp>
          <p:nvSpPr>
            <p:cNvPr id="7" name="Isosceles Triangle 6"/>
            <p:cNvSpPr/>
            <p:nvPr/>
          </p:nvSpPr>
          <p:spPr>
            <a:xfrm rot="12475778">
              <a:off x="171967" y="1758527"/>
              <a:ext cx="1577134" cy="3643750"/>
            </a:xfrm>
            <a:prstGeom prst="triangl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50">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43" name="Freeform 135"/>
            <p:cNvSpPr>
              <a:spLocks noEditPoints="1"/>
            </p:cNvSpPr>
            <p:nvPr/>
          </p:nvSpPr>
          <p:spPr bwMode="auto">
            <a:xfrm>
              <a:off x="1282700" y="2241550"/>
              <a:ext cx="491482" cy="460374"/>
            </a:xfrm>
            <a:custGeom>
              <a:avLst/>
              <a:gdLst/>
              <a:ahLst/>
              <a:cxnLst>
                <a:cxn ang="0">
                  <a:pos x="13" y="39"/>
                </a:cxn>
                <a:cxn ang="0">
                  <a:pos x="8" y="39"/>
                </a:cxn>
                <a:cxn ang="0">
                  <a:pos x="0" y="33"/>
                </a:cxn>
                <a:cxn ang="0">
                  <a:pos x="5" y="19"/>
                </a:cxn>
                <a:cxn ang="0">
                  <a:pos x="15" y="22"/>
                </a:cxn>
                <a:cxn ang="0">
                  <a:pos x="20" y="21"/>
                </a:cxn>
                <a:cxn ang="0">
                  <a:pos x="20" y="24"/>
                </a:cxn>
                <a:cxn ang="0">
                  <a:pos x="23" y="34"/>
                </a:cxn>
                <a:cxn ang="0">
                  <a:pos x="13" y="39"/>
                </a:cxn>
                <a:cxn ang="0">
                  <a:pos x="15" y="19"/>
                </a:cxn>
                <a:cxn ang="0">
                  <a:pos x="5" y="9"/>
                </a:cxn>
                <a:cxn ang="0">
                  <a:pos x="15" y="0"/>
                </a:cxn>
                <a:cxn ang="0">
                  <a:pos x="25" y="9"/>
                </a:cxn>
                <a:cxn ang="0">
                  <a:pos x="15" y="19"/>
                </a:cxn>
                <a:cxn ang="0">
                  <a:pos x="53" y="68"/>
                </a:cxn>
                <a:cxn ang="0">
                  <a:pos x="20" y="68"/>
                </a:cxn>
                <a:cxn ang="0">
                  <a:pos x="10" y="58"/>
                </a:cxn>
                <a:cxn ang="0">
                  <a:pos x="23" y="36"/>
                </a:cxn>
                <a:cxn ang="0">
                  <a:pos x="37" y="41"/>
                </a:cxn>
                <a:cxn ang="0">
                  <a:pos x="50" y="36"/>
                </a:cxn>
                <a:cxn ang="0">
                  <a:pos x="64" y="58"/>
                </a:cxn>
                <a:cxn ang="0">
                  <a:pos x="53" y="68"/>
                </a:cxn>
                <a:cxn ang="0">
                  <a:pos x="37" y="39"/>
                </a:cxn>
                <a:cxn ang="0">
                  <a:pos x="22" y="24"/>
                </a:cxn>
                <a:cxn ang="0">
                  <a:pos x="37" y="9"/>
                </a:cxn>
                <a:cxn ang="0">
                  <a:pos x="51" y="24"/>
                </a:cxn>
                <a:cxn ang="0">
                  <a:pos x="37" y="39"/>
                </a:cxn>
                <a:cxn ang="0">
                  <a:pos x="59" y="19"/>
                </a:cxn>
                <a:cxn ang="0">
                  <a:pos x="49" y="9"/>
                </a:cxn>
                <a:cxn ang="0">
                  <a:pos x="59" y="0"/>
                </a:cxn>
                <a:cxn ang="0">
                  <a:pos x="68" y="9"/>
                </a:cxn>
                <a:cxn ang="0">
                  <a:pos x="59" y="19"/>
                </a:cxn>
                <a:cxn ang="0">
                  <a:pos x="66" y="39"/>
                </a:cxn>
                <a:cxn ang="0">
                  <a:pos x="61" y="39"/>
                </a:cxn>
                <a:cxn ang="0">
                  <a:pos x="51" y="34"/>
                </a:cxn>
                <a:cxn ang="0">
                  <a:pos x="54" y="24"/>
                </a:cxn>
                <a:cxn ang="0">
                  <a:pos x="54" y="21"/>
                </a:cxn>
                <a:cxn ang="0">
                  <a:pos x="59" y="22"/>
                </a:cxn>
                <a:cxn ang="0">
                  <a:pos x="69" y="19"/>
                </a:cxn>
                <a:cxn ang="0">
                  <a:pos x="73" y="33"/>
                </a:cxn>
                <a:cxn ang="0">
                  <a:pos x="66" y="39"/>
                </a:cxn>
              </a:cxnLst>
              <a:rect l="0" t="0" r="r" b="b"/>
              <a:pathLst>
                <a:path w="73" h="68">
                  <a:moveTo>
                    <a:pt x="13" y="39"/>
                  </a:moveTo>
                  <a:cubicBezTo>
                    <a:pt x="8" y="39"/>
                    <a:pt x="8" y="39"/>
                    <a:pt x="8" y="39"/>
                  </a:cubicBezTo>
                  <a:cubicBezTo>
                    <a:pt x="4" y="39"/>
                    <a:pt x="0" y="37"/>
                    <a:pt x="0" y="33"/>
                  </a:cubicBezTo>
                  <a:cubicBezTo>
                    <a:pt x="0" y="29"/>
                    <a:pt x="0" y="19"/>
                    <a:pt x="5" y="19"/>
                  </a:cubicBezTo>
                  <a:cubicBezTo>
                    <a:pt x="6" y="19"/>
                    <a:pt x="10" y="22"/>
                    <a:pt x="15" y="22"/>
                  </a:cubicBezTo>
                  <a:cubicBezTo>
                    <a:pt x="17" y="22"/>
                    <a:pt x="18" y="22"/>
                    <a:pt x="20" y="21"/>
                  </a:cubicBezTo>
                  <a:cubicBezTo>
                    <a:pt x="20" y="22"/>
                    <a:pt x="20" y="23"/>
                    <a:pt x="20" y="24"/>
                  </a:cubicBezTo>
                  <a:cubicBezTo>
                    <a:pt x="20" y="27"/>
                    <a:pt x="21" y="31"/>
                    <a:pt x="23" y="34"/>
                  </a:cubicBezTo>
                  <a:cubicBezTo>
                    <a:pt x="19" y="34"/>
                    <a:pt x="15" y="36"/>
                    <a:pt x="13" y="39"/>
                  </a:cubicBezTo>
                  <a:close/>
                  <a:moveTo>
                    <a:pt x="15" y="19"/>
                  </a:moveTo>
                  <a:cubicBezTo>
                    <a:pt x="10" y="19"/>
                    <a:pt x="5" y="15"/>
                    <a:pt x="5" y="9"/>
                  </a:cubicBezTo>
                  <a:cubicBezTo>
                    <a:pt x="5" y="4"/>
                    <a:pt x="10" y="0"/>
                    <a:pt x="15" y="0"/>
                  </a:cubicBezTo>
                  <a:cubicBezTo>
                    <a:pt x="20" y="0"/>
                    <a:pt x="25" y="4"/>
                    <a:pt x="25" y="9"/>
                  </a:cubicBezTo>
                  <a:cubicBezTo>
                    <a:pt x="25" y="15"/>
                    <a:pt x="20" y="19"/>
                    <a:pt x="15" y="19"/>
                  </a:cubicBezTo>
                  <a:close/>
                  <a:moveTo>
                    <a:pt x="53" y="68"/>
                  </a:moveTo>
                  <a:cubicBezTo>
                    <a:pt x="20" y="68"/>
                    <a:pt x="20" y="68"/>
                    <a:pt x="20" y="68"/>
                  </a:cubicBezTo>
                  <a:cubicBezTo>
                    <a:pt x="14" y="68"/>
                    <a:pt x="10" y="64"/>
                    <a:pt x="10" y="58"/>
                  </a:cubicBezTo>
                  <a:cubicBezTo>
                    <a:pt x="10" y="49"/>
                    <a:pt x="12" y="36"/>
                    <a:pt x="23" y="36"/>
                  </a:cubicBezTo>
                  <a:cubicBezTo>
                    <a:pt x="25" y="36"/>
                    <a:pt x="29" y="41"/>
                    <a:pt x="37" y="41"/>
                  </a:cubicBezTo>
                  <a:cubicBezTo>
                    <a:pt x="44" y="41"/>
                    <a:pt x="49" y="36"/>
                    <a:pt x="50" y="36"/>
                  </a:cubicBezTo>
                  <a:cubicBezTo>
                    <a:pt x="62" y="36"/>
                    <a:pt x="64" y="49"/>
                    <a:pt x="64" y="58"/>
                  </a:cubicBezTo>
                  <a:cubicBezTo>
                    <a:pt x="64" y="64"/>
                    <a:pt x="60" y="68"/>
                    <a:pt x="53" y="68"/>
                  </a:cubicBezTo>
                  <a:close/>
                  <a:moveTo>
                    <a:pt x="37" y="39"/>
                  </a:moveTo>
                  <a:cubicBezTo>
                    <a:pt x="29" y="39"/>
                    <a:pt x="22" y="32"/>
                    <a:pt x="22" y="24"/>
                  </a:cubicBezTo>
                  <a:cubicBezTo>
                    <a:pt x="22" y="16"/>
                    <a:pt x="29" y="9"/>
                    <a:pt x="37" y="9"/>
                  </a:cubicBezTo>
                  <a:cubicBezTo>
                    <a:pt x="45" y="9"/>
                    <a:pt x="51" y="16"/>
                    <a:pt x="51" y="24"/>
                  </a:cubicBezTo>
                  <a:cubicBezTo>
                    <a:pt x="51" y="32"/>
                    <a:pt x="45" y="39"/>
                    <a:pt x="37" y="39"/>
                  </a:cubicBezTo>
                  <a:close/>
                  <a:moveTo>
                    <a:pt x="59" y="19"/>
                  </a:moveTo>
                  <a:cubicBezTo>
                    <a:pt x="53" y="19"/>
                    <a:pt x="49" y="15"/>
                    <a:pt x="49" y="9"/>
                  </a:cubicBezTo>
                  <a:cubicBezTo>
                    <a:pt x="49" y="4"/>
                    <a:pt x="53" y="0"/>
                    <a:pt x="59" y="0"/>
                  </a:cubicBezTo>
                  <a:cubicBezTo>
                    <a:pt x="64" y="0"/>
                    <a:pt x="68" y="4"/>
                    <a:pt x="68" y="9"/>
                  </a:cubicBezTo>
                  <a:cubicBezTo>
                    <a:pt x="68" y="15"/>
                    <a:pt x="64" y="19"/>
                    <a:pt x="59" y="19"/>
                  </a:cubicBezTo>
                  <a:close/>
                  <a:moveTo>
                    <a:pt x="66" y="39"/>
                  </a:moveTo>
                  <a:cubicBezTo>
                    <a:pt x="61" y="39"/>
                    <a:pt x="61" y="39"/>
                    <a:pt x="61" y="39"/>
                  </a:cubicBezTo>
                  <a:cubicBezTo>
                    <a:pt x="58" y="36"/>
                    <a:pt x="55" y="34"/>
                    <a:pt x="51" y="34"/>
                  </a:cubicBezTo>
                  <a:cubicBezTo>
                    <a:pt x="53" y="31"/>
                    <a:pt x="54" y="27"/>
                    <a:pt x="54" y="24"/>
                  </a:cubicBezTo>
                  <a:cubicBezTo>
                    <a:pt x="54" y="23"/>
                    <a:pt x="54" y="22"/>
                    <a:pt x="54" y="21"/>
                  </a:cubicBezTo>
                  <a:cubicBezTo>
                    <a:pt x="55" y="22"/>
                    <a:pt x="57" y="22"/>
                    <a:pt x="59" y="22"/>
                  </a:cubicBezTo>
                  <a:cubicBezTo>
                    <a:pt x="64" y="22"/>
                    <a:pt x="68" y="19"/>
                    <a:pt x="69" y="19"/>
                  </a:cubicBezTo>
                  <a:cubicBezTo>
                    <a:pt x="73" y="19"/>
                    <a:pt x="73" y="29"/>
                    <a:pt x="73" y="33"/>
                  </a:cubicBezTo>
                  <a:cubicBezTo>
                    <a:pt x="73" y="37"/>
                    <a:pt x="70" y="39"/>
                    <a:pt x="66" y="39"/>
                  </a:cubicBezTo>
                  <a:close/>
                </a:path>
              </a:pathLst>
            </a:custGeom>
            <a:solidFill>
              <a:schemeClr val="bg1"/>
            </a:solidFill>
            <a:ln w="9525">
              <a:noFill/>
              <a:round/>
            </a:ln>
          </p:spPr>
          <p:txBody>
            <a:bodyPr vert="horz" wrap="square" lIns="117692" tIns="58846" rIns="117692" bIns="58846" numCol="1" anchor="t" anchorCtr="0" compatLnSpc="1"/>
            <a:lstStyle/>
            <a:p>
              <a:endParaRPr lang="en-US" sz="1650">
                <a:latin typeface="Times New Roman" panose="02020603050405020304" pitchFamily="18" charset="0"/>
                <a:ea typeface="微软雅黑" panose="020B0503020204020204" pitchFamily="34" charset="-122"/>
                <a:sym typeface="Times New Roman" panose="02020603050405020304" pitchFamily="18" charset="0"/>
              </a:endParaRPr>
            </a:p>
          </p:txBody>
        </p:sp>
      </p:grpSp>
      <p:grpSp>
        <p:nvGrpSpPr>
          <p:cNvPr id="48" name="Group 47"/>
          <p:cNvGrpSpPr/>
          <p:nvPr/>
        </p:nvGrpSpPr>
        <p:grpSpPr>
          <a:xfrm>
            <a:off x="507806" y="3935504"/>
            <a:ext cx="4689846" cy="2224509"/>
            <a:chOff x="-280344" y="3130550"/>
            <a:chExt cx="3643750" cy="1728320"/>
          </a:xfrm>
        </p:grpSpPr>
        <p:sp>
          <p:nvSpPr>
            <p:cNvPr id="6" name="Isosceles Triangle 5"/>
            <p:cNvSpPr/>
            <p:nvPr/>
          </p:nvSpPr>
          <p:spPr>
            <a:xfrm rot="13948048">
              <a:off x="752964" y="2248428"/>
              <a:ext cx="1577134" cy="3643750"/>
            </a:xfrm>
            <a:prstGeom prst="triangl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50">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44" name="Freeform 226"/>
            <p:cNvSpPr>
              <a:spLocks noEditPoints="1"/>
            </p:cNvSpPr>
            <p:nvPr/>
          </p:nvSpPr>
          <p:spPr bwMode="auto">
            <a:xfrm>
              <a:off x="2260600" y="3130550"/>
              <a:ext cx="584800" cy="391942"/>
            </a:xfrm>
            <a:custGeom>
              <a:avLst/>
              <a:gdLst/>
              <a:ahLst/>
              <a:cxnLst>
                <a:cxn ang="0">
                  <a:pos x="86" y="15"/>
                </a:cxn>
                <a:cxn ang="0">
                  <a:pos x="44" y="29"/>
                </a:cxn>
                <a:cxn ang="0">
                  <a:pos x="43" y="29"/>
                </a:cxn>
                <a:cxn ang="0">
                  <a:pos x="43" y="29"/>
                </a:cxn>
                <a:cxn ang="0">
                  <a:pos x="18" y="21"/>
                </a:cxn>
                <a:cxn ang="0">
                  <a:pos x="14" y="32"/>
                </a:cxn>
                <a:cxn ang="0">
                  <a:pos x="17" y="36"/>
                </a:cxn>
                <a:cxn ang="0">
                  <a:pos x="15" y="40"/>
                </a:cxn>
                <a:cxn ang="0">
                  <a:pos x="17" y="56"/>
                </a:cxn>
                <a:cxn ang="0">
                  <a:pos x="16" y="57"/>
                </a:cxn>
                <a:cxn ang="0">
                  <a:pos x="16" y="58"/>
                </a:cxn>
                <a:cxn ang="0">
                  <a:pos x="8" y="58"/>
                </a:cxn>
                <a:cxn ang="0">
                  <a:pos x="7" y="57"/>
                </a:cxn>
                <a:cxn ang="0">
                  <a:pos x="7" y="56"/>
                </a:cxn>
                <a:cxn ang="0">
                  <a:pos x="9" y="40"/>
                </a:cxn>
                <a:cxn ang="0">
                  <a:pos x="7" y="36"/>
                </a:cxn>
                <a:cxn ang="0">
                  <a:pos x="10" y="32"/>
                </a:cxn>
                <a:cxn ang="0">
                  <a:pos x="13" y="19"/>
                </a:cxn>
                <a:cxn ang="0">
                  <a:pos x="1" y="15"/>
                </a:cxn>
                <a:cxn ang="0">
                  <a:pos x="0" y="14"/>
                </a:cxn>
                <a:cxn ang="0">
                  <a:pos x="1" y="13"/>
                </a:cxn>
                <a:cxn ang="0">
                  <a:pos x="43" y="0"/>
                </a:cxn>
                <a:cxn ang="0">
                  <a:pos x="43" y="0"/>
                </a:cxn>
                <a:cxn ang="0">
                  <a:pos x="44" y="0"/>
                </a:cxn>
                <a:cxn ang="0">
                  <a:pos x="86" y="13"/>
                </a:cxn>
                <a:cxn ang="0">
                  <a:pos x="87" y="14"/>
                </a:cxn>
                <a:cxn ang="0">
                  <a:pos x="86" y="15"/>
                </a:cxn>
                <a:cxn ang="0">
                  <a:pos x="68" y="38"/>
                </a:cxn>
                <a:cxn ang="0">
                  <a:pos x="43" y="48"/>
                </a:cxn>
                <a:cxn ang="0">
                  <a:pos x="19" y="38"/>
                </a:cxn>
                <a:cxn ang="0">
                  <a:pos x="20" y="26"/>
                </a:cxn>
                <a:cxn ang="0">
                  <a:pos x="42" y="33"/>
                </a:cxn>
                <a:cxn ang="0">
                  <a:pos x="43" y="34"/>
                </a:cxn>
                <a:cxn ang="0">
                  <a:pos x="45" y="33"/>
                </a:cxn>
                <a:cxn ang="0">
                  <a:pos x="67" y="26"/>
                </a:cxn>
                <a:cxn ang="0">
                  <a:pos x="68" y="38"/>
                </a:cxn>
              </a:cxnLst>
              <a:rect l="0" t="0" r="r" b="b"/>
              <a:pathLst>
                <a:path w="87" h="58">
                  <a:moveTo>
                    <a:pt x="86" y="15"/>
                  </a:moveTo>
                  <a:cubicBezTo>
                    <a:pt x="44" y="29"/>
                    <a:pt x="44" y="29"/>
                    <a:pt x="44" y="29"/>
                  </a:cubicBezTo>
                  <a:cubicBezTo>
                    <a:pt x="44" y="29"/>
                    <a:pt x="44" y="29"/>
                    <a:pt x="43" y="29"/>
                  </a:cubicBezTo>
                  <a:cubicBezTo>
                    <a:pt x="43" y="29"/>
                    <a:pt x="43" y="29"/>
                    <a:pt x="43" y="29"/>
                  </a:cubicBezTo>
                  <a:cubicBezTo>
                    <a:pt x="18" y="21"/>
                    <a:pt x="18" y="21"/>
                    <a:pt x="18" y="21"/>
                  </a:cubicBezTo>
                  <a:cubicBezTo>
                    <a:pt x="16" y="23"/>
                    <a:pt x="15" y="27"/>
                    <a:pt x="14" y="32"/>
                  </a:cubicBezTo>
                  <a:cubicBezTo>
                    <a:pt x="16" y="33"/>
                    <a:pt x="17" y="34"/>
                    <a:pt x="17" y="36"/>
                  </a:cubicBezTo>
                  <a:cubicBezTo>
                    <a:pt x="17" y="38"/>
                    <a:pt x="16" y="39"/>
                    <a:pt x="15" y="40"/>
                  </a:cubicBezTo>
                  <a:cubicBezTo>
                    <a:pt x="17" y="56"/>
                    <a:pt x="17" y="56"/>
                    <a:pt x="17" y="56"/>
                  </a:cubicBezTo>
                  <a:cubicBezTo>
                    <a:pt x="17" y="57"/>
                    <a:pt x="17" y="57"/>
                    <a:pt x="16" y="57"/>
                  </a:cubicBezTo>
                  <a:cubicBezTo>
                    <a:pt x="16" y="58"/>
                    <a:pt x="16" y="58"/>
                    <a:pt x="16" y="58"/>
                  </a:cubicBezTo>
                  <a:cubicBezTo>
                    <a:pt x="8" y="58"/>
                    <a:pt x="8" y="58"/>
                    <a:pt x="8" y="58"/>
                  </a:cubicBezTo>
                  <a:cubicBezTo>
                    <a:pt x="8" y="58"/>
                    <a:pt x="8" y="58"/>
                    <a:pt x="7" y="57"/>
                  </a:cubicBezTo>
                  <a:cubicBezTo>
                    <a:pt x="7" y="57"/>
                    <a:pt x="7" y="57"/>
                    <a:pt x="7" y="56"/>
                  </a:cubicBezTo>
                  <a:cubicBezTo>
                    <a:pt x="9" y="40"/>
                    <a:pt x="9" y="40"/>
                    <a:pt x="9" y="40"/>
                  </a:cubicBezTo>
                  <a:cubicBezTo>
                    <a:pt x="8" y="39"/>
                    <a:pt x="7" y="38"/>
                    <a:pt x="7" y="36"/>
                  </a:cubicBezTo>
                  <a:cubicBezTo>
                    <a:pt x="7" y="34"/>
                    <a:pt x="8" y="33"/>
                    <a:pt x="10" y="32"/>
                  </a:cubicBezTo>
                  <a:cubicBezTo>
                    <a:pt x="10" y="27"/>
                    <a:pt x="11" y="23"/>
                    <a:pt x="13" y="19"/>
                  </a:cubicBezTo>
                  <a:cubicBezTo>
                    <a:pt x="1" y="15"/>
                    <a:pt x="1" y="15"/>
                    <a:pt x="1" y="15"/>
                  </a:cubicBezTo>
                  <a:cubicBezTo>
                    <a:pt x="0" y="15"/>
                    <a:pt x="0" y="15"/>
                    <a:pt x="0" y="14"/>
                  </a:cubicBezTo>
                  <a:cubicBezTo>
                    <a:pt x="0" y="14"/>
                    <a:pt x="0" y="13"/>
                    <a:pt x="1" y="13"/>
                  </a:cubicBezTo>
                  <a:cubicBezTo>
                    <a:pt x="43" y="0"/>
                    <a:pt x="43" y="0"/>
                    <a:pt x="43" y="0"/>
                  </a:cubicBezTo>
                  <a:cubicBezTo>
                    <a:pt x="43" y="0"/>
                    <a:pt x="43" y="0"/>
                    <a:pt x="43" y="0"/>
                  </a:cubicBezTo>
                  <a:cubicBezTo>
                    <a:pt x="44" y="0"/>
                    <a:pt x="44" y="0"/>
                    <a:pt x="44" y="0"/>
                  </a:cubicBezTo>
                  <a:cubicBezTo>
                    <a:pt x="86" y="13"/>
                    <a:pt x="86" y="13"/>
                    <a:pt x="86" y="13"/>
                  </a:cubicBezTo>
                  <a:cubicBezTo>
                    <a:pt x="87" y="13"/>
                    <a:pt x="87" y="14"/>
                    <a:pt x="87" y="14"/>
                  </a:cubicBezTo>
                  <a:cubicBezTo>
                    <a:pt x="87" y="15"/>
                    <a:pt x="87" y="15"/>
                    <a:pt x="86" y="15"/>
                  </a:cubicBezTo>
                  <a:close/>
                  <a:moveTo>
                    <a:pt x="68" y="38"/>
                  </a:moveTo>
                  <a:cubicBezTo>
                    <a:pt x="68" y="44"/>
                    <a:pt x="57" y="48"/>
                    <a:pt x="43" y="48"/>
                  </a:cubicBezTo>
                  <a:cubicBezTo>
                    <a:pt x="30" y="48"/>
                    <a:pt x="19" y="44"/>
                    <a:pt x="19" y="38"/>
                  </a:cubicBezTo>
                  <a:cubicBezTo>
                    <a:pt x="20" y="26"/>
                    <a:pt x="20" y="26"/>
                    <a:pt x="20" y="26"/>
                  </a:cubicBezTo>
                  <a:cubicBezTo>
                    <a:pt x="42" y="33"/>
                    <a:pt x="42" y="33"/>
                    <a:pt x="42" y="33"/>
                  </a:cubicBezTo>
                  <a:cubicBezTo>
                    <a:pt x="42" y="33"/>
                    <a:pt x="43" y="34"/>
                    <a:pt x="43" y="34"/>
                  </a:cubicBezTo>
                  <a:cubicBezTo>
                    <a:pt x="44" y="34"/>
                    <a:pt x="45" y="33"/>
                    <a:pt x="45" y="33"/>
                  </a:cubicBezTo>
                  <a:cubicBezTo>
                    <a:pt x="67" y="26"/>
                    <a:pt x="67" y="26"/>
                    <a:pt x="67" y="26"/>
                  </a:cubicBezTo>
                  <a:lnTo>
                    <a:pt x="68" y="38"/>
                  </a:lnTo>
                  <a:close/>
                </a:path>
              </a:pathLst>
            </a:custGeom>
            <a:solidFill>
              <a:schemeClr val="bg1"/>
            </a:solidFill>
            <a:ln w="9525">
              <a:noFill/>
              <a:round/>
            </a:ln>
          </p:spPr>
          <p:txBody>
            <a:bodyPr vert="horz" wrap="square" lIns="117692" tIns="58846" rIns="117692" bIns="58846" numCol="1" anchor="t" anchorCtr="0" compatLnSpc="1"/>
            <a:lstStyle/>
            <a:p>
              <a:endParaRPr lang="en-US" sz="1650">
                <a:latin typeface="Times New Roman" panose="02020603050405020304" pitchFamily="18" charset="0"/>
                <a:ea typeface="微软雅黑" panose="020B0503020204020204" pitchFamily="34" charset="-122"/>
                <a:sym typeface="Times New Roman" panose="02020603050405020304" pitchFamily="18" charset="0"/>
              </a:endParaRPr>
            </a:p>
          </p:txBody>
        </p:sp>
      </p:grpSp>
      <p:grpSp>
        <p:nvGrpSpPr>
          <p:cNvPr id="49" name="Group 48"/>
          <p:cNvGrpSpPr/>
          <p:nvPr/>
        </p:nvGrpSpPr>
        <p:grpSpPr>
          <a:xfrm>
            <a:off x="939147" y="5012410"/>
            <a:ext cx="4649540" cy="2046661"/>
            <a:chOff x="54784" y="3967246"/>
            <a:chExt cx="3612434" cy="1590142"/>
          </a:xfrm>
        </p:grpSpPr>
        <p:sp>
          <p:nvSpPr>
            <p:cNvPr id="5" name="Isosceles Triangle 4"/>
            <p:cNvSpPr/>
            <p:nvPr/>
          </p:nvSpPr>
          <p:spPr>
            <a:xfrm rot="15442711">
              <a:off x="1065930" y="2956100"/>
              <a:ext cx="1590142" cy="3612434"/>
            </a:xfrm>
            <a:prstGeom prst="triangl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50">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45" name="Freeform 228"/>
            <p:cNvSpPr/>
            <p:nvPr/>
          </p:nvSpPr>
          <p:spPr bwMode="auto">
            <a:xfrm>
              <a:off x="2895600" y="4400550"/>
              <a:ext cx="457266" cy="460374"/>
            </a:xfrm>
            <a:custGeom>
              <a:avLst/>
              <a:gdLst/>
              <a:ahLst/>
              <a:cxnLst>
                <a:cxn ang="0">
                  <a:pos x="68" y="3"/>
                </a:cxn>
                <a:cxn ang="0">
                  <a:pos x="58" y="61"/>
                </a:cxn>
                <a:cxn ang="0">
                  <a:pos x="57" y="63"/>
                </a:cxn>
                <a:cxn ang="0">
                  <a:pos x="56" y="63"/>
                </a:cxn>
                <a:cxn ang="0">
                  <a:pos x="55" y="63"/>
                </a:cxn>
                <a:cxn ang="0">
                  <a:pos x="38" y="56"/>
                </a:cxn>
                <a:cxn ang="0">
                  <a:pos x="28" y="67"/>
                </a:cxn>
                <a:cxn ang="0">
                  <a:pos x="26" y="68"/>
                </a:cxn>
                <a:cxn ang="0">
                  <a:pos x="26" y="68"/>
                </a:cxn>
                <a:cxn ang="0">
                  <a:pos x="24" y="65"/>
                </a:cxn>
                <a:cxn ang="0">
                  <a:pos x="24" y="52"/>
                </a:cxn>
                <a:cxn ang="0">
                  <a:pos x="57" y="12"/>
                </a:cxn>
                <a:cxn ang="0">
                  <a:pos x="16" y="47"/>
                </a:cxn>
                <a:cxn ang="0">
                  <a:pos x="1" y="41"/>
                </a:cxn>
                <a:cxn ang="0">
                  <a:pos x="0" y="39"/>
                </a:cxn>
                <a:cxn ang="0">
                  <a:pos x="1" y="36"/>
                </a:cxn>
                <a:cxn ang="0">
                  <a:pos x="64" y="0"/>
                </a:cxn>
                <a:cxn ang="0">
                  <a:pos x="65" y="0"/>
                </a:cxn>
                <a:cxn ang="0">
                  <a:pos x="67" y="0"/>
                </a:cxn>
                <a:cxn ang="0">
                  <a:pos x="68" y="3"/>
                </a:cxn>
              </a:cxnLst>
              <a:rect l="0" t="0" r="r" b="b"/>
              <a:pathLst>
                <a:path w="68" h="68">
                  <a:moveTo>
                    <a:pt x="68" y="3"/>
                  </a:moveTo>
                  <a:cubicBezTo>
                    <a:pt x="58" y="61"/>
                    <a:pt x="58" y="61"/>
                    <a:pt x="58" y="61"/>
                  </a:cubicBezTo>
                  <a:cubicBezTo>
                    <a:pt x="58" y="62"/>
                    <a:pt x="57" y="62"/>
                    <a:pt x="57" y="63"/>
                  </a:cubicBezTo>
                  <a:cubicBezTo>
                    <a:pt x="56" y="63"/>
                    <a:pt x="56" y="63"/>
                    <a:pt x="56" y="63"/>
                  </a:cubicBezTo>
                  <a:cubicBezTo>
                    <a:pt x="55" y="63"/>
                    <a:pt x="55" y="63"/>
                    <a:pt x="55" y="63"/>
                  </a:cubicBezTo>
                  <a:cubicBezTo>
                    <a:pt x="38" y="56"/>
                    <a:pt x="38" y="56"/>
                    <a:pt x="38" y="56"/>
                  </a:cubicBezTo>
                  <a:cubicBezTo>
                    <a:pt x="28" y="67"/>
                    <a:pt x="28" y="67"/>
                    <a:pt x="28" y="67"/>
                  </a:cubicBezTo>
                  <a:cubicBezTo>
                    <a:pt x="28" y="67"/>
                    <a:pt x="27" y="68"/>
                    <a:pt x="26" y="68"/>
                  </a:cubicBezTo>
                  <a:cubicBezTo>
                    <a:pt x="26" y="68"/>
                    <a:pt x="26" y="68"/>
                    <a:pt x="26" y="68"/>
                  </a:cubicBezTo>
                  <a:cubicBezTo>
                    <a:pt x="25" y="67"/>
                    <a:pt x="24" y="66"/>
                    <a:pt x="24" y="65"/>
                  </a:cubicBezTo>
                  <a:cubicBezTo>
                    <a:pt x="24" y="52"/>
                    <a:pt x="24" y="52"/>
                    <a:pt x="24" y="52"/>
                  </a:cubicBezTo>
                  <a:cubicBezTo>
                    <a:pt x="57" y="12"/>
                    <a:pt x="57" y="12"/>
                    <a:pt x="57" y="12"/>
                  </a:cubicBezTo>
                  <a:cubicBezTo>
                    <a:pt x="16" y="47"/>
                    <a:pt x="16" y="47"/>
                    <a:pt x="16" y="47"/>
                  </a:cubicBezTo>
                  <a:cubicBezTo>
                    <a:pt x="1" y="41"/>
                    <a:pt x="1" y="41"/>
                    <a:pt x="1" y="41"/>
                  </a:cubicBezTo>
                  <a:cubicBezTo>
                    <a:pt x="0" y="40"/>
                    <a:pt x="0" y="40"/>
                    <a:pt x="0" y="39"/>
                  </a:cubicBezTo>
                  <a:cubicBezTo>
                    <a:pt x="0" y="38"/>
                    <a:pt x="0" y="37"/>
                    <a:pt x="1" y="36"/>
                  </a:cubicBezTo>
                  <a:cubicBezTo>
                    <a:pt x="64" y="0"/>
                    <a:pt x="64" y="0"/>
                    <a:pt x="64" y="0"/>
                  </a:cubicBezTo>
                  <a:cubicBezTo>
                    <a:pt x="65" y="0"/>
                    <a:pt x="65" y="0"/>
                    <a:pt x="65" y="0"/>
                  </a:cubicBezTo>
                  <a:cubicBezTo>
                    <a:pt x="66" y="0"/>
                    <a:pt x="66" y="0"/>
                    <a:pt x="67" y="0"/>
                  </a:cubicBezTo>
                  <a:cubicBezTo>
                    <a:pt x="68" y="1"/>
                    <a:pt x="68" y="2"/>
                    <a:pt x="68" y="3"/>
                  </a:cubicBezTo>
                  <a:close/>
                </a:path>
              </a:pathLst>
            </a:custGeom>
            <a:solidFill>
              <a:schemeClr val="bg1"/>
            </a:solidFill>
            <a:ln w="9525">
              <a:noFill/>
              <a:round/>
            </a:ln>
          </p:spPr>
          <p:txBody>
            <a:bodyPr vert="horz" wrap="square" lIns="117692" tIns="58846" rIns="117692" bIns="58846" numCol="1" anchor="t" anchorCtr="0" compatLnSpc="1"/>
            <a:lstStyle/>
            <a:p>
              <a:endParaRPr lang="en-US" sz="1650">
                <a:latin typeface="Times New Roman" panose="02020603050405020304" pitchFamily="18" charset="0"/>
                <a:ea typeface="微软雅黑" panose="020B0503020204020204" pitchFamily="34" charset="-122"/>
                <a:sym typeface="Times New Roman" panose="02020603050405020304" pitchFamily="18" charset="0"/>
              </a:endParaRPr>
            </a:p>
          </p:txBody>
        </p:sp>
      </p:grpSp>
      <p:sp>
        <p:nvSpPr>
          <p:cNvPr id="22" name="TextBox 21"/>
          <p:cNvSpPr txBox="1"/>
          <p:nvPr/>
        </p:nvSpPr>
        <p:spPr>
          <a:xfrm>
            <a:off x="7181993" y="2519574"/>
            <a:ext cx="4254037" cy="683337"/>
          </a:xfrm>
          <a:prstGeom prst="rect">
            <a:avLst/>
          </a:prstGeom>
          <a:noFill/>
        </p:spPr>
        <p:txBody>
          <a:bodyPr wrap="square" rtlCol="0">
            <a:spAutoFit/>
          </a:bodyPr>
          <a:lstStyle/>
          <a:p>
            <a:r>
              <a:rPr lang="en-US" sz="1545" b="1" dirty="0">
                <a:solidFill>
                  <a:schemeClr val="accent1"/>
                </a:solidFill>
                <a:latin typeface="Times New Roman" panose="02020603050405020304" pitchFamily="18" charset="0"/>
                <a:ea typeface="微软雅黑" panose="020B0503020204020204" pitchFamily="34" charset="-122"/>
                <a:sym typeface="Times New Roman" panose="02020603050405020304" pitchFamily="18" charset="0"/>
              </a:rPr>
              <a:t>FAN FLOW CHART</a:t>
            </a:r>
            <a:endParaRPr lang="en-US" sz="1545" b="1" dirty="0">
              <a:solidFill>
                <a:schemeClr val="accent1"/>
              </a:solidFill>
              <a:latin typeface="Times New Roman" panose="02020603050405020304" pitchFamily="18" charset="0"/>
              <a:ea typeface="微软雅黑" panose="020B0503020204020204" pitchFamily="34" charset="-122"/>
              <a:sym typeface="Times New Roman" panose="02020603050405020304" pitchFamily="18" charset="0"/>
            </a:endParaRPr>
          </a:p>
          <a:p>
            <a:r>
              <a:rPr lang="en-US" sz="1160" b="1" dirty="0">
                <a:solidFill>
                  <a:schemeClr val="tx1">
                    <a:lumMod val="50000"/>
                    <a:lumOff val="50000"/>
                  </a:schemeClr>
                </a:solidFill>
                <a:latin typeface="Times New Roman" panose="02020603050405020304" pitchFamily="18" charset="0"/>
                <a:ea typeface="微软雅黑" panose="020B0503020204020204" pitchFamily="34" charset="-122"/>
                <a:sym typeface="Times New Roman" panose="02020603050405020304" pitchFamily="18" charset="0"/>
              </a:rPr>
              <a:t>There are many variations of passages of Lorem Ipsum on the Internet tend to repeat predefined chunks as necessary, making</a:t>
            </a:r>
            <a:endParaRPr lang="en-US" sz="1160" b="1" dirty="0">
              <a:solidFill>
                <a:schemeClr val="tx1">
                  <a:lumMod val="50000"/>
                  <a:lumOff val="50000"/>
                </a:schemeClr>
              </a:solidFill>
              <a:latin typeface="Times New Roman" panose="02020603050405020304" pitchFamily="18" charset="0"/>
              <a:ea typeface="微软雅黑" panose="020B0503020204020204" pitchFamily="34" charset="-122"/>
              <a:sym typeface="Times New Roman" panose="02020603050405020304" pitchFamily="18" charset="0"/>
            </a:endParaRPr>
          </a:p>
        </p:txBody>
      </p:sp>
      <p:grpSp>
        <p:nvGrpSpPr>
          <p:cNvPr id="26" name="Group 25"/>
          <p:cNvGrpSpPr/>
          <p:nvPr/>
        </p:nvGrpSpPr>
        <p:grpSpPr>
          <a:xfrm>
            <a:off x="6508034" y="2581868"/>
            <a:ext cx="588459" cy="588459"/>
            <a:chOff x="4343400" y="1854885"/>
            <a:chExt cx="457200" cy="457200"/>
          </a:xfrm>
        </p:grpSpPr>
        <p:sp>
          <p:nvSpPr>
            <p:cNvPr id="27" name="Oval 26"/>
            <p:cNvSpPr/>
            <p:nvPr/>
          </p:nvSpPr>
          <p:spPr>
            <a:xfrm>
              <a:off x="4343400" y="1854885"/>
              <a:ext cx="457200" cy="457200"/>
            </a:xfrm>
            <a:prstGeom prst="ellipse">
              <a:avLst/>
            </a:prstGeom>
            <a:solidFill>
              <a:schemeClr val="bg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50" dirty="0">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28" name="Oval 27"/>
            <p:cNvSpPr/>
            <p:nvPr/>
          </p:nvSpPr>
          <p:spPr>
            <a:xfrm>
              <a:off x="4408030" y="1919516"/>
              <a:ext cx="327939" cy="327939"/>
            </a:xfrm>
            <a:prstGeom prst="ellipse">
              <a:avLst/>
            </a:prstGeom>
            <a:solidFill>
              <a:schemeClr val="accent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50" dirty="0">
                <a:latin typeface="Times New Roman" panose="02020603050405020304" pitchFamily="18" charset="0"/>
                <a:ea typeface="微软雅黑" panose="020B0503020204020204" pitchFamily="34" charset="-122"/>
                <a:sym typeface="Times New Roman" panose="02020603050405020304" pitchFamily="18" charset="0"/>
              </a:endParaRPr>
            </a:p>
          </p:txBody>
        </p:sp>
      </p:grpSp>
      <p:sp>
        <p:nvSpPr>
          <p:cNvPr id="23" name="TextBox 22"/>
          <p:cNvSpPr txBox="1"/>
          <p:nvPr/>
        </p:nvSpPr>
        <p:spPr>
          <a:xfrm>
            <a:off x="7181993" y="3486718"/>
            <a:ext cx="4254037" cy="683337"/>
          </a:xfrm>
          <a:prstGeom prst="rect">
            <a:avLst/>
          </a:prstGeom>
          <a:noFill/>
        </p:spPr>
        <p:txBody>
          <a:bodyPr wrap="square" rtlCol="0">
            <a:spAutoFit/>
          </a:bodyPr>
          <a:lstStyle/>
          <a:p>
            <a:r>
              <a:rPr lang="en-US" sz="1545" b="1" dirty="0">
                <a:solidFill>
                  <a:schemeClr val="accent2"/>
                </a:solidFill>
                <a:latin typeface="Times New Roman" panose="02020603050405020304" pitchFamily="18" charset="0"/>
                <a:ea typeface="微软雅黑" panose="020B0503020204020204" pitchFamily="34" charset="-122"/>
                <a:sym typeface="Times New Roman" panose="02020603050405020304" pitchFamily="18" charset="0"/>
              </a:rPr>
              <a:t>FAN FLOW CHART</a:t>
            </a:r>
            <a:endParaRPr lang="en-US" sz="1545" b="1" dirty="0">
              <a:solidFill>
                <a:schemeClr val="accent2"/>
              </a:solidFill>
              <a:latin typeface="Times New Roman" panose="02020603050405020304" pitchFamily="18" charset="0"/>
              <a:ea typeface="微软雅黑" panose="020B0503020204020204" pitchFamily="34" charset="-122"/>
              <a:sym typeface="Times New Roman" panose="02020603050405020304" pitchFamily="18" charset="0"/>
            </a:endParaRPr>
          </a:p>
          <a:p>
            <a:r>
              <a:rPr lang="en-US" sz="1160" b="1" dirty="0">
                <a:solidFill>
                  <a:schemeClr val="tx1">
                    <a:lumMod val="50000"/>
                    <a:lumOff val="50000"/>
                  </a:schemeClr>
                </a:solidFill>
                <a:latin typeface="Times New Roman" panose="02020603050405020304" pitchFamily="18" charset="0"/>
                <a:ea typeface="微软雅黑" panose="020B0503020204020204" pitchFamily="34" charset="-122"/>
                <a:sym typeface="Times New Roman" panose="02020603050405020304" pitchFamily="18" charset="0"/>
              </a:rPr>
              <a:t>There are many variations of passages of Lorem Ipsum on the Internet tend to repeat predefined chunks as necessary, making</a:t>
            </a:r>
            <a:endParaRPr lang="en-US" sz="1160" b="1" dirty="0">
              <a:solidFill>
                <a:schemeClr val="tx1">
                  <a:lumMod val="50000"/>
                  <a:lumOff val="50000"/>
                </a:schemeClr>
              </a:solidFill>
              <a:latin typeface="Times New Roman" panose="02020603050405020304" pitchFamily="18" charset="0"/>
              <a:ea typeface="微软雅黑" panose="020B0503020204020204" pitchFamily="34" charset="-122"/>
              <a:sym typeface="Times New Roman" panose="02020603050405020304" pitchFamily="18" charset="0"/>
            </a:endParaRPr>
          </a:p>
        </p:txBody>
      </p:sp>
      <p:grpSp>
        <p:nvGrpSpPr>
          <p:cNvPr id="29" name="Group 28"/>
          <p:cNvGrpSpPr/>
          <p:nvPr/>
        </p:nvGrpSpPr>
        <p:grpSpPr>
          <a:xfrm>
            <a:off x="6508034" y="3549012"/>
            <a:ext cx="588459" cy="588459"/>
            <a:chOff x="4343400" y="1854885"/>
            <a:chExt cx="457200" cy="457200"/>
          </a:xfrm>
          <a:solidFill>
            <a:schemeClr val="accent2"/>
          </a:solidFill>
        </p:grpSpPr>
        <p:sp>
          <p:nvSpPr>
            <p:cNvPr id="30" name="Oval 29"/>
            <p:cNvSpPr/>
            <p:nvPr/>
          </p:nvSpPr>
          <p:spPr>
            <a:xfrm>
              <a:off x="4343400" y="1854885"/>
              <a:ext cx="457200" cy="457200"/>
            </a:xfrm>
            <a:prstGeom prst="ellipse">
              <a:avLst/>
            </a:prstGeom>
            <a:solidFill>
              <a:schemeClr val="bg2"/>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50" dirty="0">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31" name="Oval 30"/>
            <p:cNvSpPr/>
            <p:nvPr/>
          </p:nvSpPr>
          <p:spPr>
            <a:xfrm>
              <a:off x="4408030" y="1919516"/>
              <a:ext cx="327939" cy="327939"/>
            </a:xfrm>
            <a:prstGeom prst="ellipse">
              <a:avLst/>
            </a:prstGeom>
            <a:grp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50" dirty="0">
                <a:latin typeface="Times New Roman" panose="02020603050405020304" pitchFamily="18" charset="0"/>
                <a:ea typeface="微软雅黑" panose="020B0503020204020204" pitchFamily="34" charset="-122"/>
                <a:sym typeface="Times New Roman" panose="02020603050405020304" pitchFamily="18" charset="0"/>
              </a:endParaRPr>
            </a:p>
          </p:txBody>
        </p:sp>
      </p:grpSp>
      <p:sp>
        <p:nvSpPr>
          <p:cNvPr id="24" name="TextBox 23"/>
          <p:cNvSpPr txBox="1"/>
          <p:nvPr/>
        </p:nvSpPr>
        <p:spPr>
          <a:xfrm>
            <a:off x="7181993" y="4453861"/>
            <a:ext cx="4254037" cy="683337"/>
          </a:xfrm>
          <a:prstGeom prst="rect">
            <a:avLst/>
          </a:prstGeom>
          <a:noFill/>
        </p:spPr>
        <p:txBody>
          <a:bodyPr wrap="square" rtlCol="0">
            <a:spAutoFit/>
          </a:bodyPr>
          <a:lstStyle/>
          <a:p>
            <a:r>
              <a:rPr lang="en-US" sz="1545" b="1" dirty="0">
                <a:solidFill>
                  <a:schemeClr val="accent3"/>
                </a:solidFill>
                <a:latin typeface="Times New Roman" panose="02020603050405020304" pitchFamily="18" charset="0"/>
                <a:ea typeface="微软雅黑" panose="020B0503020204020204" pitchFamily="34" charset="-122"/>
                <a:sym typeface="Times New Roman" panose="02020603050405020304" pitchFamily="18" charset="0"/>
              </a:rPr>
              <a:t>FAN FLOW CHART</a:t>
            </a:r>
            <a:endParaRPr lang="en-US" sz="1545" b="1" dirty="0">
              <a:solidFill>
                <a:schemeClr val="accent3"/>
              </a:solidFill>
              <a:latin typeface="Times New Roman" panose="02020603050405020304" pitchFamily="18" charset="0"/>
              <a:ea typeface="微软雅黑" panose="020B0503020204020204" pitchFamily="34" charset="-122"/>
              <a:sym typeface="Times New Roman" panose="02020603050405020304" pitchFamily="18" charset="0"/>
            </a:endParaRPr>
          </a:p>
          <a:p>
            <a:r>
              <a:rPr lang="en-US" sz="1160" b="1" dirty="0">
                <a:solidFill>
                  <a:schemeClr val="tx1">
                    <a:lumMod val="50000"/>
                    <a:lumOff val="50000"/>
                  </a:schemeClr>
                </a:solidFill>
                <a:latin typeface="Times New Roman" panose="02020603050405020304" pitchFamily="18" charset="0"/>
                <a:ea typeface="微软雅黑" panose="020B0503020204020204" pitchFamily="34" charset="-122"/>
                <a:sym typeface="Times New Roman" panose="02020603050405020304" pitchFamily="18" charset="0"/>
              </a:rPr>
              <a:t>There are many variations of passages of Lorem Ipsum on the Internet tend to repeat predefined chunks as necessary, making</a:t>
            </a:r>
            <a:endParaRPr lang="en-US" sz="1160" b="1" dirty="0">
              <a:solidFill>
                <a:schemeClr val="tx1">
                  <a:lumMod val="50000"/>
                  <a:lumOff val="50000"/>
                </a:schemeClr>
              </a:solidFill>
              <a:latin typeface="Times New Roman" panose="02020603050405020304" pitchFamily="18" charset="0"/>
              <a:ea typeface="微软雅黑" panose="020B0503020204020204" pitchFamily="34" charset="-122"/>
              <a:sym typeface="Times New Roman" panose="02020603050405020304" pitchFamily="18" charset="0"/>
            </a:endParaRPr>
          </a:p>
        </p:txBody>
      </p:sp>
      <p:grpSp>
        <p:nvGrpSpPr>
          <p:cNvPr id="32" name="Group 31"/>
          <p:cNvGrpSpPr/>
          <p:nvPr/>
        </p:nvGrpSpPr>
        <p:grpSpPr>
          <a:xfrm>
            <a:off x="6508034" y="4516156"/>
            <a:ext cx="588459" cy="588459"/>
            <a:chOff x="4343400" y="1854885"/>
            <a:chExt cx="457200" cy="457200"/>
          </a:xfrm>
        </p:grpSpPr>
        <p:sp>
          <p:nvSpPr>
            <p:cNvPr id="33" name="Oval 32"/>
            <p:cNvSpPr/>
            <p:nvPr/>
          </p:nvSpPr>
          <p:spPr>
            <a:xfrm>
              <a:off x="4343400" y="1854885"/>
              <a:ext cx="457200" cy="457200"/>
            </a:xfrm>
            <a:prstGeom prst="ellipse">
              <a:avLst/>
            </a:prstGeom>
            <a:solidFill>
              <a:schemeClr val="bg1"/>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50" dirty="0">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34" name="Oval 33"/>
            <p:cNvSpPr/>
            <p:nvPr/>
          </p:nvSpPr>
          <p:spPr>
            <a:xfrm>
              <a:off x="4408030" y="1919516"/>
              <a:ext cx="327939" cy="327939"/>
            </a:xfrm>
            <a:prstGeom prst="ellipse">
              <a:avLst/>
            </a:prstGeom>
            <a:solidFill>
              <a:schemeClr val="accent3"/>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50" dirty="0">
                <a:latin typeface="Times New Roman" panose="02020603050405020304" pitchFamily="18" charset="0"/>
                <a:ea typeface="微软雅黑" panose="020B0503020204020204" pitchFamily="34" charset="-122"/>
                <a:sym typeface="Times New Roman" panose="02020603050405020304" pitchFamily="18" charset="0"/>
              </a:endParaRPr>
            </a:p>
          </p:txBody>
        </p:sp>
      </p:grpSp>
      <p:sp>
        <p:nvSpPr>
          <p:cNvPr id="25" name="TextBox 24"/>
          <p:cNvSpPr txBox="1"/>
          <p:nvPr/>
        </p:nvSpPr>
        <p:spPr>
          <a:xfrm>
            <a:off x="7181993" y="5421004"/>
            <a:ext cx="4254037" cy="683337"/>
          </a:xfrm>
          <a:prstGeom prst="rect">
            <a:avLst/>
          </a:prstGeom>
          <a:noFill/>
        </p:spPr>
        <p:txBody>
          <a:bodyPr wrap="square" rtlCol="0">
            <a:spAutoFit/>
          </a:bodyPr>
          <a:lstStyle/>
          <a:p>
            <a:r>
              <a:rPr lang="en-US" sz="1545" b="1" dirty="0">
                <a:solidFill>
                  <a:schemeClr val="accent4"/>
                </a:solidFill>
                <a:latin typeface="Times New Roman" panose="02020603050405020304" pitchFamily="18" charset="0"/>
                <a:ea typeface="微软雅黑" panose="020B0503020204020204" pitchFamily="34" charset="-122"/>
                <a:sym typeface="Times New Roman" panose="02020603050405020304" pitchFamily="18" charset="0"/>
              </a:rPr>
              <a:t>FAN FLOW CHART</a:t>
            </a:r>
            <a:endParaRPr lang="en-US" sz="1545" b="1" dirty="0">
              <a:solidFill>
                <a:schemeClr val="accent4"/>
              </a:solidFill>
              <a:latin typeface="Times New Roman" panose="02020603050405020304" pitchFamily="18" charset="0"/>
              <a:ea typeface="微软雅黑" panose="020B0503020204020204" pitchFamily="34" charset="-122"/>
              <a:sym typeface="Times New Roman" panose="02020603050405020304" pitchFamily="18" charset="0"/>
            </a:endParaRPr>
          </a:p>
          <a:p>
            <a:r>
              <a:rPr lang="en-US" sz="1160" b="1" dirty="0">
                <a:solidFill>
                  <a:schemeClr val="tx1">
                    <a:lumMod val="50000"/>
                    <a:lumOff val="50000"/>
                  </a:schemeClr>
                </a:solidFill>
                <a:latin typeface="Times New Roman" panose="02020603050405020304" pitchFamily="18" charset="0"/>
                <a:ea typeface="微软雅黑" panose="020B0503020204020204" pitchFamily="34" charset="-122"/>
                <a:sym typeface="Times New Roman" panose="02020603050405020304" pitchFamily="18" charset="0"/>
              </a:rPr>
              <a:t>There are many variations of passages of Lorem Ipsum on the Internet tend to repeat predefined chunks as necessary, making</a:t>
            </a:r>
            <a:endParaRPr lang="en-US" sz="1160" b="1" dirty="0">
              <a:solidFill>
                <a:schemeClr val="tx1">
                  <a:lumMod val="50000"/>
                  <a:lumOff val="50000"/>
                </a:schemeClr>
              </a:solidFill>
              <a:latin typeface="Times New Roman" panose="02020603050405020304" pitchFamily="18" charset="0"/>
              <a:ea typeface="微软雅黑" panose="020B0503020204020204" pitchFamily="34" charset="-122"/>
              <a:sym typeface="Times New Roman" panose="02020603050405020304" pitchFamily="18" charset="0"/>
            </a:endParaRPr>
          </a:p>
        </p:txBody>
      </p:sp>
      <p:grpSp>
        <p:nvGrpSpPr>
          <p:cNvPr id="35" name="Group 34"/>
          <p:cNvGrpSpPr/>
          <p:nvPr/>
        </p:nvGrpSpPr>
        <p:grpSpPr>
          <a:xfrm>
            <a:off x="6508034" y="5483298"/>
            <a:ext cx="588459" cy="588459"/>
            <a:chOff x="4343400" y="1854885"/>
            <a:chExt cx="457200" cy="457200"/>
          </a:xfrm>
        </p:grpSpPr>
        <p:sp>
          <p:nvSpPr>
            <p:cNvPr id="36" name="Oval 35"/>
            <p:cNvSpPr/>
            <p:nvPr/>
          </p:nvSpPr>
          <p:spPr>
            <a:xfrm>
              <a:off x="4343400" y="1854885"/>
              <a:ext cx="457200" cy="457200"/>
            </a:xfrm>
            <a:prstGeom prst="ellipse">
              <a:avLst/>
            </a:prstGeom>
            <a:solidFill>
              <a:schemeClr val="bg1"/>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50" dirty="0">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37" name="Oval 36"/>
            <p:cNvSpPr/>
            <p:nvPr/>
          </p:nvSpPr>
          <p:spPr>
            <a:xfrm>
              <a:off x="4408030" y="1919516"/>
              <a:ext cx="327939" cy="327939"/>
            </a:xfrm>
            <a:prstGeom prst="ellipse">
              <a:avLst/>
            </a:prstGeom>
            <a:solidFill>
              <a:schemeClr val="accent4"/>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50" dirty="0">
                <a:latin typeface="Times New Roman" panose="02020603050405020304" pitchFamily="18" charset="0"/>
                <a:ea typeface="微软雅黑" panose="020B0503020204020204" pitchFamily="34" charset="-122"/>
                <a:sym typeface="Times New Roman" panose="02020603050405020304" pitchFamily="18" charset="0"/>
              </a:endParaRPr>
            </a:p>
          </p:txBody>
        </p:sp>
      </p:grpSp>
      <p:grpSp>
        <p:nvGrpSpPr>
          <p:cNvPr id="52" name="Group 51"/>
          <p:cNvGrpSpPr/>
          <p:nvPr/>
        </p:nvGrpSpPr>
        <p:grpSpPr>
          <a:xfrm>
            <a:off x="875897" y="5377592"/>
            <a:ext cx="1176918" cy="1176918"/>
            <a:chOff x="-5646" y="4239684"/>
            <a:chExt cx="914400" cy="914400"/>
          </a:xfrm>
        </p:grpSpPr>
        <p:sp>
          <p:nvSpPr>
            <p:cNvPr id="51" name="Rectangle 50"/>
            <p:cNvSpPr/>
            <p:nvPr/>
          </p:nvSpPr>
          <p:spPr>
            <a:xfrm>
              <a:off x="-5646" y="4239684"/>
              <a:ext cx="914400" cy="914400"/>
            </a:xfrm>
            <a:prstGeom prst="rect">
              <a:avLst/>
            </a:prstGeom>
            <a:solidFill>
              <a:schemeClr val="bg1">
                <a:lumMod val="95000"/>
              </a:schemeClr>
            </a:solidFill>
            <a:ln>
              <a:solidFill>
                <a:schemeClr val="accent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50">
                <a:latin typeface="Times New Roman" panose="02020603050405020304" pitchFamily="18" charset="0"/>
                <a:ea typeface="微软雅黑" panose="020B0503020204020204" pitchFamily="34" charset="-122"/>
                <a:sym typeface="Times New Roman" panose="02020603050405020304" pitchFamily="18" charset="0"/>
              </a:endParaRPr>
            </a:p>
          </p:txBody>
        </p:sp>
        <p:grpSp>
          <p:nvGrpSpPr>
            <p:cNvPr id="21" name="Group 20"/>
            <p:cNvGrpSpPr/>
            <p:nvPr/>
          </p:nvGrpSpPr>
          <p:grpSpPr>
            <a:xfrm>
              <a:off x="127704" y="4373034"/>
              <a:ext cx="647700" cy="647700"/>
              <a:chOff x="171450" y="4387850"/>
              <a:chExt cx="647700" cy="647700"/>
            </a:xfrm>
          </p:grpSpPr>
          <p:sp>
            <p:nvSpPr>
              <p:cNvPr id="17" name="Oval 16"/>
              <p:cNvSpPr/>
              <p:nvPr/>
            </p:nvSpPr>
            <p:spPr>
              <a:xfrm>
                <a:off x="171450" y="4387850"/>
                <a:ext cx="647700" cy="647700"/>
              </a:xfrm>
              <a:prstGeom prst="ellipse">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50" dirty="0">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9" name="Freeform 145"/>
              <p:cNvSpPr/>
              <p:nvPr/>
            </p:nvSpPr>
            <p:spPr bwMode="auto">
              <a:xfrm>
                <a:off x="339739" y="4577557"/>
                <a:ext cx="311122" cy="268286"/>
              </a:xfrm>
              <a:custGeom>
                <a:avLst/>
                <a:gdLst/>
                <a:ahLst/>
                <a:cxnLst>
                  <a:cxn ang="0">
                    <a:pos x="64" y="51"/>
                  </a:cxn>
                  <a:cxn ang="0">
                    <a:pos x="60" y="55"/>
                  </a:cxn>
                  <a:cxn ang="0">
                    <a:pos x="49" y="55"/>
                  </a:cxn>
                  <a:cxn ang="0">
                    <a:pos x="45" y="51"/>
                  </a:cxn>
                  <a:cxn ang="0">
                    <a:pos x="45" y="40"/>
                  </a:cxn>
                  <a:cxn ang="0">
                    <a:pos x="49" y="36"/>
                  </a:cxn>
                  <a:cxn ang="0">
                    <a:pos x="52" y="36"/>
                  </a:cxn>
                  <a:cxn ang="0">
                    <a:pos x="52" y="30"/>
                  </a:cxn>
                  <a:cxn ang="0">
                    <a:pos x="34" y="30"/>
                  </a:cxn>
                  <a:cxn ang="0">
                    <a:pos x="34" y="36"/>
                  </a:cxn>
                  <a:cxn ang="0">
                    <a:pos x="37" y="36"/>
                  </a:cxn>
                  <a:cxn ang="0">
                    <a:pos x="41" y="40"/>
                  </a:cxn>
                  <a:cxn ang="0">
                    <a:pos x="41" y="51"/>
                  </a:cxn>
                  <a:cxn ang="0">
                    <a:pos x="37" y="55"/>
                  </a:cxn>
                  <a:cxn ang="0">
                    <a:pos x="26" y="55"/>
                  </a:cxn>
                  <a:cxn ang="0">
                    <a:pos x="23" y="51"/>
                  </a:cxn>
                  <a:cxn ang="0">
                    <a:pos x="23" y="40"/>
                  </a:cxn>
                  <a:cxn ang="0">
                    <a:pos x="26" y="36"/>
                  </a:cxn>
                  <a:cxn ang="0">
                    <a:pos x="29" y="36"/>
                  </a:cxn>
                  <a:cxn ang="0">
                    <a:pos x="29" y="30"/>
                  </a:cxn>
                  <a:cxn ang="0">
                    <a:pos x="11" y="30"/>
                  </a:cxn>
                  <a:cxn ang="0">
                    <a:pos x="11" y="36"/>
                  </a:cxn>
                  <a:cxn ang="0">
                    <a:pos x="15" y="36"/>
                  </a:cxn>
                  <a:cxn ang="0">
                    <a:pos x="18" y="40"/>
                  </a:cxn>
                  <a:cxn ang="0">
                    <a:pos x="18" y="51"/>
                  </a:cxn>
                  <a:cxn ang="0">
                    <a:pos x="15" y="55"/>
                  </a:cxn>
                  <a:cxn ang="0">
                    <a:pos x="3" y="55"/>
                  </a:cxn>
                  <a:cxn ang="0">
                    <a:pos x="0" y="51"/>
                  </a:cxn>
                  <a:cxn ang="0">
                    <a:pos x="0" y="40"/>
                  </a:cxn>
                  <a:cxn ang="0">
                    <a:pos x="3" y="36"/>
                  </a:cxn>
                  <a:cxn ang="0">
                    <a:pos x="7" y="36"/>
                  </a:cxn>
                  <a:cxn ang="0">
                    <a:pos x="7" y="30"/>
                  </a:cxn>
                  <a:cxn ang="0">
                    <a:pos x="11" y="25"/>
                  </a:cxn>
                  <a:cxn ang="0">
                    <a:pos x="29" y="25"/>
                  </a:cxn>
                  <a:cxn ang="0">
                    <a:pos x="29" y="18"/>
                  </a:cxn>
                  <a:cxn ang="0">
                    <a:pos x="26" y="18"/>
                  </a:cxn>
                  <a:cxn ang="0">
                    <a:pos x="23" y="15"/>
                  </a:cxn>
                  <a:cxn ang="0">
                    <a:pos x="23" y="3"/>
                  </a:cxn>
                  <a:cxn ang="0">
                    <a:pos x="26" y="0"/>
                  </a:cxn>
                  <a:cxn ang="0">
                    <a:pos x="37" y="0"/>
                  </a:cxn>
                  <a:cxn ang="0">
                    <a:pos x="41" y="3"/>
                  </a:cxn>
                  <a:cxn ang="0">
                    <a:pos x="41" y="15"/>
                  </a:cxn>
                  <a:cxn ang="0">
                    <a:pos x="37" y="18"/>
                  </a:cxn>
                  <a:cxn ang="0">
                    <a:pos x="34" y="18"/>
                  </a:cxn>
                  <a:cxn ang="0">
                    <a:pos x="34" y="25"/>
                  </a:cxn>
                  <a:cxn ang="0">
                    <a:pos x="52" y="25"/>
                  </a:cxn>
                  <a:cxn ang="0">
                    <a:pos x="57" y="30"/>
                  </a:cxn>
                  <a:cxn ang="0">
                    <a:pos x="57" y="36"/>
                  </a:cxn>
                  <a:cxn ang="0">
                    <a:pos x="60" y="36"/>
                  </a:cxn>
                  <a:cxn ang="0">
                    <a:pos x="64" y="40"/>
                  </a:cxn>
                  <a:cxn ang="0">
                    <a:pos x="64" y="51"/>
                  </a:cxn>
                </a:cxnLst>
                <a:rect l="0" t="0" r="r" b="b"/>
                <a:pathLst>
                  <a:path w="64" h="55">
                    <a:moveTo>
                      <a:pt x="64" y="51"/>
                    </a:moveTo>
                    <a:cubicBezTo>
                      <a:pt x="64" y="53"/>
                      <a:pt x="62" y="55"/>
                      <a:pt x="60" y="55"/>
                    </a:cubicBezTo>
                    <a:cubicBezTo>
                      <a:pt x="49" y="55"/>
                      <a:pt x="49" y="55"/>
                      <a:pt x="49" y="55"/>
                    </a:cubicBezTo>
                    <a:cubicBezTo>
                      <a:pt x="47" y="55"/>
                      <a:pt x="45" y="53"/>
                      <a:pt x="45" y="51"/>
                    </a:cubicBezTo>
                    <a:cubicBezTo>
                      <a:pt x="45" y="40"/>
                      <a:pt x="45" y="40"/>
                      <a:pt x="45" y="40"/>
                    </a:cubicBezTo>
                    <a:cubicBezTo>
                      <a:pt x="45" y="38"/>
                      <a:pt x="47" y="36"/>
                      <a:pt x="49" y="36"/>
                    </a:cubicBezTo>
                    <a:cubicBezTo>
                      <a:pt x="52" y="36"/>
                      <a:pt x="52" y="36"/>
                      <a:pt x="52" y="36"/>
                    </a:cubicBezTo>
                    <a:cubicBezTo>
                      <a:pt x="52" y="30"/>
                      <a:pt x="52" y="30"/>
                      <a:pt x="52" y="30"/>
                    </a:cubicBezTo>
                    <a:cubicBezTo>
                      <a:pt x="34" y="30"/>
                      <a:pt x="34" y="30"/>
                      <a:pt x="34" y="30"/>
                    </a:cubicBezTo>
                    <a:cubicBezTo>
                      <a:pt x="34" y="36"/>
                      <a:pt x="34" y="36"/>
                      <a:pt x="34" y="36"/>
                    </a:cubicBezTo>
                    <a:cubicBezTo>
                      <a:pt x="37" y="36"/>
                      <a:pt x="37" y="36"/>
                      <a:pt x="37" y="36"/>
                    </a:cubicBezTo>
                    <a:cubicBezTo>
                      <a:pt x="39" y="36"/>
                      <a:pt x="41" y="38"/>
                      <a:pt x="41" y="40"/>
                    </a:cubicBezTo>
                    <a:cubicBezTo>
                      <a:pt x="41" y="51"/>
                      <a:pt x="41" y="51"/>
                      <a:pt x="41" y="51"/>
                    </a:cubicBezTo>
                    <a:cubicBezTo>
                      <a:pt x="41" y="53"/>
                      <a:pt x="39" y="55"/>
                      <a:pt x="37" y="55"/>
                    </a:cubicBezTo>
                    <a:cubicBezTo>
                      <a:pt x="26" y="55"/>
                      <a:pt x="26" y="55"/>
                      <a:pt x="26" y="55"/>
                    </a:cubicBezTo>
                    <a:cubicBezTo>
                      <a:pt x="24" y="55"/>
                      <a:pt x="23" y="53"/>
                      <a:pt x="23" y="51"/>
                    </a:cubicBezTo>
                    <a:cubicBezTo>
                      <a:pt x="23" y="40"/>
                      <a:pt x="23" y="40"/>
                      <a:pt x="23" y="40"/>
                    </a:cubicBezTo>
                    <a:cubicBezTo>
                      <a:pt x="23" y="38"/>
                      <a:pt x="24" y="36"/>
                      <a:pt x="26" y="36"/>
                    </a:cubicBezTo>
                    <a:cubicBezTo>
                      <a:pt x="29" y="36"/>
                      <a:pt x="29" y="36"/>
                      <a:pt x="29" y="36"/>
                    </a:cubicBezTo>
                    <a:cubicBezTo>
                      <a:pt x="29" y="30"/>
                      <a:pt x="29" y="30"/>
                      <a:pt x="29" y="30"/>
                    </a:cubicBezTo>
                    <a:cubicBezTo>
                      <a:pt x="11" y="30"/>
                      <a:pt x="11" y="30"/>
                      <a:pt x="11" y="30"/>
                    </a:cubicBezTo>
                    <a:cubicBezTo>
                      <a:pt x="11" y="36"/>
                      <a:pt x="11" y="36"/>
                      <a:pt x="11" y="36"/>
                    </a:cubicBezTo>
                    <a:cubicBezTo>
                      <a:pt x="15" y="36"/>
                      <a:pt x="15" y="36"/>
                      <a:pt x="15" y="36"/>
                    </a:cubicBezTo>
                    <a:cubicBezTo>
                      <a:pt x="17" y="36"/>
                      <a:pt x="18" y="38"/>
                      <a:pt x="18" y="40"/>
                    </a:cubicBezTo>
                    <a:cubicBezTo>
                      <a:pt x="18" y="51"/>
                      <a:pt x="18" y="51"/>
                      <a:pt x="18" y="51"/>
                    </a:cubicBezTo>
                    <a:cubicBezTo>
                      <a:pt x="18" y="53"/>
                      <a:pt x="17" y="55"/>
                      <a:pt x="15" y="55"/>
                    </a:cubicBezTo>
                    <a:cubicBezTo>
                      <a:pt x="3" y="55"/>
                      <a:pt x="3" y="55"/>
                      <a:pt x="3" y="55"/>
                    </a:cubicBezTo>
                    <a:cubicBezTo>
                      <a:pt x="1" y="55"/>
                      <a:pt x="0" y="53"/>
                      <a:pt x="0" y="51"/>
                    </a:cubicBezTo>
                    <a:cubicBezTo>
                      <a:pt x="0" y="40"/>
                      <a:pt x="0" y="40"/>
                      <a:pt x="0" y="40"/>
                    </a:cubicBezTo>
                    <a:cubicBezTo>
                      <a:pt x="0" y="38"/>
                      <a:pt x="1" y="36"/>
                      <a:pt x="3" y="36"/>
                    </a:cubicBezTo>
                    <a:cubicBezTo>
                      <a:pt x="7" y="36"/>
                      <a:pt x="7" y="36"/>
                      <a:pt x="7" y="36"/>
                    </a:cubicBezTo>
                    <a:cubicBezTo>
                      <a:pt x="7" y="30"/>
                      <a:pt x="7" y="30"/>
                      <a:pt x="7" y="30"/>
                    </a:cubicBezTo>
                    <a:cubicBezTo>
                      <a:pt x="7" y="27"/>
                      <a:pt x="9" y="25"/>
                      <a:pt x="11" y="25"/>
                    </a:cubicBezTo>
                    <a:cubicBezTo>
                      <a:pt x="29" y="25"/>
                      <a:pt x="29" y="25"/>
                      <a:pt x="29" y="25"/>
                    </a:cubicBezTo>
                    <a:cubicBezTo>
                      <a:pt x="29" y="18"/>
                      <a:pt x="29" y="18"/>
                      <a:pt x="29" y="18"/>
                    </a:cubicBezTo>
                    <a:cubicBezTo>
                      <a:pt x="26" y="18"/>
                      <a:pt x="26" y="18"/>
                      <a:pt x="26" y="18"/>
                    </a:cubicBezTo>
                    <a:cubicBezTo>
                      <a:pt x="24" y="18"/>
                      <a:pt x="23" y="17"/>
                      <a:pt x="23" y="15"/>
                    </a:cubicBezTo>
                    <a:cubicBezTo>
                      <a:pt x="23" y="3"/>
                      <a:pt x="23" y="3"/>
                      <a:pt x="23" y="3"/>
                    </a:cubicBezTo>
                    <a:cubicBezTo>
                      <a:pt x="23" y="1"/>
                      <a:pt x="24" y="0"/>
                      <a:pt x="26" y="0"/>
                    </a:cubicBezTo>
                    <a:cubicBezTo>
                      <a:pt x="37" y="0"/>
                      <a:pt x="37" y="0"/>
                      <a:pt x="37" y="0"/>
                    </a:cubicBezTo>
                    <a:cubicBezTo>
                      <a:pt x="39" y="0"/>
                      <a:pt x="41" y="1"/>
                      <a:pt x="41" y="3"/>
                    </a:cubicBezTo>
                    <a:cubicBezTo>
                      <a:pt x="41" y="15"/>
                      <a:pt x="41" y="15"/>
                      <a:pt x="41" y="15"/>
                    </a:cubicBezTo>
                    <a:cubicBezTo>
                      <a:pt x="41" y="17"/>
                      <a:pt x="39" y="18"/>
                      <a:pt x="37" y="18"/>
                    </a:cubicBezTo>
                    <a:cubicBezTo>
                      <a:pt x="34" y="18"/>
                      <a:pt x="34" y="18"/>
                      <a:pt x="34" y="18"/>
                    </a:cubicBezTo>
                    <a:cubicBezTo>
                      <a:pt x="34" y="25"/>
                      <a:pt x="34" y="25"/>
                      <a:pt x="34" y="25"/>
                    </a:cubicBezTo>
                    <a:cubicBezTo>
                      <a:pt x="52" y="25"/>
                      <a:pt x="52" y="25"/>
                      <a:pt x="52" y="25"/>
                    </a:cubicBezTo>
                    <a:cubicBezTo>
                      <a:pt x="55" y="25"/>
                      <a:pt x="57" y="27"/>
                      <a:pt x="57" y="30"/>
                    </a:cubicBezTo>
                    <a:cubicBezTo>
                      <a:pt x="57" y="36"/>
                      <a:pt x="57" y="36"/>
                      <a:pt x="57" y="36"/>
                    </a:cubicBezTo>
                    <a:cubicBezTo>
                      <a:pt x="60" y="36"/>
                      <a:pt x="60" y="36"/>
                      <a:pt x="60" y="36"/>
                    </a:cubicBezTo>
                    <a:cubicBezTo>
                      <a:pt x="62" y="36"/>
                      <a:pt x="64" y="38"/>
                      <a:pt x="64" y="40"/>
                    </a:cubicBezTo>
                    <a:lnTo>
                      <a:pt x="64" y="51"/>
                    </a:lnTo>
                    <a:close/>
                  </a:path>
                </a:pathLst>
              </a:custGeom>
              <a:solidFill>
                <a:schemeClr val="bg2"/>
              </a:solidFill>
              <a:ln w="9525">
                <a:noFill/>
                <a:round/>
              </a:ln>
            </p:spPr>
            <p:txBody>
              <a:bodyPr vert="horz" wrap="square" lIns="117692" tIns="58846" rIns="117692" bIns="58846" numCol="1" anchor="t" anchorCtr="0" compatLnSpc="1"/>
              <a:lstStyle/>
              <a:p>
                <a:endParaRPr lang="en-US" sz="1650" dirty="0">
                  <a:latin typeface="Times New Roman" panose="02020603050405020304" pitchFamily="18" charset="0"/>
                  <a:ea typeface="微软雅黑" panose="020B0503020204020204" pitchFamily="34" charset="-122"/>
                  <a:sym typeface="Times New Roman" panose="02020603050405020304" pitchFamily="18" charset="0"/>
                </a:endParaRPr>
              </a:p>
            </p:txBody>
          </p:sp>
        </p:grpSp>
      </p:grpSp>
      <p:sp>
        <p:nvSpPr>
          <p:cNvPr id="38" name="文本框 10"/>
          <p:cNvSpPr txBox="1">
            <a:spLocks noChangeArrowheads="1"/>
          </p:cNvSpPr>
          <p:nvPr/>
        </p:nvSpPr>
        <p:spPr bwMode="auto">
          <a:xfrm>
            <a:off x="4574370" y="414450"/>
            <a:ext cx="3710010" cy="561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63" tIns="34281" rIns="68563" bIns="3428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a:r>
              <a:rPr lang="zh-CN" altLang="en-US" sz="3200" dirty="0">
                <a:solidFill>
                  <a:schemeClr val="tx1">
                    <a:lumMod val="65000"/>
                    <a:lumOff val="35000"/>
                  </a:schemeClr>
                </a:solidFill>
                <a:latin typeface="方正粗谭黑简体" panose="02000000000000000000" pitchFamily="2" charset="-122"/>
                <a:ea typeface="方正粗谭黑简体" panose="02000000000000000000" pitchFamily="2" charset="-122"/>
                <a:sym typeface="Arial" panose="020B0604020202020204" pitchFamily="34" charset="0"/>
              </a:rPr>
              <a:t>添加相关标题文字</a:t>
            </a:r>
            <a:endParaRPr lang="zh-CN" altLang="en-US" sz="3200" dirty="0">
              <a:solidFill>
                <a:schemeClr val="tx1">
                  <a:lumMod val="65000"/>
                  <a:lumOff val="35000"/>
                </a:schemeClr>
              </a:solidFill>
              <a:latin typeface="方正粗谭黑简体" panose="02000000000000000000" pitchFamily="2" charset="-122"/>
              <a:ea typeface="方正粗谭黑简体" panose="02000000000000000000" pitchFamily="2" charset="-122"/>
              <a:cs typeface="+mn-ea"/>
              <a:sym typeface="+mn-lt"/>
            </a:endParaRPr>
          </a:p>
        </p:txBody>
      </p:sp>
      <p:sp>
        <p:nvSpPr>
          <p:cNvPr id="39" name="等腰三角形 38"/>
          <p:cNvSpPr/>
          <p:nvPr/>
        </p:nvSpPr>
        <p:spPr bwMode="auto">
          <a:xfrm flipV="1">
            <a:off x="6092483" y="446"/>
            <a:ext cx="673787" cy="375422"/>
          </a:xfrm>
          <a:prstGeom prst="triangle">
            <a:avLst>
              <a:gd name="adj" fmla="val 49494"/>
            </a:avLst>
          </a:prstGeom>
          <a:solidFill>
            <a:schemeClr val="accent1"/>
          </a:solidFill>
          <a:ln w="38100">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solidFill>
                <a:prstClr val="white"/>
              </a:solidFill>
            </a:endParaRPr>
          </a:p>
        </p:txBody>
      </p:sp>
    </p:spTree>
  </p:cSld>
  <p:clrMapOvr>
    <a:masterClrMapping/>
  </p:clrMapOvr>
  <mc:AlternateContent xmlns:mc="http://schemas.openxmlformats.org/markup-compatibility/2006">
    <mc:Choice xmlns:p14="http://schemas.microsoft.com/office/powerpoint/2010/main" Requires="p14">
      <p:transition spd="slow" p14:dur="1600" advTm="2000">
        <p14:gallery dir="l"/>
      </p:transition>
    </mc:Choice>
    <mc:Fallback>
      <p:transition spd="slow"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wipe(down)">
                                      <p:cBhvr>
                                        <p:cTn id="7" dur="500"/>
                                        <p:tgtEl>
                                          <p:spTgt spid="52"/>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46"/>
                                        </p:tgtEl>
                                        <p:attrNameLst>
                                          <p:attrName>style.visibility</p:attrName>
                                        </p:attrNameLst>
                                      </p:cBhvr>
                                      <p:to>
                                        <p:strVal val="visible"/>
                                      </p:to>
                                    </p:set>
                                    <p:animEffect transition="in" filter="wipe(down)">
                                      <p:cBhvr>
                                        <p:cTn id="11" dur="500"/>
                                        <p:tgtEl>
                                          <p:spTgt spid="46"/>
                                        </p:tgtEl>
                                      </p:cBhvr>
                                    </p:animEffect>
                                  </p:childTnLst>
                                </p:cTn>
                              </p:par>
                            </p:childTnLst>
                          </p:cTn>
                        </p:par>
                        <p:par>
                          <p:cTn id="12" fill="hold">
                            <p:stCondLst>
                              <p:cond delay="1000"/>
                            </p:stCondLst>
                            <p:childTnLst>
                              <p:par>
                                <p:cTn id="13" presetID="23" presetClass="entr" presetSubtype="16" fill="hold" nodeType="afterEffect">
                                  <p:stCondLst>
                                    <p:cond delay="0"/>
                                  </p:stCondLst>
                                  <p:childTnLst>
                                    <p:set>
                                      <p:cBhvr>
                                        <p:cTn id="14" dur="1" fill="hold">
                                          <p:stCondLst>
                                            <p:cond delay="0"/>
                                          </p:stCondLst>
                                        </p:cTn>
                                        <p:tgtEl>
                                          <p:spTgt spid="26"/>
                                        </p:tgtEl>
                                        <p:attrNameLst>
                                          <p:attrName>style.visibility</p:attrName>
                                        </p:attrNameLst>
                                      </p:cBhvr>
                                      <p:to>
                                        <p:strVal val="visible"/>
                                      </p:to>
                                    </p:set>
                                    <p:anim calcmode="lin" valueType="num">
                                      <p:cBhvr>
                                        <p:cTn id="15" dur="500" fill="hold"/>
                                        <p:tgtEl>
                                          <p:spTgt spid="26"/>
                                        </p:tgtEl>
                                        <p:attrNameLst>
                                          <p:attrName>ppt_w</p:attrName>
                                        </p:attrNameLst>
                                      </p:cBhvr>
                                      <p:tavLst>
                                        <p:tav tm="0">
                                          <p:val>
                                            <p:fltVal val="0"/>
                                          </p:val>
                                        </p:tav>
                                        <p:tav tm="100000">
                                          <p:val>
                                            <p:strVal val="#ppt_w"/>
                                          </p:val>
                                        </p:tav>
                                      </p:tavLst>
                                    </p:anim>
                                    <p:anim calcmode="lin" valueType="num">
                                      <p:cBhvr>
                                        <p:cTn id="16" dur="500" fill="hold"/>
                                        <p:tgtEl>
                                          <p:spTgt spid="26"/>
                                        </p:tgtEl>
                                        <p:attrNameLst>
                                          <p:attrName>ppt_h</p:attrName>
                                        </p:attrNameLst>
                                      </p:cBhvr>
                                      <p:tavLst>
                                        <p:tav tm="0">
                                          <p:val>
                                            <p:fltVal val="0"/>
                                          </p:val>
                                        </p:tav>
                                        <p:tav tm="100000">
                                          <p:val>
                                            <p:strVal val="#ppt_h"/>
                                          </p:val>
                                        </p:tav>
                                      </p:tavLst>
                                    </p:anim>
                                  </p:childTnLst>
                                </p:cTn>
                              </p:par>
                            </p:childTnLst>
                          </p:cTn>
                        </p:par>
                        <p:par>
                          <p:cTn id="17" fill="hold">
                            <p:stCondLst>
                              <p:cond delay="1500"/>
                            </p:stCondLst>
                            <p:childTnLst>
                              <p:par>
                                <p:cTn id="18" presetID="22" presetClass="entr" presetSubtype="8" fill="hold" grpId="0" nodeType="afterEffect">
                                  <p:stCondLst>
                                    <p:cond delay="0"/>
                                  </p:stCondLst>
                                  <p:childTnLst>
                                    <p:set>
                                      <p:cBhvr>
                                        <p:cTn id="19" dur="1" fill="hold">
                                          <p:stCondLst>
                                            <p:cond delay="0"/>
                                          </p:stCondLst>
                                        </p:cTn>
                                        <p:tgtEl>
                                          <p:spTgt spid="22"/>
                                        </p:tgtEl>
                                        <p:attrNameLst>
                                          <p:attrName>style.visibility</p:attrName>
                                        </p:attrNameLst>
                                      </p:cBhvr>
                                      <p:to>
                                        <p:strVal val="visible"/>
                                      </p:to>
                                    </p:set>
                                    <p:animEffect transition="in" filter="wipe(left)">
                                      <p:cBhvr>
                                        <p:cTn id="20" dur="500"/>
                                        <p:tgtEl>
                                          <p:spTgt spid="22"/>
                                        </p:tgtEl>
                                      </p:cBhvr>
                                    </p:animEffect>
                                  </p:childTnLst>
                                </p:cTn>
                              </p:par>
                            </p:childTnLst>
                          </p:cTn>
                        </p:par>
                        <p:par>
                          <p:cTn id="21" fill="hold">
                            <p:stCondLst>
                              <p:cond delay="2000"/>
                            </p:stCondLst>
                            <p:childTnLst>
                              <p:par>
                                <p:cTn id="22" presetID="22" presetClass="entr" presetSubtype="4" fill="hold" nodeType="afterEffect">
                                  <p:stCondLst>
                                    <p:cond delay="0"/>
                                  </p:stCondLst>
                                  <p:childTnLst>
                                    <p:set>
                                      <p:cBhvr>
                                        <p:cTn id="23" dur="1" fill="hold">
                                          <p:stCondLst>
                                            <p:cond delay="0"/>
                                          </p:stCondLst>
                                        </p:cTn>
                                        <p:tgtEl>
                                          <p:spTgt spid="47"/>
                                        </p:tgtEl>
                                        <p:attrNameLst>
                                          <p:attrName>style.visibility</p:attrName>
                                        </p:attrNameLst>
                                      </p:cBhvr>
                                      <p:to>
                                        <p:strVal val="visible"/>
                                      </p:to>
                                    </p:set>
                                    <p:animEffect transition="in" filter="wipe(down)">
                                      <p:cBhvr>
                                        <p:cTn id="24" dur="500"/>
                                        <p:tgtEl>
                                          <p:spTgt spid="47"/>
                                        </p:tgtEl>
                                      </p:cBhvr>
                                    </p:animEffect>
                                  </p:childTnLst>
                                </p:cTn>
                              </p:par>
                            </p:childTnLst>
                          </p:cTn>
                        </p:par>
                        <p:par>
                          <p:cTn id="25" fill="hold">
                            <p:stCondLst>
                              <p:cond delay="2500"/>
                            </p:stCondLst>
                            <p:childTnLst>
                              <p:par>
                                <p:cTn id="26" presetID="23" presetClass="entr" presetSubtype="16" fill="hold" nodeType="afterEffect">
                                  <p:stCondLst>
                                    <p:cond delay="0"/>
                                  </p:stCondLst>
                                  <p:childTnLst>
                                    <p:set>
                                      <p:cBhvr>
                                        <p:cTn id="27" dur="1" fill="hold">
                                          <p:stCondLst>
                                            <p:cond delay="0"/>
                                          </p:stCondLst>
                                        </p:cTn>
                                        <p:tgtEl>
                                          <p:spTgt spid="29"/>
                                        </p:tgtEl>
                                        <p:attrNameLst>
                                          <p:attrName>style.visibility</p:attrName>
                                        </p:attrNameLst>
                                      </p:cBhvr>
                                      <p:to>
                                        <p:strVal val="visible"/>
                                      </p:to>
                                    </p:set>
                                    <p:anim calcmode="lin" valueType="num">
                                      <p:cBhvr>
                                        <p:cTn id="28" dur="500" fill="hold"/>
                                        <p:tgtEl>
                                          <p:spTgt spid="29"/>
                                        </p:tgtEl>
                                        <p:attrNameLst>
                                          <p:attrName>ppt_w</p:attrName>
                                        </p:attrNameLst>
                                      </p:cBhvr>
                                      <p:tavLst>
                                        <p:tav tm="0">
                                          <p:val>
                                            <p:fltVal val="0"/>
                                          </p:val>
                                        </p:tav>
                                        <p:tav tm="100000">
                                          <p:val>
                                            <p:strVal val="#ppt_w"/>
                                          </p:val>
                                        </p:tav>
                                      </p:tavLst>
                                    </p:anim>
                                    <p:anim calcmode="lin" valueType="num">
                                      <p:cBhvr>
                                        <p:cTn id="29" dur="500" fill="hold"/>
                                        <p:tgtEl>
                                          <p:spTgt spid="29"/>
                                        </p:tgtEl>
                                        <p:attrNameLst>
                                          <p:attrName>ppt_h</p:attrName>
                                        </p:attrNameLst>
                                      </p:cBhvr>
                                      <p:tavLst>
                                        <p:tav tm="0">
                                          <p:val>
                                            <p:fltVal val="0"/>
                                          </p:val>
                                        </p:tav>
                                        <p:tav tm="100000">
                                          <p:val>
                                            <p:strVal val="#ppt_h"/>
                                          </p:val>
                                        </p:tav>
                                      </p:tavLst>
                                    </p:anim>
                                  </p:childTnLst>
                                </p:cTn>
                              </p:par>
                            </p:childTnLst>
                          </p:cTn>
                        </p:par>
                        <p:par>
                          <p:cTn id="30" fill="hold">
                            <p:stCondLst>
                              <p:cond delay="3000"/>
                            </p:stCondLst>
                            <p:childTnLst>
                              <p:par>
                                <p:cTn id="31" presetID="22" presetClass="entr" presetSubtype="8" fill="hold" grpId="0" nodeType="afterEffect">
                                  <p:stCondLst>
                                    <p:cond delay="0"/>
                                  </p:stCondLst>
                                  <p:childTnLst>
                                    <p:set>
                                      <p:cBhvr>
                                        <p:cTn id="32" dur="1" fill="hold">
                                          <p:stCondLst>
                                            <p:cond delay="0"/>
                                          </p:stCondLst>
                                        </p:cTn>
                                        <p:tgtEl>
                                          <p:spTgt spid="23"/>
                                        </p:tgtEl>
                                        <p:attrNameLst>
                                          <p:attrName>style.visibility</p:attrName>
                                        </p:attrNameLst>
                                      </p:cBhvr>
                                      <p:to>
                                        <p:strVal val="visible"/>
                                      </p:to>
                                    </p:set>
                                    <p:animEffect transition="in" filter="wipe(left)">
                                      <p:cBhvr>
                                        <p:cTn id="33" dur="500"/>
                                        <p:tgtEl>
                                          <p:spTgt spid="23"/>
                                        </p:tgtEl>
                                      </p:cBhvr>
                                    </p:animEffect>
                                  </p:childTnLst>
                                </p:cTn>
                              </p:par>
                            </p:childTnLst>
                          </p:cTn>
                        </p:par>
                        <p:par>
                          <p:cTn id="34" fill="hold">
                            <p:stCondLst>
                              <p:cond delay="3500"/>
                            </p:stCondLst>
                            <p:childTnLst>
                              <p:par>
                                <p:cTn id="35" presetID="22" presetClass="entr" presetSubtype="4" fill="hold" nodeType="afterEffect">
                                  <p:stCondLst>
                                    <p:cond delay="0"/>
                                  </p:stCondLst>
                                  <p:childTnLst>
                                    <p:set>
                                      <p:cBhvr>
                                        <p:cTn id="36" dur="1" fill="hold">
                                          <p:stCondLst>
                                            <p:cond delay="0"/>
                                          </p:stCondLst>
                                        </p:cTn>
                                        <p:tgtEl>
                                          <p:spTgt spid="48"/>
                                        </p:tgtEl>
                                        <p:attrNameLst>
                                          <p:attrName>style.visibility</p:attrName>
                                        </p:attrNameLst>
                                      </p:cBhvr>
                                      <p:to>
                                        <p:strVal val="visible"/>
                                      </p:to>
                                    </p:set>
                                    <p:animEffect transition="in" filter="wipe(down)">
                                      <p:cBhvr>
                                        <p:cTn id="37" dur="500"/>
                                        <p:tgtEl>
                                          <p:spTgt spid="48"/>
                                        </p:tgtEl>
                                      </p:cBhvr>
                                    </p:animEffect>
                                  </p:childTnLst>
                                </p:cTn>
                              </p:par>
                            </p:childTnLst>
                          </p:cTn>
                        </p:par>
                        <p:par>
                          <p:cTn id="38" fill="hold">
                            <p:stCondLst>
                              <p:cond delay="4000"/>
                            </p:stCondLst>
                            <p:childTnLst>
                              <p:par>
                                <p:cTn id="39" presetID="23" presetClass="entr" presetSubtype="16" fill="hold" nodeType="afterEffect">
                                  <p:stCondLst>
                                    <p:cond delay="0"/>
                                  </p:stCondLst>
                                  <p:childTnLst>
                                    <p:set>
                                      <p:cBhvr>
                                        <p:cTn id="40" dur="1" fill="hold">
                                          <p:stCondLst>
                                            <p:cond delay="0"/>
                                          </p:stCondLst>
                                        </p:cTn>
                                        <p:tgtEl>
                                          <p:spTgt spid="32"/>
                                        </p:tgtEl>
                                        <p:attrNameLst>
                                          <p:attrName>style.visibility</p:attrName>
                                        </p:attrNameLst>
                                      </p:cBhvr>
                                      <p:to>
                                        <p:strVal val="visible"/>
                                      </p:to>
                                    </p:set>
                                    <p:anim calcmode="lin" valueType="num">
                                      <p:cBhvr>
                                        <p:cTn id="41" dur="500" fill="hold"/>
                                        <p:tgtEl>
                                          <p:spTgt spid="32"/>
                                        </p:tgtEl>
                                        <p:attrNameLst>
                                          <p:attrName>ppt_w</p:attrName>
                                        </p:attrNameLst>
                                      </p:cBhvr>
                                      <p:tavLst>
                                        <p:tav tm="0">
                                          <p:val>
                                            <p:fltVal val="0"/>
                                          </p:val>
                                        </p:tav>
                                        <p:tav tm="100000">
                                          <p:val>
                                            <p:strVal val="#ppt_w"/>
                                          </p:val>
                                        </p:tav>
                                      </p:tavLst>
                                    </p:anim>
                                    <p:anim calcmode="lin" valueType="num">
                                      <p:cBhvr>
                                        <p:cTn id="42" dur="500" fill="hold"/>
                                        <p:tgtEl>
                                          <p:spTgt spid="32"/>
                                        </p:tgtEl>
                                        <p:attrNameLst>
                                          <p:attrName>ppt_h</p:attrName>
                                        </p:attrNameLst>
                                      </p:cBhvr>
                                      <p:tavLst>
                                        <p:tav tm="0">
                                          <p:val>
                                            <p:fltVal val="0"/>
                                          </p:val>
                                        </p:tav>
                                        <p:tav tm="100000">
                                          <p:val>
                                            <p:strVal val="#ppt_h"/>
                                          </p:val>
                                        </p:tav>
                                      </p:tavLst>
                                    </p:anim>
                                  </p:childTnLst>
                                </p:cTn>
                              </p:par>
                            </p:childTnLst>
                          </p:cTn>
                        </p:par>
                        <p:par>
                          <p:cTn id="43" fill="hold">
                            <p:stCondLst>
                              <p:cond delay="4500"/>
                            </p:stCondLst>
                            <p:childTnLst>
                              <p:par>
                                <p:cTn id="44" presetID="22" presetClass="entr" presetSubtype="8" fill="hold" grpId="0" nodeType="afterEffect">
                                  <p:stCondLst>
                                    <p:cond delay="0"/>
                                  </p:stCondLst>
                                  <p:childTnLst>
                                    <p:set>
                                      <p:cBhvr>
                                        <p:cTn id="45" dur="1" fill="hold">
                                          <p:stCondLst>
                                            <p:cond delay="0"/>
                                          </p:stCondLst>
                                        </p:cTn>
                                        <p:tgtEl>
                                          <p:spTgt spid="24"/>
                                        </p:tgtEl>
                                        <p:attrNameLst>
                                          <p:attrName>style.visibility</p:attrName>
                                        </p:attrNameLst>
                                      </p:cBhvr>
                                      <p:to>
                                        <p:strVal val="visible"/>
                                      </p:to>
                                    </p:set>
                                    <p:animEffect transition="in" filter="wipe(left)">
                                      <p:cBhvr>
                                        <p:cTn id="46" dur="500"/>
                                        <p:tgtEl>
                                          <p:spTgt spid="24"/>
                                        </p:tgtEl>
                                      </p:cBhvr>
                                    </p:animEffect>
                                  </p:childTnLst>
                                </p:cTn>
                              </p:par>
                            </p:childTnLst>
                          </p:cTn>
                        </p:par>
                        <p:par>
                          <p:cTn id="47" fill="hold">
                            <p:stCondLst>
                              <p:cond delay="5000"/>
                            </p:stCondLst>
                            <p:childTnLst>
                              <p:par>
                                <p:cTn id="48" presetID="22" presetClass="entr" presetSubtype="4" fill="hold" nodeType="afterEffect">
                                  <p:stCondLst>
                                    <p:cond delay="0"/>
                                  </p:stCondLst>
                                  <p:childTnLst>
                                    <p:set>
                                      <p:cBhvr>
                                        <p:cTn id="49" dur="1" fill="hold">
                                          <p:stCondLst>
                                            <p:cond delay="0"/>
                                          </p:stCondLst>
                                        </p:cTn>
                                        <p:tgtEl>
                                          <p:spTgt spid="49"/>
                                        </p:tgtEl>
                                        <p:attrNameLst>
                                          <p:attrName>style.visibility</p:attrName>
                                        </p:attrNameLst>
                                      </p:cBhvr>
                                      <p:to>
                                        <p:strVal val="visible"/>
                                      </p:to>
                                    </p:set>
                                    <p:animEffect transition="in" filter="wipe(down)">
                                      <p:cBhvr>
                                        <p:cTn id="50" dur="500"/>
                                        <p:tgtEl>
                                          <p:spTgt spid="49"/>
                                        </p:tgtEl>
                                      </p:cBhvr>
                                    </p:animEffect>
                                  </p:childTnLst>
                                </p:cTn>
                              </p:par>
                            </p:childTnLst>
                          </p:cTn>
                        </p:par>
                        <p:par>
                          <p:cTn id="51" fill="hold">
                            <p:stCondLst>
                              <p:cond delay="5500"/>
                            </p:stCondLst>
                            <p:childTnLst>
                              <p:par>
                                <p:cTn id="52" presetID="23" presetClass="entr" presetSubtype="16" fill="hold" nodeType="afterEffect">
                                  <p:stCondLst>
                                    <p:cond delay="0"/>
                                  </p:stCondLst>
                                  <p:childTnLst>
                                    <p:set>
                                      <p:cBhvr>
                                        <p:cTn id="53" dur="1" fill="hold">
                                          <p:stCondLst>
                                            <p:cond delay="0"/>
                                          </p:stCondLst>
                                        </p:cTn>
                                        <p:tgtEl>
                                          <p:spTgt spid="35"/>
                                        </p:tgtEl>
                                        <p:attrNameLst>
                                          <p:attrName>style.visibility</p:attrName>
                                        </p:attrNameLst>
                                      </p:cBhvr>
                                      <p:to>
                                        <p:strVal val="visible"/>
                                      </p:to>
                                    </p:set>
                                    <p:anim calcmode="lin" valueType="num">
                                      <p:cBhvr>
                                        <p:cTn id="54" dur="500" fill="hold"/>
                                        <p:tgtEl>
                                          <p:spTgt spid="35"/>
                                        </p:tgtEl>
                                        <p:attrNameLst>
                                          <p:attrName>ppt_w</p:attrName>
                                        </p:attrNameLst>
                                      </p:cBhvr>
                                      <p:tavLst>
                                        <p:tav tm="0">
                                          <p:val>
                                            <p:fltVal val="0"/>
                                          </p:val>
                                        </p:tav>
                                        <p:tav tm="100000">
                                          <p:val>
                                            <p:strVal val="#ppt_w"/>
                                          </p:val>
                                        </p:tav>
                                      </p:tavLst>
                                    </p:anim>
                                    <p:anim calcmode="lin" valueType="num">
                                      <p:cBhvr>
                                        <p:cTn id="55" dur="500" fill="hold"/>
                                        <p:tgtEl>
                                          <p:spTgt spid="35"/>
                                        </p:tgtEl>
                                        <p:attrNameLst>
                                          <p:attrName>ppt_h</p:attrName>
                                        </p:attrNameLst>
                                      </p:cBhvr>
                                      <p:tavLst>
                                        <p:tav tm="0">
                                          <p:val>
                                            <p:fltVal val="0"/>
                                          </p:val>
                                        </p:tav>
                                        <p:tav tm="100000">
                                          <p:val>
                                            <p:strVal val="#ppt_h"/>
                                          </p:val>
                                        </p:tav>
                                      </p:tavLst>
                                    </p:anim>
                                  </p:childTnLst>
                                </p:cTn>
                              </p:par>
                            </p:childTnLst>
                          </p:cTn>
                        </p:par>
                        <p:par>
                          <p:cTn id="56" fill="hold">
                            <p:stCondLst>
                              <p:cond delay="6000"/>
                            </p:stCondLst>
                            <p:childTnLst>
                              <p:par>
                                <p:cTn id="57" presetID="22" presetClass="entr" presetSubtype="8" fill="hold" grpId="0" nodeType="afterEffect">
                                  <p:stCondLst>
                                    <p:cond delay="0"/>
                                  </p:stCondLst>
                                  <p:childTnLst>
                                    <p:set>
                                      <p:cBhvr>
                                        <p:cTn id="58" dur="1" fill="hold">
                                          <p:stCondLst>
                                            <p:cond delay="0"/>
                                          </p:stCondLst>
                                        </p:cTn>
                                        <p:tgtEl>
                                          <p:spTgt spid="25"/>
                                        </p:tgtEl>
                                        <p:attrNameLst>
                                          <p:attrName>style.visibility</p:attrName>
                                        </p:attrNameLst>
                                      </p:cBhvr>
                                      <p:to>
                                        <p:strVal val="visible"/>
                                      </p:to>
                                    </p:set>
                                    <p:animEffect transition="in" filter="wipe(left)">
                                      <p:cBhvr>
                                        <p:cTn id="59"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24" grpId="0"/>
      <p:bldP spid="2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菱形 3"/>
          <p:cNvSpPr/>
          <p:nvPr/>
        </p:nvSpPr>
        <p:spPr>
          <a:xfrm>
            <a:off x="4755150" y="1200084"/>
            <a:ext cx="3043071" cy="3043071"/>
          </a:xfrm>
          <a:prstGeom prst="diamond">
            <a:avLst/>
          </a:prstGeom>
          <a:solidFill>
            <a:schemeClr val="accent1"/>
          </a:solidFill>
          <a:ln w="38100">
            <a:gradFill flip="none" rotWithShape="1">
              <a:gsLst>
                <a:gs pos="0">
                  <a:schemeClr val="bg1">
                    <a:lumMod val="75000"/>
                  </a:schemeClr>
                </a:gs>
                <a:gs pos="100000">
                  <a:schemeClr val="bg1"/>
                </a:gs>
              </a:gsLst>
              <a:lin ang="8100000" scaled="1"/>
              <a:tileRect/>
            </a:gradFill>
          </a:ln>
          <a:effectLst>
            <a:innerShdw blurRad="63500" dist="254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5" name="菱形 4"/>
          <p:cNvSpPr/>
          <p:nvPr/>
        </p:nvSpPr>
        <p:spPr>
          <a:xfrm>
            <a:off x="4631928" y="685763"/>
            <a:ext cx="3289516" cy="3289516"/>
          </a:xfrm>
          <a:prstGeom prst="diamond">
            <a:avLst/>
          </a:prstGeom>
          <a:solidFill>
            <a:schemeClr val="bg1"/>
          </a:solidFill>
          <a:ln>
            <a:noFill/>
          </a:ln>
          <a:effectLst>
            <a:outerShdw blurRad="50800" dist="38100" dir="8100000" algn="tr" rotWithShape="0">
              <a:prstClr val="black">
                <a:alpha val="40000"/>
              </a:prstClr>
            </a:outerShdw>
          </a:effectLst>
          <a:scene3d>
            <a:camera prst="orthographicFront"/>
            <a:lightRig rig="threePt" dir="t">
              <a:rot lat="0" lon="0" rev="4800000"/>
            </a:lightRig>
          </a:scene3d>
          <a:sp3d>
            <a:bevelT w="63500" h="254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6" name="文本框 5"/>
          <p:cNvSpPr txBox="1"/>
          <p:nvPr/>
        </p:nvSpPr>
        <p:spPr>
          <a:xfrm>
            <a:off x="5636401" y="1617970"/>
            <a:ext cx="1280566" cy="481799"/>
          </a:xfrm>
          <a:prstGeom prst="rect">
            <a:avLst/>
          </a:prstGeom>
          <a:noFill/>
        </p:spPr>
        <p:txBody>
          <a:bodyPr wrap="square" rtlCol="0">
            <a:spAutoFit/>
          </a:bodyPr>
          <a:lstStyle/>
          <a:p>
            <a:r>
              <a:rPr lang="en-US" altLang="zh-CN" sz="2530" dirty="0" smtClean="0">
                <a:solidFill>
                  <a:schemeClr val="accent1"/>
                </a:solidFill>
                <a:latin typeface="微软雅黑" panose="020B0503020204020204" pitchFamily="34" charset="-122"/>
                <a:ea typeface="微软雅黑" panose="020B0503020204020204" pitchFamily="34" charset="-122"/>
              </a:rPr>
              <a:t>Part4</a:t>
            </a:r>
            <a:endParaRPr lang="zh-CN" altLang="en-US" sz="2530" dirty="0">
              <a:solidFill>
                <a:schemeClr val="accent1"/>
              </a:solidFill>
              <a:latin typeface="微软雅黑" panose="020B0503020204020204" pitchFamily="34" charset="-122"/>
              <a:ea typeface="微软雅黑" panose="020B0503020204020204" pitchFamily="34" charset="-122"/>
            </a:endParaRPr>
          </a:p>
        </p:txBody>
      </p:sp>
      <p:sp>
        <p:nvSpPr>
          <p:cNvPr id="7" name="矩形 6"/>
          <p:cNvSpPr/>
          <p:nvPr/>
        </p:nvSpPr>
        <p:spPr>
          <a:xfrm>
            <a:off x="4848489" y="2005930"/>
            <a:ext cx="2781531" cy="611706"/>
          </a:xfrm>
          <a:prstGeom prst="rect">
            <a:avLst/>
          </a:prstGeom>
        </p:spPr>
        <p:txBody>
          <a:bodyPr wrap="none">
            <a:spAutoFit/>
          </a:bodyPr>
          <a:lstStyle/>
          <a:p>
            <a:r>
              <a:rPr lang="zh-CN" altLang="en-US" sz="3375" b="1" dirty="0">
                <a:solidFill>
                  <a:schemeClr val="accent1"/>
                </a:solidFill>
                <a:effectLst>
                  <a:innerShdw blurRad="63500" dist="50800" dir="18900000">
                    <a:prstClr val="black">
                      <a:alpha val="50000"/>
                    </a:prstClr>
                  </a:innerShdw>
                </a:effectLst>
                <a:latin typeface="微软雅黑" panose="020B0503020204020204" pitchFamily="34" charset="-122"/>
                <a:ea typeface="微软雅黑" panose="020B0503020204020204" pitchFamily="34" charset="-122"/>
              </a:rPr>
              <a:t>单击添加标题</a:t>
            </a:r>
            <a:endParaRPr lang="zh-CN" altLang="en-US" sz="3375" b="1" dirty="0">
              <a:solidFill>
                <a:schemeClr val="accent1"/>
              </a:solidFill>
              <a:effectLst>
                <a:innerShdw blurRad="63500" dist="50800" dir="18900000">
                  <a:prstClr val="black">
                    <a:alpha val="50000"/>
                  </a:prstClr>
                </a:innerShdw>
              </a:effectLst>
              <a:latin typeface="微软雅黑" panose="020B0503020204020204" pitchFamily="34" charset="-122"/>
              <a:ea typeface="微软雅黑" panose="020B0503020204020204" pitchFamily="34" charset="-122"/>
            </a:endParaRPr>
          </a:p>
        </p:txBody>
      </p:sp>
      <p:sp>
        <p:nvSpPr>
          <p:cNvPr id="8" name="KSO_Shape"/>
          <p:cNvSpPr/>
          <p:nvPr/>
        </p:nvSpPr>
        <p:spPr bwMode="auto">
          <a:xfrm>
            <a:off x="6135443" y="2760590"/>
            <a:ext cx="282480" cy="564959"/>
          </a:xfrm>
          <a:custGeom>
            <a:avLst/>
            <a:gdLst/>
            <a:ahLst/>
            <a:cxnLst/>
            <a:rect l="0" t="0" r="r" b="b"/>
            <a:pathLst>
              <a:path w="725488" h="1450976">
                <a:moveTo>
                  <a:pt x="180975" y="543686"/>
                </a:moveTo>
                <a:lnTo>
                  <a:pt x="544513" y="543686"/>
                </a:lnTo>
                <a:lnTo>
                  <a:pt x="544513" y="785648"/>
                </a:lnTo>
                <a:lnTo>
                  <a:pt x="544248" y="794903"/>
                </a:lnTo>
                <a:lnTo>
                  <a:pt x="543187" y="804158"/>
                </a:lnTo>
                <a:lnTo>
                  <a:pt x="542392" y="813149"/>
                </a:lnTo>
                <a:lnTo>
                  <a:pt x="540536" y="822140"/>
                </a:lnTo>
                <a:lnTo>
                  <a:pt x="538679" y="830867"/>
                </a:lnTo>
                <a:lnTo>
                  <a:pt x="536293" y="839329"/>
                </a:lnTo>
                <a:lnTo>
                  <a:pt x="533111" y="847791"/>
                </a:lnTo>
                <a:lnTo>
                  <a:pt x="530194" y="856253"/>
                </a:lnTo>
                <a:lnTo>
                  <a:pt x="526482" y="864186"/>
                </a:lnTo>
                <a:lnTo>
                  <a:pt x="522504" y="871855"/>
                </a:lnTo>
                <a:lnTo>
                  <a:pt x="517997" y="879523"/>
                </a:lnTo>
                <a:lnTo>
                  <a:pt x="513224" y="886928"/>
                </a:lnTo>
                <a:lnTo>
                  <a:pt x="508186" y="893803"/>
                </a:lnTo>
                <a:lnTo>
                  <a:pt x="502882" y="900943"/>
                </a:lnTo>
                <a:lnTo>
                  <a:pt x="497049" y="907290"/>
                </a:lnTo>
                <a:lnTo>
                  <a:pt x="490950" y="913636"/>
                </a:lnTo>
                <a:lnTo>
                  <a:pt x="484851" y="919718"/>
                </a:lnTo>
                <a:lnTo>
                  <a:pt x="478222" y="925271"/>
                </a:lnTo>
                <a:lnTo>
                  <a:pt x="471328" y="930825"/>
                </a:lnTo>
                <a:lnTo>
                  <a:pt x="464169" y="935849"/>
                </a:lnTo>
                <a:lnTo>
                  <a:pt x="456744" y="940609"/>
                </a:lnTo>
                <a:lnTo>
                  <a:pt x="449054" y="944840"/>
                </a:lnTo>
                <a:lnTo>
                  <a:pt x="441630" y="949071"/>
                </a:lnTo>
                <a:lnTo>
                  <a:pt x="433145" y="952773"/>
                </a:lnTo>
                <a:lnTo>
                  <a:pt x="424925" y="955682"/>
                </a:lnTo>
                <a:lnTo>
                  <a:pt x="416705" y="958855"/>
                </a:lnTo>
                <a:lnTo>
                  <a:pt x="407954" y="961235"/>
                </a:lnTo>
                <a:lnTo>
                  <a:pt x="399204" y="963086"/>
                </a:lnTo>
                <a:lnTo>
                  <a:pt x="390188" y="964673"/>
                </a:lnTo>
                <a:lnTo>
                  <a:pt x="380908" y="965730"/>
                </a:lnTo>
                <a:lnTo>
                  <a:pt x="371892" y="966788"/>
                </a:lnTo>
                <a:lnTo>
                  <a:pt x="362612" y="966788"/>
                </a:lnTo>
                <a:lnTo>
                  <a:pt x="353331" y="966788"/>
                </a:lnTo>
                <a:lnTo>
                  <a:pt x="344050" y="965730"/>
                </a:lnTo>
                <a:lnTo>
                  <a:pt x="334770" y="964673"/>
                </a:lnTo>
                <a:lnTo>
                  <a:pt x="326019" y="963086"/>
                </a:lnTo>
                <a:lnTo>
                  <a:pt x="317269" y="961235"/>
                </a:lnTo>
                <a:lnTo>
                  <a:pt x="308518" y="958855"/>
                </a:lnTo>
                <a:lnTo>
                  <a:pt x="300033" y="955682"/>
                </a:lnTo>
                <a:lnTo>
                  <a:pt x="291813" y="952773"/>
                </a:lnTo>
                <a:lnTo>
                  <a:pt x="283858" y="949071"/>
                </a:lnTo>
                <a:lnTo>
                  <a:pt x="275903" y="944840"/>
                </a:lnTo>
                <a:lnTo>
                  <a:pt x="268214" y="940609"/>
                </a:lnTo>
                <a:lnTo>
                  <a:pt x="261054" y="935849"/>
                </a:lnTo>
                <a:lnTo>
                  <a:pt x="253895" y="930825"/>
                </a:lnTo>
                <a:lnTo>
                  <a:pt x="247001" y="925271"/>
                </a:lnTo>
                <a:lnTo>
                  <a:pt x="240372" y="919718"/>
                </a:lnTo>
                <a:lnTo>
                  <a:pt x="234008" y="913636"/>
                </a:lnTo>
                <a:lnTo>
                  <a:pt x="228174" y="907290"/>
                </a:lnTo>
                <a:lnTo>
                  <a:pt x="222341" y="900943"/>
                </a:lnTo>
                <a:lnTo>
                  <a:pt x="217037" y="893803"/>
                </a:lnTo>
                <a:lnTo>
                  <a:pt x="211999" y="886928"/>
                </a:lnTo>
                <a:lnTo>
                  <a:pt x="207226" y="879523"/>
                </a:lnTo>
                <a:lnTo>
                  <a:pt x="202984" y="871855"/>
                </a:lnTo>
                <a:lnTo>
                  <a:pt x="199006" y="864186"/>
                </a:lnTo>
                <a:lnTo>
                  <a:pt x="195294" y="856253"/>
                </a:lnTo>
                <a:lnTo>
                  <a:pt x="191847" y="847791"/>
                </a:lnTo>
                <a:lnTo>
                  <a:pt x="189195" y="839329"/>
                </a:lnTo>
                <a:lnTo>
                  <a:pt x="186809" y="830867"/>
                </a:lnTo>
                <a:lnTo>
                  <a:pt x="184422" y="822140"/>
                </a:lnTo>
                <a:lnTo>
                  <a:pt x="183097" y="813149"/>
                </a:lnTo>
                <a:lnTo>
                  <a:pt x="181771" y="804158"/>
                </a:lnTo>
                <a:lnTo>
                  <a:pt x="181240" y="794903"/>
                </a:lnTo>
                <a:lnTo>
                  <a:pt x="180975" y="785648"/>
                </a:lnTo>
                <a:lnTo>
                  <a:pt x="180975" y="543686"/>
                </a:lnTo>
                <a:close/>
                <a:moveTo>
                  <a:pt x="60589" y="484188"/>
                </a:moveTo>
                <a:lnTo>
                  <a:pt x="66675" y="484453"/>
                </a:lnTo>
                <a:lnTo>
                  <a:pt x="72760" y="485510"/>
                </a:lnTo>
                <a:lnTo>
                  <a:pt x="78581" y="487096"/>
                </a:lnTo>
                <a:lnTo>
                  <a:pt x="84137" y="488947"/>
                </a:lnTo>
                <a:lnTo>
                  <a:pt x="89429" y="491591"/>
                </a:lnTo>
                <a:lnTo>
                  <a:pt x="94191" y="494499"/>
                </a:lnTo>
                <a:lnTo>
                  <a:pt x="99219" y="497935"/>
                </a:lnTo>
                <a:lnTo>
                  <a:pt x="103452" y="501901"/>
                </a:lnTo>
                <a:lnTo>
                  <a:pt x="107421" y="506131"/>
                </a:lnTo>
                <a:lnTo>
                  <a:pt x="110596" y="510889"/>
                </a:lnTo>
                <a:lnTo>
                  <a:pt x="113771" y="515912"/>
                </a:lnTo>
                <a:lnTo>
                  <a:pt x="116152" y="521200"/>
                </a:lnTo>
                <a:lnTo>
                  <a:pt x="118269" y="526487"/>
                </a:lnTo>
                <a:lnTo>
                  <a:pt x="119856" y="532303"/>
                </a:lnTo>
                <a:lnTo>
                  <a:pt x="120650" y="538383"/>
                </a:lnTo>
                <a:lnTo>
                  <a:pt x="121179" y="544464"/>
                </a:lnTo>
                <a:lnTo>
                  <a:pt x="121179" y="786095"/>
                </a:lnTo>
                <a:lnTo>
                  <a:pt x="121179" y="793233"/>
                </a:lnTo>
                <a:lnTo>
                  <a:pt x="121973" y="803807"/>
                </a:lnTo>
                <a:lnTo>
                  <a:pt x="123560" y="817554"/>
                </a:lnTo>
                <a:lnTo>
                  <a:pt x="124619" y="825750"/>
                </a:lnTo>
                <a:lnTo>
                  <a:pt x="126206" y="834209"/>
                </a:lnTo>
                <a:lnTo>
                  <a:pt x="128058" y="843462"/>
                </a:lnTo>
                <a:lnTo>
                  <a:pt x="130175" y="853244"/>
                </a:lnTo>
                <a:lnTo>
                  <a:pt x="132821" y="863290"/>
                </a:lnTo>
                <a:lnTo>
                  <a:pt x="136260" y="873600"/>
                </a:lnTo>
                <a:lnTo>
                  <a:pt x="139964" y="883910"/>
                </a:lnTo>
                <a:lnTo>
                  <a:pt x="144198" y="894485"/>
                </a:lnTo>
                <a:lnTo>
                  <a:pt x="149225" y="905588"/>
                </a:lnTo>
                <a:lnTo>
                  <a:pt x="154517" y="916163"/>
                </a:lnTo>
                <a:lnTo>
                  <a:pt x="160867" y="927002"/>
                </a:lnTo>
                <a:lnTo>
                  <a:pt x="164306" y="932289"/>
                </a:lnTo>
                <a:lnTo>
                  <a:pt x="167746" y="937577"/>
                </a:lnTo>
                <a:lnTo>
                  <a:pt x="171714" y="942864"/>
                </a:lnTo>
                <a:lnTo>
                  <a:pt x="175683" y="947887"/>
                </a:lnTo>
                <a:lnTo>
                  <a:pt x="179652" y="953174"/>
                </a:lnTo>
                <a:lnTo>
                  <a:pt x="184150" y="957933"/>
                </a:lnTo>
                <a:lnTo>
                  <a:pt x="188384" y="962956"/>
                </a:lnTo>
                <a:lnTo>
                  <a:pt x="193411" y="967714"/>
                </a:lnTo>
                <a:lnTo>
                  <a:pt x="198438" y="972209"/>
                </a:lnTo>
                <a:lnTo>
                  <a:pt x="203730" y="976967"/>
                </a:lnTo>
                <a:lnTo>
                  <a:pt x="209286" y="981197"/>
                </a:lnTo>
                <a:lnTo>
                  <a:pt x="214577" y="985427"/>
                </a:lnTo>
                <a:lnTo>
                  <a:pt x="220663" y="989657"/>
                </a:lnTo>
                <a:lnTo>
                  <a:pt x="226748" y="993622"/>
                </a:lnTo>
                <a:lnTo>
                  <a:pt x="233363" y="997323"/>
                </a:lnTo>
                <a:lnTo>
                  <a:pt x="239977" y="1001025"/>
                </a:lnTo>
                <a:lnTo>
                  <a:pt x="246857" y="1004461"/>
                </a:lnTo>
                <a:lnTo>
                  <a:pt x="254000" y="1007634"/>
                </a:lnTo>
                <a:lnTo>
                  <a:pt x="261673" y="1010542"/>
                </a:lnTo>
                <a:lnTo>
                  <a:pt x="269346" y="1013714"/>
                </a:lnTo>
                <a:lnTo>
                  <a:pt x="277019" y="1016093"/>
                </a:lnTo>
                <a:lnTo>
                  <a:pt x="285750" y="1018473"/>
                </a:lnTo>
                <a:lnTo>
                  <a:pt x="294217" y="1020852"/>
                </a:lnTo>
                <a:lnTo>
                  <a:pt x="302948" y="1022438"/>
                </a:lnTo>
                <a:lnTo>
                  <a:pt x="312209" y="1024024"/>
                </a:lnTo>
                <a:lnTo>
                  <a:pt x="321734" y="1025611"/>
                </a:lnTo>
                <a:lnTo>
                  <a:pt x="331523" y="1026404"/>
                </a:lnTo>
                <a:lnTo>
                  <a:pt x="341842" y="1027461"/>
                </a:lnTo>
                <a:lnTo>
                  <a:pt x="352161" y="1027726"/>
                </a:lnTo>
                <a:lnTo>
                  <a:pt x="362744" y="1027990"/>
                </a:lnTo>
                <a:lnTo>
                  <a:pt x="373857" y="1027726"/>
                </a:lnTo>
                <a:lnTo>
                  <a:pt x="384440" y="1027197"/>
                </a:lnTo>
                <a:lnTo>
                  <a:pt x="394759" y="1026404"/>
                </a:lnTo>
                <a:lnTo>
                  <a:pt x="404813" y="1025346"/>
                </a:lnTo>
                <a:lnTo>
                  <a:pt x="414602" y="1023760"/>
                </a:lnTo>
                <a:lnTo>
                  <a:pt x="424127" y="1022174"/>
                </a:lnTo>
                <a:lnTo>
                  <a:pt x="432859" y="1020059"/>
                </a:lnTo>
                <a:lnTo>
                  <a:pt x="441854" y="1017944"/>
                </a:lnTo>
                <a:lnTo>
                  <a:pt x="450321" y="1015565"/>
                </a:lnTo>
                <a:lnTo>
                  <a:pt x="458523" y="1012921"/>
                </a:lnTo>
                <a:lnTo>
                  <a:pt x="466196" y="1009749"/>
                </a:lnTo>
                <a:lnTo>
                  <a:pt x="473869" y="1006312"/>
                </a:lnTo>
                <a:lnTo>
                  <a:pt x="481013" y="1003140"/>
                </a:lnTo>
                <a:lnTo>
                  <a:pt x="488157" y="999438"/>
                </a:lnTo>
                <a:lnTo>
                  <a:pt x="494771" y="995473"/>
                </a:lnTo>
                <a:lnTo>
                  <a:pt x="501386" y="991507"/>
                </a:lnTo>
                <a:lnTo>
                  <a:pt x="507736" y="987278"/>
                </a:lnTo>
                <a:lnTo>
                  <a:pt x="513821" y="983048"/>
                </a:lnTo>
                <a:lnTo>
                  <a:pt x="519113" y="978289"/>
                </a:lnTo>
                <a:lnTo>
                  <a:pt x="524669" y="973795"/>
                </a:lnTo>
                <a:lnTo>
                  <a:pt x="530225" y="969036"/>
                </a:lnTo>
                <a:lnTo>
                  <a:pt x="534988" y="964013"/>
                </a:lnTo>
                <a:lnTo>
                  <a:pt x="540015" y="959255"/>
                </a:lnTo>
                <a:lnTo>
                  <a:pt x="544248" y="953967"/>
                </a:lnTo>
                <a:lnTo>
                  <a:pt x="548746" y="948944"/>
                </a:lnTo>
                <a:lnTo>
                  <a:pt x="552715" y="943657"/>
                </a:lnTo>
                <a:lnTo>
                  <a:pt x="556684" y="938105"/>
                </a:lnTo>
                <a:lnTo>
                  <a:pt x="560388" y="932554"/>
                </a:lnTo>
                <a:lnTo>
                  <a:pt x="564092" y="927266"/>
                </a:lnTo>
                <a:lnTo>
                  <a:pt x="567267" y="921715"/>
                </a:lnTo>
                <a:lnTo>
                  <a:pt x="573352" y="910876"/>
                </a:lnTo>
                <a:lnTo>
                  <a:pt x="578644" y="899772"/>
                </a:lnTo>
                <a:lnTo>
                  <a:pt x="583407" y="888404"/>
                </a:lnTo>
                <a:lnTo>
                  <a:pt x="587375" y="877830"/>
                </a:lnTo>
                <a:lnTo>
                  <a:pt x="591080" y="867255"/>
                </a:lnTo>
                <a:lnTo>
                  <a:pt x="594255" y="856416"/>
                </a:lnTo>
                <a:lnTo>
                  <a:pt x="596636" y="846899"/>
                </a:lnTo>
                <a:lnTo>
                  <a:pt x="598752" y="837117"/>
                </a:lnTo>
                <a:lnTo>
                  <a:pt x="600605" y="828129"/>
                </a:lnTo>
                <a:lnTo>
                  <a:pt x="601928" y="819934"/>
                </a:lnTo>
                <a:lnTo>
                  <a:pt x="602721" y="812267"/>
                </a:lnTo>
                <a:lnTo>
                  <a:pt x="604044" y="799577"/>
                </a:lnTo>
                <a:lnTo>
                  <a:pt x="604573" y="790853"/>
                </a:lnTo>
                <a:lnTo>
                  <a:pt x="604573" y="786095"/>
                </a:lnTo>
                <a:lnTo>
                  <a:pt x="604573" y="544464"/>
                </a:lnTo>
                <a:lnTo>
                  <a:pt x="604838" y="538383"/>
                </a:lnTo>
                <a:lnTo>
                  <a:pt x="605896" y="532303"/>
                </a:lnTo>
                <a:lnTo>
                  <a:pt x="607219" y="526487"/>
                </a:lnTo>
                <a:lnTo>
                  <a:pt x="609336" y="521200"/>
                </a:lnTo>
                <a:lnTo>
                  <a:pt x="611982" y="515912"/>
                </a:lnTo>
                <a:lnTo>
                  <a:pt x="614892" y="510889"/>
                </a:lnTo>
                <a:lnTo>
                  <a:pt x="618332" y="506131"/>
                </a:lnTo>
                <a:lnTo>
                  <a:pt x="622300" y="501901"/>
                </a:lnTo>
                <a:lnTo>
                  <a:pt x="626534" y="497935"/>
                </a:lnTo>
                <a:lnTo>
                  <a:pt x="631296" y="494499"/>
                </a:lnTo>
                <a:lnTo>
                  <a:pt x="636323" y="491591"/>
                </a:lnTo>
                <a:lnTo>
                  <a:pt x="641350" y="488947"/>
                </a:lnTo>
                <a:lnTo>
                  <a:pt x="646907" y="487096"/>
                </a:lnTo>
                <a:lnTo>
                  <a:pt x="652992" y="485510"/>
                </a:lnTo>
                <a:lnTo>
                  <a:pt x="658813" y="484453"/>
                </a:lnTo>
                <a:lnTo>
                  <a:pt x="664898" y="484188"/>
                </a:lnTo>
                <a:lnTo>
                  <a:pt x="671248" y="484453"/>
                </a:lnTo>
                <a:lnTo>
                  <a:pt x="677069" y="485510"/>
                </a:lnTo>
                <a:lnTo>
                  <a:pt x="682890" y="487096"/>
                </a:lnTo>
                <a:lnTo>
                  <a:pt x="688711" y="488947"/>
                </a:lnTo>
                <a:lnTo>
                  <a:pt x="694003" y="491591"/>
                </a:lnTo>
                <a:lnTo>
                  <a:pt x="698765" y="494499"/>
                </a:lnTo>
                <a:lnTo>
                  <a:pt x="703528" y="497935"/>
                </a:lnTo>
                <a:lnTo>
                  <a:pt x="708026" y="501901"/>
                </a:lnTo>
                <a:lnTo>
                  <a:pt x="711994" y="506131"/>
                </a:lnTo>
                <a:lnTo>
                  <a:pt x="715169" y="510889"/>
                </a:lnTo>
                <a:lnTo>
                  <a:pt x="718344" y="515912"/>
                </a:lnTo>
                <a:lnTo>
                  <a:pt x="720726" y="521200"/>
                </a:lnTo>
                <a:lnTo>
                  <a:pt x="722842" y="526487"/>
                </a:lnTo>
                <a:lnTo>
                  <a:pt x="724430" y="532303"/>
                </a:lnTo>
                <a:lnTo>
                  <a:pt x="725223" y="538383"/>
                </a:lnTo>
                <a:lnTo>
                  <a:pt x="725488" y="544464"/>
                </a:lnTo>
                <a:lnTo>
                  <a:pt x="725488" y="786095"/>
                </a:lnTo>
                <a:lnTo>
                  <a:pt x="725223" y="797462"/>
                </a:lnTo>
                <a:lnTo>
                  <a:pt x="724694" y="809095"/>
                </a:lnTo>
                <a:lnTo>
                  <a:pt x="723636" y="821255"/>
                </a:lnTo>
                <a:lnTo>
                  <a:pt x="722313" y="833681"/>
                </a:lnTo>
                <a:lnTo>
                  <a:pt x="720461" y="846370"/>
                </a:lnTo>
                <a:lnTo>
                  <a:pt x="718080" y="859853"/>
                </a:lnTo>
                <a:lnTo>
                  <a:pt x="714905" y="873336"/>
                </a:lnTo>
                <a:lnTo>
                  <a:pt x="711465" y="886554"/>
                </a:lnTo>
                <a:lnTo>
                  <a:pt x="707496" y="900830"/>
                </a:lnTo>
                <a:lnTo>
                  <a:pt x="702998" y="914312"/>
                </a:lnTo>
                <a:lnTo>
                  <a:pt x="698236" y="928324"/>
                </a:lnTo>
                <a:lnTo>
                  <a:pt x="692415" y="942335"/>
                </a:lnTo>
                <a:lnTo>
                  <a:pt x="686065" y="956347"/>
                </a:lnTo>
                <a:lnTo>
                  <a:pt x="679186" y="970094"/>
                </a:lnTo>
                <a:lnTo>
                  <a:pt x="671513" y="983841"/>
                </a:lnTo>
                <a:lnTo>
                  <a:pt x="663311" y="997323"/>
                </a:lnTo>
                <a:lnTo>
                  <a:pt x="658813" y="1003933"/>
                </a:lnTo>
                <a:lnTo>
                  <a:pt x="654315" y="1010542"/>
                </a:lnTo>
                <a:lnTo>
                  <a:pt x="649552" y="1017151"/>
                </a:lnTo>
                <a:lnTo>
                  <a:pt x="644525" y="1023496"/>
                </a:lnTo>
                <a:lnTo>
                  <a:pt x="639498" y="1029841"/>
                </a:lnTo>
                <a:lnTo>
                  <a:pt x="634207" y="1035921"/>
                </a:lnTo>
                <a:lnTo>
                  <a:pt x="628650" y="1042001"/>
                </a:lnTo>
                <a:lnTo>
                  <a:pt x="623094" y="1048082"/>
                </a:lnTo>
                <a:lnTo>
                  <a:pt x="617009" y="1054162"/>
                </a:lnTo>
                <a:lnTo>
                  <a:pt x="610923" y="1059978"/>
                </a:lnTo>
                <a:lnTo>
                  <a:pt x="604838" y="1065530"/>
                </a:lnTo>
                <a:lnTo>
                  <a:pt x="598488" y="1071082"/>
                </a:lnTo>
                <a:lnTo>
                  <a:pt x="591873" y="1076369"/>
                </a:lnTo>
                <a:lnTo>
                  <a:pt x="584730" y="1081656"/>
                </a:lnTo>
                <a:lnTo>
                  <a:pt x="577850" y="1086944"/>
                </a:lnTo>
                <a:lnTo>
                  <a:pt x="570442" y="1091702"/>
                </a:lnTo>
                <a:lnTo>
                  <a:pt x="563034" y="1096461"/>
                </a:lnTo>
                <a:lnTo>
                  <a:pt x="555096" y="1101219"/>
                </a:lnTo>
                <a:lnTo>
                  <a:pt x="547159" y="1105714"/>
                </a:lnTo>
                <a:lnTo>
                  <a:pt x="538957" y="1109944"/>
                </a:lnTo>
                <a:lnTo>
                  <a:pt x="530755" y="1113909"/>
                </a:lnTo>
                <a:lnTo>
                  <a:pt x="522288" y="1117875"/>
                </a:lnTo>
                <a:lnTo>
                  <a:pt x="513292" y="1121576"/>
                </a:lnTo>
                <a:lnTo>
                  <a:pt x="504296" y="1125277"/>
                </a:lnTo>
                <a:lnTo>
                  <a:pt x="495036" y="1128185"/>
                </a:lnTo>
                <a:lnTo>
                  <a:pt x="485246" y="1131357"/>
                </a:lnTo>
                <a:lnTo>
                  <a:pt x="475721" y="1134001"/>
                </a:lnTo>
                <a:lnTo>
                  <a:pt x="465932" y="1136909"/>
                </a:lnTo>
                <a:lnTo>
                  <a:pt x="455613" y="1139288"/>
                </a:lnTo>
                <a:lnTo>
                  <a:pt x="445029" y="1141139"/>
                </a:lnTo>
                <a:lnTo>
                  <a:pt x="434182" y="1142989"/>
                </a:lnTo>
                <a:lnTo>
                  <a:pt x="423069" y="1144840"/>
                </a:lnTo>
                <a:lnTo>
                  <a:pt x="423069" y="1329896"/>
                </a:lnTo>
                <a:lnTo>
                  <a:pt x="664898" y="1329896"/>
                </a:lnTo>
                <a:lnTo>
                  <a:pt x="671248" y="1330161"/>
                </a:lnTo>
                <a:lnTo>
                  <a:pt x="677069" y="1331218"/>
                </a:lnTo>
                <a:lnTo>
                  <a:pt x="682890" y="1332540"/>
                </a:lnTo>
                <a:lnTo>
                  <a:pt x="688711" y="1334919"/>
                </a:lnTo>
                <a:lnTo>
                  <a:pt x="694003" y="1337299"/>
                </a:lnTo>
                <a:lnTo>
                  <a:pt x="698765" y="1340207"/>
                </a:lnTo>
                <a:lnTo>
                  <a:pt x="703528" y="1343643"/>
                </a:lnTo>
                <a:lnTo>
                  <a:pt x="708026" y="1347609"/>
                </a:lnTo>
                <a:lnTo>
                  <a:pt x="711994" y="1351839"/>
                </a:lnTo>
                <a:lnTo>
                  <a:pt x="715169" y="1356862"/>
                </a:lnTo>
                <a:lnTo>
                  <a:pt x="718344" y="1361620"/>
                </a:lnTo>
                <a:lnTo>
                  <a:pt x="720726" y="1366908"/>
                </a:lnTo>
                <a:lnTo>
                  <a:pt x="722842" y="1372195"/>
                </a:lnTo>
                <a:lnTo>
                  <a:pt x="724430" y="1378011"/>
                </a:lnTo>
                <a:lnTo>
                  <a:pt x="725223" y="1384092"/>
                </a:lnTo>
                <a:lnTo>
                  <a:pt x="725488" y="1390172"/>
                </a:lnTo>
                <a:lnTo>
                  <a:pt x="725223" y="1396517"/>
                </a:lnTo>
                <a:lnTo>
                  <a:pt x="724430" y="1402333"/>
                </a:lnTo>
                <a:lnTo>
                  <a:pt x="722842" y="1408149"/>
                </a:lnTo>
                <a:lnTo>
                  <a:pt x="720726" y="1413965"/>
                </a:lnTo>
                <a:lnTo>
                  <a:pt x="718344" y="1419252"/>
                </a:lnTo>
                <a:lnTo>
                  <a:pt x="715169" y="1424011"/>
                </a:lnTo>
                <a:lnTo>
                  <a:pt x="711994" y="1429034"/>
                </a:lnTo>
                <a:lnTo>
                  <a:pt x="708026" y="1433264"/>
                </a:lnTo>
                <a:lnTo>
                  <a:pt x="703528" y="1436965"/>
                </a:lnTo>
                <a:lnTo>
                  <a:pt x="698765" y="1440402"/>
                </a:lnTo>
                <a:lnTo>
                  <a:pt x="694003" y="1443574"/>
                </a:lnTo>
                <a:lnTo>
                  <a:pt x="688711" y="1445953"/>
                </a:lnTo>
                <a:lnTo>
                  <a:pt x="682890" y="1448068"/>
                </a:lnTo>
                <a:lnTo>
                  <a:pt x="677069" y="1449654"/>
                </a:lnTo>
                <a:lnTo>
                  <a:pt x="671248" y="1450447"/>
                </a:lnTo>
                <a:lnTo>
                  <a:pt x="664898" y="1450976"/>
                </a:lnTo>
                <a:lnTo>
                  <a:pt x="60589" y="1450976"/>
                </a:lnTo>
                <a:lnTo>
                  <a:pt x="54239" y="1450447"/>
                </a:lnTo>
                <a:lnTo>
                  <a:pt x="48419" y="1449654"/>
                </a:lnTo>
                <a:lnTo>
                  <a:pt x="42598" y="1448068"/>
                </a:lnTo>
                <a:lnTo>
                  <a:pt x="37041" y="1445953"/>
                </a:lnTo>
                <a:lnTo>
                  <a:pt x="31750" y="1443574"/>
                </a:lnTo>
                <a:lnTo>
                  <a:pt x="26723" y="1440402"/>
                </a:lnTo>
                <a:lnTo>
                  <a:pt x="21960" y="1436965"/>
                </a:lnTo>
                <a:lnTo>
                  <a:pt x="17727" y="1433264"/>
                </a:lnTo>
                <a:lnTo>
                  <a:pt x="13758" y="1429034"/>
                </a:lnTo>
                <a:lnTo>
                  <a:pt x="10319" y="1424011"/>
                </a:lnTo>
                <a:lnTo>
                  <a:pt x="7408" y="1419252"/>
                </a:lnTo>
                <a:lnTo>
                  <a:pt x="5027" y="1413965"/>
                </a:lnTo>
                <a:lnTo>
                  <a:pt x="2646" y="1408149"/>
                </a:lnTo>
                <a:lnTo>
                  <a:pt x="1323" y="1402333"/>
                </a:lnTo>
                <a:lnTo>
                  <a:pt x="264" y="1396517"/>
                </a:lnTo>
                <a:lnTo>
                  <a:pt x="0" y="1390172"/>
                </a:lnTo>
                <a:lnTo>
                  <a:pt x="264" y="1384092"/>
                </a:lnTo>
                <a:lnTo>
                  <a:pt x="1323" y="1378011"/>
                </a:lnTo>
                <a:lnTo>
                  <a:pt x="2646" y="1372195"/>
                </a:lnTo>
                <a:lnTo>
                  <a:pt x="5027" y="1366908"/>
                </a:lnTo>
                <a:lnTo>
                  <a:pt x="7408" y="1361620"/>
                </a:lnTo>
                <a:lnTo>
                  <a:pt x="10319" y="1356862"/>
                </a:lnTo>
                <a:lnTo>
                  <a:pt x="13758" y="1351839"/>
                </a:lnTo>
                <a:lnTo>
                  <a:pt x="17727" y="1347609"/>
                </a:lnTo>
                <a:lnTo>
                  <a:pt x="21960" y="1343643"/>
                </a:lnTo>
                <a:lnTo>
                  <a:pt x="26723" y="1340207"/>
                </a:lnTo>
                <a:lnTo>
                  <a:pt x="31750" y="1337299"/>
                </a:lnTo>
                <a:lnTo>
                  <a:pt x="37041" y="1334919"/>
                </a:lnTo>
                <a:lnTo>
                  <a:pt x="42598" y="1332540"/>
                </a:lnTo>
                <a:lnTo>
                  <a:pt x="48419" y="1331218"/>
                </a:lnTo>
                <a:lnTo>
                  <a:pt x="54239" y="1330161"/>
                </a:lnTo>
                <a:lnTo>
                  <a:pt x="60589" y="1329896"/>
                </a:lnTo>
                <a:lnTo>
                  <a:pt x="302419" y="1329896"/>
                </a:lnTo>
                <a:lnTo>
                  <a:pt x="302419" y="1144840"/>
                </a:lnTo>
                <a:lnTo>
                  <a:pt x="291571" y="1142989"/>
                </a:lnTo>
                <a:lnTo>
                  <a:pt x="280459" y="1141139"/>
                </a:lnTo>
                <a:lnTo>
                  <a:pt x="270140" y="1139288"/>
                </a:lnTo>
                <a:lnTo>
                  <a:pt x="259821" y="1136909"/>
                </a:lnTo>
                <a:lnTo>
                  <a:pt x="250032" y="1134001"/>
                </a:lnTo>
                <a:lnTo>
                  <a:pt x="240242" y="1131357"/>
                </a:lnTo>
                <a:lnTo>
                  <a:pt x="230452" y="1128185"/>
                </a:lnTo>
                <a:lnTo>
                  <a:pt x="221457" y="1125277"/>
                </a:lnTo>
                <a:lnTo>
                  <a:pt x="212196" y="1121576"/>
                </a:lnTo>
                <a:lnTo>
                  <a:pt x="203465" y="1117875"/>
                </a:lnTo>
                <a:lnTo>
                  <a:pt x="194734" y="1113909"/>
                </a:lnTo>
                <a:lnTo>
                  <a:pt x="186532" y="1109944"/>
                </a:lnTo>
                <a:lnTo>
                  <a:pt x="178329" y="1105714"/>
                </a:lnTo>
                <a:lnTo>
                  <a:pt x="170392" y="1101219"/>
                </a:lnTo>
                <a:lnTo>
                  <a:pt x="162454" y="1096461"/>
                </a:lnTo>
                <a:lnTo>
                  <a:pt x="155310" y="1091702"/>
                </a:lnTo>
                <a:lnTo>
                  <a:pt x="147902" y="1086944"/>
                </a:lnTo>
                <a:lnTo>
                  <a:pt x="140758" y="1081656"/>
                </a:lnTo>
                <a:lnTo>
                  <a:pt x="133879" y="1076369"/>
                </a:lnTo>
                <a:lnTo>
                  <a:pt x="127264" y="1071082"/>
                </a:lnTo>
                <a:lnTo>
                  <a:pt x="120650" y="1065530"/>
                </a:lnTo>
                <a:lnTo>
                  <a:pt x="114564" y="1059978"/>
                </a:lnTo>
                <a:lnTo>
                  <a:pt x="108479" y="1054162"/>
                </a:lnTo>
                <a:lnTo>
                  <a:pt x="102394" y="1048082"/>
                </a:lnTo>
                <a:lnTo>
                  <a:pt x="97102" y="1042001"/>
                </a:lnTo>
                <a:lnTo>
                  <a:pt x="91546" y="1035921"/>
                </a:lnTo>
                <a:lnTo>
                  <a:pt x="85989" y="1029841"/>
                </a:lnTo>
                <a:lnTo>
                  <a:pt x="81227" y="1023496"/>
                </a:lnTo>
                <a:lnTo>
                  <a:pt x="75935" y="1017151"/>
                </a:lnTo>
                <a:lnTo>
                  <a:pt x="71437" y="1010542"/>
                </a:lnTo>
                <a:lnTo>
                  <a:pt x="66675" y="1003933"/>
                </a:lnTo>
                <a:lnTo>
                  <a:pt x="62177" y="997323"/>
                </a:lnTo>
                <a:lnTo>
                  <a:pt x="53975" y="983841"/>
                </a:lnTo>
                <a:lnTo>
                  <a:pt x="46302" y="970094"/>
                </a:lnTo>
                <a:lnTo>
                  <a:pt x="39687" y="956347"/>
                </a:lnTo>
                <a:lnTo>
                  <a:pt x="33337" y="942335"/>
                </a:lnTo>
                <a:lnTo>
                  <a:pt x="27516" y="928324"/>
                </a:lnTo>
                <a:lnTo>
                  <a:pt x="22489" y="914312"/>
                </a:lnTo>
                <a:lnTo>
                  <a:pt x="17991" y="900830"/>
                </a:lnTo>
                <a:lnTo>
                  <a:pt x="14023" y="886554"/>
                </a:lnTo>
                <a:lnTo>
                  <a:pt x="10583" y="873336"/>
                </a:lnTo>
                <a:lnTo>
                  <a:pt x="7673" y="859853"/>
                </a:lnTo>
                <a:lnTo>
                  <a:pt x="5291" y="846370"/>
                </a:lnTo>
                <a:lnTo>
                  <a:pt x="3439" y="833681"/>
                </a:lnTo>
                <a:lnTo>
                  <a:pt x="1852" y="821255"/>
                </a:lnTo>
                <a:lnTo>
                  <a:pt x="1058" y="809095"/>
                </a:lnTo>
                <a:lnTo>
                  <a:pt x="264" y="797462"/>
                </a:lnTo>
                <a:lnTo>
                  <a:pt x="0" y="786095"/>
                </a:lnTo>
                <a:lnTo>
                  <a:pt x="0" y="544464"/>
                </a:lnTo>
                <a:lnTo>
                  <a:pt x="264" y="538383"/>
                </a:lnTo>
                <a:lnTo>
                  <a:pt x="1323" y="532303"/>
                </a:lnTo>
                <a:lnTo>
                  <a:pt x="2646" y="526487"/>
                </a:lnTo>
                <a:lnTo>
                  <a:pt x="5027" y="521200"/>
                </a:lnTo>
                <a:lnTo>
                  <a:pt x="7408" y="515912"/>
                </a:lnTo>
                <a:lnTo>
                  <a:pt x="10319" y="510889"/>
                </a:lnTo>
                <a:lnTo>
                  <a:pt x="13758" y="506131"/>
                </a:lnTo>
                <a:lnTo>
                  <a:pt x="17727" y="501901"/>
                </a:lnTo>
                <a:lnTo>
                  <a:pt x="21960" y="497935"/>
                </a:lnTo>
                <a:lnTo>
                  <a:pt x="26723" y="494499"/>
                </a:lnTo>
                <a:lnTo>
                  <a:pt x="31750" y="491591"/>
                </a:lnTo>
                <a:lnTo>
                  <a:pt x="37041" y="488947"/>
                </a:lnTo>
                <a:lnTo>
                  <a:pt x="42598" y="487096"/>
                </a:lnTo>
                <a:lnTo>
                  <a:pt x="48419" y="485510"/>
                </a:lnTo>
                <a:lnTo>
                  <a:pt x="54239" y="484453"/>
                </a:lnTo>
                <a:lnTo>
                  <a:pt x="60589" y="484188"/>
                </a:lnTo>
                <a:close/>
                <a:moveTo>
                  <a:pt x="362612" y="0"/>
                </a:moveTo>
                <a:lnTo>
                  <a:pt x="372158" y="265"/>
                </a:lnTo>
                <a:lnTo>
                  <a:pt x="381438" y="1058"/>
                </a:lnTo>
                <a:lnTo>
                  <a:pt x="390454" y="2116"/>
                </a:lnTo>
                <a:lnTo>
                  <a:pt x="399204" y="3967"/>
                </a:lnTo>
                <a:lnTo>
                  <a:pt x="408219" y="5553"/>
                </a:lnTo>
                <a:lnTo>
                  <a:pt x="416705" y="8198"/>
                </a:lnTo>
                <a:lnTo>
                  <a:pt x="424925" y="11107"/>
                </a:lnTo>
                <a:lnTo>
                  <a:pt x="433145" y="14280"/>
                </a:lnTo>
                <a:lnTo>
                  <a:pt x="441630" y="17982"/>
                </a:lnTo>
                <a:lnTo>
                  <a:pt x="449054" y="21949"/>
                </a:lnTo>
                <a:lnTo>
                  <a:pt x="456744" y="26444"/>
                </a:lnTo>
                <a:lnTo>
                  <a:pt x="464169" y="30939"/>
                </a:lnTo>
                <a:lnTo>
                  <a:pt x="471328" y="36228"/>
                </a:lnTo>
                <a:lnTo>
                  <a:pt x="478222" y="41253"/>
                </a:lnTo>
                <a:lnTo>
                  <a:pt x="484851" y="47070"/>
                </a:lnTo>
                <a:lnTo>
                  <a:pt x="490950" y="53152"/>
                </a:lnTo>
                <a:lnTo>
                  <a:pt x="497049" y="59234"/>
                </a:lnTo>
                <a:lnTo>
                  <a:pt x="502882" y="66110"/>
                </a:lnTo>
                <a:lnTo>
                  <a:pt x="508186" y="72721"/>
                </a:lnTo>
                <a:lnTo>
                  <a:pt x="513224" y="80125"/>
                </a:lnTo>
                <a:lnTo>
                  <a:pt x="517997" y="87265"/>
                </a:lnTo>
                <a:lnTo>
                  <a:pt x="522504" y="94934"/>
                </a:lnTo>
                <a:lnTo>
                  <a:pt x="526482" y="102602"/>
                </a:lnTo>
                <a:lnTo>
                  <a:pt x="530194" y="110800"/>
                </a:lnTo>
                <a:lnTo>
                  <a:pt x="533111" y="118998"/>
                </a:lnTo>
                <a:lnTo>
                  <a:pt x="536293" y="127195"/>
                </a:lnTo>
                <a:lnTo>
                  <a:pt x="538679" y="136186"/>
                </a:lnTo>
                <a:lnTo>
                  <a:pt x="540536" y="144648"/>
                </a:lnTo>
                <a:lnTo>
                  <a:pt x="542392" y="153903"/>
                </a:lnTo>
                <a:lnTo>
                  <a:pt x="543187" y="162630"/>
                </a:lnTo>
                <a:lnTo>
                  <a:pt x="544248" y="172150"/>
                </a:lnTo>
                <a:lnTo>
                  <a:pt x="544513" y="181141"/>
                </a:lnTo>
                <a:lnTo>
                  <a:pt x="544513" y="483394"/>
                </a:lnTo>
                <a:lnTo>
                  <a:pt x="180975" y="483394"/>
                </a:lnTo>
                <a:lnTo>
                  <a:pt x="180975" y="181141"/>
                </a:lnTo>
                <a:lnTo>
                  <a:pt x="181240" y="172150"/>
                </a:lnTo>
                <a:lnTo>
                  <a:pt x="181771" y="162630"/>
                </a:lnTo>
                <a:lnTo>
                  <a:pt x="183097" y="153903"/>
                </a:lnTo>
                <a:lnTo>
                  <a:pt x="184422" y="144648"/>
                </a:lnTo>
                <a:lnTo>
                  <a:pt x="186809" y="136186"/>
                </a:lnTo>
                <a:lnTo>
                  <a:pt x="189195" y="127195"/>
                </a:lnTo>
                <a:lnTo>
                  <a:pt x="191847" y="118998"/>
                </a:lnTo>
                <a:lnTo>
                  <a:pt x="195294" y="110800"/>
                </a:lnTo>
                <a:lnTo>
                  <a:pt x="199006" y="102602"/>
                </a:lnTo>
                <a:lnTo>
                  <a:pt x="202984" y="94934"/>
                </a:lnTo>
                <a:lnTo>
                  <a:pt x="207226" y="87265"/>
                </a:lnTo>
                <a:lnTo>
                  <a:pt x="211999" y="80125"/>
                </a:lnTo>
                <a:lnTo>
                  <a:pt x="217037" y="72721"/>
                </a:lnTo>
                <a:lnTo>
                  <a:pt x="222341" y="66110"/>
                </a:lnTo>
                <a:lnTo>
                  <a:pt x="228174" y="59234"/>
                </a:lnTo>
                <a:lnTo>
                  <a:pt x="234008" y="53152"/>
                </a:lnTo>
                <a:lnTo>
                  <a:pt x="240372" y="47070"/>
                </a:lnTo>
                <a:lnTo>
                  <a:pt x="247266" y="41253"/>
                </a:lnTo>
                <a:lnTo>
                  <a:pt x="253895" y="36228"/>
                </a:lnTo>
                <a:lnTo>
                  <a:pt x="261054" y="30939"/>
                </a:lnTo>
                <a:lnTo>
                  <a:pt x="268479" y="26444"/>
                </a:lnTo>
                <a:lnTo>
                  <a:pt x="275903" y="21949"/>
                </a:lnTo>
                <a:lnTo>
                  <a:pt x="283858" y="17982"/>
                </a:lnTo>
                <a:lnTo>
                  <a:pt x="291813" y="14280"/>
                </a:lnTo>
                <a:lnTo>
                  <a:pt x="300033" y="11107"/>
                </a:lnTo>
                <a:lnTo>
                  <a:pt x="308518" y="8198"/>
                </a:lnTo>
                <a:lnTo>
                  <a:pt x="317269" y="5553"/>
                </a:lnTo>
                <a:lnTo>
                  <a:pt x="326019" y="3967"/>
                </a:lnTo>
                <a:lnTo>
                  <a:pt x="334770" y="2116"/>
                </a:lnTo>
                <a:lnTo>
                  <a:pt x="344050" y="1058"/>
                </a:lnTo>
                <a:lnTo>
                  <a:pt x="353331" y="265"/>
                </a:lnTo>
                <a:lnTo>
                  <a:pt x="362612" y="0"/>
                </a:lnTo>
                <a:close/>
              </a:path>
            </a:pathLst>
          </a:custGeom>
          <a:solidFill>
            <a:schemeClr val="accent1"/>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latin typeface="微软雅黑" panose="020B0503020204020204" pitchFamily="34" charset="-122"/>
              <a:ea typeface="微软雅黑" panose="020B0503020204020204" pitchFamily="34" charset="-122"/>
            </a:endParaRPr>
          </a:p>
        </p:txBody>
      </p:sp>
      <p:sp>
        <p:nvSpPr>
          <p:cNvPr id="9" name="矩形 8"/>
          <p:cNvSpPr/>
          <p:nvPr/>
        </p:nvSpPr>
        <p:spPr>
          <a:xfrm>
            <a:off x="4311845" y="4430949"/>
            <a:ext cx="1942027" cy="443626"/>
          </a:xfrm>
          <a:prstGeom prst="rect">
            <a:avLst/>
          </a:prstGeom>
        </p:spPr>
        <p:txBody>
          <a:bodyPr wrap="none" lIns="96435" tIns="48218" rIns="96435" bIns="48218">
            <a:spAutoFit/>
          </a:bodyPr>
          <a:lstStyle/>
          <a:p>
            <a:pPr marL="301625" indent="-301625" algn="ctr">
              <a:buFont typeface="Wingdings" panose="05000000000000000000" pitchFamily="2" charset="2"/>
              <a:buChar char="l"/>
            </a:pPr>
            <a:r>
              <a:rPr lang="zh-CN" altLang="en-US" sz="2250" dirty="0">
                <a:solidFill>
                  <a:schemeClr val="bg1">
                    <a:lumMod val="50000"/>
                  </a:schemeClr>
                </a:solidFill>
                <a:latin typeface="微软雅黑" panose="020B0503020204020204" pitchFamily="34" charset="-122"/>
                <a:ea typeface="微软雅黑" panose="020B0503020204020204" pitchFamily="34" charset="-122"/>
              </a:rPr>
              <a:t>添加小标题</a:t>
            </a:r>
            <a:endParaRPr lang="zh-CN" altLang="en-US" sz="225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10" name="矩形 9"/>
          <p:cNvSpPr/>
          <p:nvPr/>
        </p:nvSpPr>
        <p:spPr>
          <a:xfrm>
            <a:off x="6602184" y="4408373"/>
            <a:ext cx="1942027" cy="443626"/>
          </a:xfrm>
          <a:prstGeom prst="rect">
            <a:avLst/>
          </a:prstGeom>
        </p:spPr>
        <p:txBody>
          <a:bodyPr wrap="none" lIns="96435" tIns="48218" rIns="96435" bIns="48218">
            <a:spAutoFit/>
          </a:bodyPr>
          <a:lstStyle/>
          <a:p>
            <a:pPr marL="301625" indent="-301625" algn="ctr">
              <a:buFont typeface="Wingdings" panose="05000000000000000000" pitchFamily="2" charset="2"/>
              <a:buChar char="l"/>
            </a:pPr>
            <a:r>
              <a:rPr lang="zh-CN" altLang="en-US" sz="2250" dirty="0">
                <a:solidFill>
                  <a:schemeClr val="bg1">
                    <a:lumMod val="50000"/>
                  </a:schemeClr>
                </a:solidFill>
                <a:latin typeface="微软雅黑" panose="020B0503020204020204" pitchFamily="34" charset="-122"/>
                <a:ea typeface="微软雅黑" panose="020B0503020204020204" pitchFamily="34" charset="-122"/>
              </a:rPr>
              <a:t>添加小标题</a:t>
            </a:r>
            <a:endParaRPr lang="zh-CN" altLang="en-US" sz="225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11" name="矩形 10"/>
          <p:cNvSpPr/>
          <p:nvPr/>
        </p:nvSpPr>
        <p:spPr>
          <a:xfrm>
            <a:off x="4311845" y="4871891"/>
            <a:ext cx="1942027" cy="443626"/>
          </a:xfrm>
          <a:prstGeom prst="rect">
            <a:avLst/>
          </a:prstGeom>
        </p:spPr>
        <p:txBody>
          <a:bodyPr wrap="none" lIns="96435" tIns="48218" rIns="96435" bIns="48218">
            <a:spAutoFit/>
          </a:bodyPr>
          <a:lstStyle/>
          <a:p>
            <a:pPr marL="301625" indent="-301625" algn="ctr">
              <a:buFont typeface="Wingdings" panose="05000000000000000000" pitchFamily="2" charset="2"/>
              <a:buChar char="l"/>
            </a:pPr>
            <a:r>
              <a:rPr lang="zh-CN" altLang="en-US" sz="2250" dirty="0">
                <a:solidFill>
                  <a:schemeClr val="bg1">
                    <a:lumMod val="50000"/>
                  </a:schemeClr>
                </a:solidFill>
                <a:latin typeface="微软雅黑" panose="020B0503020204020204" pitchFamily="34" charset="-122"/>
                <a:ea typeface="微软雅黑" panose="020B0503020204020204" pitchFamily="34" charset="-122"/>
              </a:rPr>
              <a:t>添加小标题</a:t>
            </a:r>
            <a:endParaRPr lang="zh-CN" altLang="en-US" sz="225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12" name="矩形 11"/>
          <p:cNvSpPr/>
          <p:nvPr/>
        </p:nvSpPr>
        <p:spPr>
          <a:xfrm>
            <a:off x="6602184" y="4849314"/>
            <a:ext cx="1942027" cy="443626"/>
          </a:xfrm>
          <a:prstGeom prst="rect">
            <a:avLst/>
          </a:prstGeom>
        </p:spPr>
        <p:txBody>
          <a:bodyPr wrap="none" lIns="96435" tIns="48218" rIns="96435" bIns="48218">
            <a:spAutoFit/>
          </a:bodyPr>
          <a:lstStyle/>
          <a:p>
            <a:pPr marL="301625" indent="-301625" algn="ctr">
              <a:buFont typeface="Wingdings" panose="05000000000000000000" pitchFamily="2" charset="2"/>
              <a:buChar char="l"/>
            </a:pPr>
            <a:r>
              <a:rPr lang="zh-CN" altLang="en-US" sz="2250" dirty="0">
                <a:solidFill>
                  <a:schemeClr val="bg1">
                    <a:lumMod val="50000"/>
                  </a:schemeClr>
                </a:solidFill>
                <a:latin typeface="微软雅黑" panose="020B0503020204020204" pitchFamily="34" charset="-122"/>
                <a:ea typeface="微软雅黑" panose="020B0503020204020204" pitchFamily="34" charset="-122"/>
              </a:rPr>
              <a:t>添加小标题</a:t>
            </a:r>
            <a:endParaRPr lang="zh-CN" altLang="en-US" sz="2250" dirty="0">
              <a:solidFill>
                <a:schemeClr val="bg1">
                  <a:lumMod val="50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600" advTm="0">
        <p14:gallery dir="l"/>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par>
                          <p:cTn id="8" fill="hold">
                            <p:stCondLst>
                              <p:cond delay="500"/>
                            </p:stCondLst>
                            <p:childTnLst>
                              <p:par>
                                <p:cTn id="9" presetID="37"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1000"/>
                                        <p:tgtEl>
                                          <p:spTgt spid="5"/>
                                        </p:tgtEl>
                                      </p:cBhvr>
                                    </p:animEffect>
                                    <p:anim calcmode="lin" valueType="num">
                                      <p:cBhvr>
                                        <p:cTn id="12" dur="1000" fill="hold"/>
                                        <p:tgtEl>
                                          <p:spTgt spid="5"/>
                                        </p:tgtEl>
                                        <p:attrNameLst>
                                          <p:attrName>ppt_x</p:attrName>
                                        </p:attrNameLst>
                                      </p:cBhvr>
                                      <p:tavLst>
                                        <p:tav tm="0">
                                          <p:val>
                                            <p:strVal val="#ppt_x"/>
                                          </p:val>
                                        </p:tav>
                                        <p:tav tm="100000">
                                          <p:val>
                                            <p:strVal val="#ppt_x"/>
                                          </p:val>
                                        </p:tav>
                                      </p:tavLst>
                                    </p:anim>
                                    <p:anim calcmode="lin" valueType="num">
                                      <p:cBhvr>
                                        <p:cTn id="13" dur="900" decel="100000" fill="hold"/>
                                        <p:tgtEl>
                                          <p:spTgt spid="5"/>
                                        </p:tgtEl>
                                        <p:attrNameLst>
                                          <p:attrName>ppt_y</p:attrName>
                                        </p:attrNameLst>
                                      </p:cBhvr>
                                      <p:tavLst>
                                        <p:tav tm="0">
                                          <p:val>
                                            <p:strVal val="#ppt_y+1"/>
                                          </p:val>
                                        </p:tav>
                                        <p:tav tm="100000">
                                          <p:val>
                                            <p:strVal val="#ppt_y-.03"/>
                                          </p:val>
                                        </p:tav>
                                      </p:tavLst>
                                    </p:anim>
                                    <p:anim calcmode="lin" valueType="num">
                                      <p:cBhvr>
                                        <p:cTn id="14" dur="100" accel="100000" fill="hold">
                                          <p:stCondLst>
                                            <p:cond delay="900"/>
                                          </p:stCondLst>
                                        </p:cTn>
                                        <p:tgtEl>
                                          <p:spTgt spid="5"/>
                                        </p:tgtEl>
                                        <p:attrNameLst>
                                          <p:attrName>ppt_y</p:attrName>
                                        </p:attrNameLst>
                                      </p:cBhvr>
                                      <p:tavLst>
                                        <p:tav tm="0">
                                          <p:val>
                                            <p:strVal val="#ppt_y-.03"/>
                                          </p:val>
                                        </p:tav>
                                        <p:tav tm="100000">
                                          <p:val>
                                            <p:strVal val="#ppt_y"/>
                                          </p:val>
                                        </p:tav>
                                      </p:tavLst>
                                    </p:anim>
                                  </p:childTnLst>
                                </p:cTn>
                              </p:par>
                            </p:childTnLst>
                          </p:cTn>
                        </p:par>
                        <p:par>
                          <p:cTn id="15" fill="hold">
                            <p:stCondLst>
                              <p:cond delay="1500"/>
                            </p:stCondLst>
                            <p:childTnLst>
                              <p:par>
                                <p:cTn id="16" presetID="42" presetClass="entr" presetSubtype="0" fill="hold" grpId="0" nodeType="after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1000"/>
                                        <p:tgtEl>
                                          <p:spTgt spid="6"/>
                                        </p:tgtEl>
                                      </p:cBhvr>
                                    </p:animEffect>
                                    <p:anim calcmode="lin" valueType="num">
                                      <p:cBhvr>
                                        <p:cTn id="19" dur="1000" fill="hold"/>
                                        <p:tgtEl>
                                          <p:spTgt spid="6"/>
                                        </p:tgtEl>
                                        <p:attrNameLst>
                                          <p:attrName>ppt_x</p:attrName>
                                        </p:attrNameLst>
                                      </p:cBhvr>
                                      <p:tavLst>
                                        <p:tav tm="0">
                                          <p:val>
                                            <p:strVal val="#ppt_x"/>
                                          </p:val>
                                        </p:tav>
                                        <p:tav tm="100000">
                                          <p:val>
                                            <p:strVal val="#ppt_x"/>
                                          </p:val>
                                        </p:tav>
                                      </p:tavLst>
                                    </p:anim>
                                    <p:anim calcmode="lin" valueType="num">
                                      <p:cBhvr>
                                        <p:cTn id="20" dur="1000" fill="hold"/>
                                        <p:tgtEl>
                                          <p:spTgt spid="6"/>
                                        </p:tgtEl>
                                        <p:attrNameLst>
                                          <p:attrName>ppt_y</p:attrName>
                                        </p:attrNameLst>
                                      </p:cBhvr>
                                      <p:tavLst>
                                        <p:tav tm="0">
                                          <p:val>
                                            <p:strVal val="#ppt_y+.1"/>
                                          </p:val>
                                        </p:tav>
                                        <p:tav tm="100000">
                                          <p:val>
                                            <p:strVal val="#ppt_y"/>
                                          </p:val>
                                        </p:tav>
                                      </p:tavLst>
                                    </p:anim>
                                  </p:childTnLst>
                                </p:cTn>
                              </p:par>
                            </p:childTnLst>
                          </p:cTn>
                        </p:par>
                        <p:par>
                          <p:cTn id="21" fill="hold">
                            <p:stCondLst>
                              <p:cond delay="2500"/>
                            </p:stCondLst>
                            <p:childTnLst>
                              <p:par>
                                <p:cTn id="22" presetID="49" presetClass="entr" presetSubtype="0" decel="100000" fill="hold" grpId="0" nodeType="afterEffect">
                                  <p:stCondLst>
                                    <p:cond delay="0"/>
                                  </p:stCondLst>
                                  <p:childTnLst>
                                    <p:set>
                                      <p:cBhvr>
                                        <p:cTn id="23" dur="1" fill="hold">
                                          <p:stCondLst>
                                            <p:cond delay="0"/>
                                          </p:stCondLst>
                                        </p:cTn>
                                        <p:tgtEl>
                                          <p:spTgt spid="7"/>
                                        </p:tgtEl>
                                        <p:attrNameLst>
                                          <p:attrName>style.visibility</p:attrName>
                                        </p:attrNameLst>
                                      </p:cBhvr>
                                      <p:to>
                                        <p:strVal val="visible"/>
                                      </p:to>
                                    </p:set>
                                    <p:anim calcmode="lin" valueType="num">
                                      <p:cBhvr>
                                        <p:cTn id="24" dur="500" fill="hold"/>
                                        <p:tgtEl>
                                          <p:spTgt spid="7"/>
                                        </p:tgtEl>
                                        <p:attrNameLst>
                                          <p:attrName>ppt_w</p:attrName>
                                        </p:attrNameLst>
                                      </p:cBhvr>
                                      <p:tavLst>
                                        <p:tav tm="0">
                                          <p:val>
                                            <p:fltVal val="0"/>
                                          </p:val>
                                        </p:tav>
                                        <p:tav tm="100000">
                                          <p:val>
                                            <p:strVal val="#ppt_w"/>
                                          </p:val>
                                        </p:tav>
                                      </p:tavLst>
                                    </p:anim>
                                    <p:anim calcmode="lin" valueType="num">
                                      <p:cBhvr>
                                        <p:cTn id="25" dur="500" fill="hold"/>
                                        <p:tgtEl>
                                          <p:spTgt spid="7"/>
                                        </p:tgtEl>
                                        <p:attrNameLst>
                                          <p:attrName>ppt_h</p:attrName>
                                        </p:attrNameLst>
                                      </p:cBhvr>
                                      <p:tavLst>
                                        <p:tav tm="0">
                                          <p:val>
                                            <p:fltVal val="0"/>
                                          </p:val>
                                        </p:tav>
                                        <p:tav tm="100000">
                                          <p:val>
                                            <p:strVal val="#ppt_h"/>
                                          </p:val>
                                        </p:tav>
                                      </p:tavLst>
                                    </p:anim>
                                    <p:anim calcmode="lin" valueType="num">
                                      <p:cBhvr>
                                        <p:cTn id="26" dur="500" fill="hold"/>
                                        <p:tgtEl>
                                          <p:spTgt spid="7"/>
                                        </p:tgtEl>
                                        <p:attrNameLst>
                                          <p:attrName>style.rotation</p:attrName>
                                        </p:attrNameLst>
                                      </p:cBhvr>
                                      <p:tavLst>
                                        <p:tav tm="0">
                                          <p:val>
                                            <p:fltVal val="360"/>
                                          </p:val>
                                        </p:tav>
                                        <p:tav tm="100000">
                                          <p:val>
                                            <p:fltVal val="0"/>
                                          </p:val>
                                        </p:tav>
                                      </p:tavLst>
                                    </p:anim>
                                    <p:animEffect transition="in" filter="fade">
                                      <p:cBhvr>
                                        <p:cTn id="27" dur="500"/>
                                        <p:tgtEl>
                                          <p:spTgt spid="7"/>
                                        </p:tgtEl>
                                      </p:cBhvr>
                                    </p:animEffect>
                                  </p:childTnLst>
                                </p:cTn>
                              </p:par>
                            </p:childTnLst>
                          </p:cTn>
                        </p:par>
                        <p:par>
                          <p:cTn id="28" fill="hold">
                            <p:stCondLst>
                              <p:cond delay="3000"/>
                            </p:stCondLst>
                            <p:childTnLst>
                              <p:par>
                                <p:cTn id="29" presetID="53" presetClass="entr" presetSubtype="16" fill="hold" grpId="0" nodeType="after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p:cTn id="31" dur="500" fill="hold"/>
                                        <p:tgtEl>
                                          <p:spTgt spid="8"/>
                                        </p:tgtEl>
                                        <p:attrNameLst>
                                          <p:attrName>ppt_w</p:attrName>
                                        </p:attrNameLst>
                                      </p:cBhvr>
                                      <p:tavLst>
                                        <p:tav tm="0">
                                          <p:val>
                                            <p:fltVal val="0"/>
                                          </p:val>
                                        </p:tav>
                                        <p:tav tm="100000">
                                          <p:val>
                                            <p:strVal val="#ppt_w"/>
                                          </p:val>
                                        </p:tav>
                                      </p:tavLst>
                                    </p:anim>
                                    <p:anim calcmode="lin" valueType="num">
                                      <p:cBhvr>
                                        <p:cTn id="32" dur="500" fill="hold"/>
                                        <p:tgtEl>
                                          <p:spTgt spid="8"/>
                                        </p:tgtEl>
                                        <p:attrNameLst>
                                          <p:attrName>ppt_h</p:attrName>
                                        </p:attrNameLst>
                                      </p:cBhvr>
                                      <p:tavLst>
                                        <p:tav tm="0">
                                          <p:val>
                                            <p:fltVal val="0"/>
                                          </p:val>
                                        </p:tav>
                                        <p:tav tm="100000">
                                          <p:val>
                                            <p:strVal val="#ppt_h"/>
                                          </p:val>
                                        </p:tav>
                                      </p:tavLst>
                                    </p:anim>
                                    <p:animEffect transition="in" filter="fade">
                                      <p:cBhvr>
                                        <p:cTn id="33" dur="500"/>
                                        <p:tgtEl>
                                          <p:spTgt spid="8"/>
                                        </p:tgtEl>
                                      </p:cBhvr>
                                    </p:animEffect>
                                  </p:childTnLst>
                                </p:cTn>
                              </p:par>
                            </p:childTnLst>
                          </p:cTn>
                        </p:par>
                        <p:par>
                          <p:cTn id="34" fill="hold">
                            <p:stCondLst>
                              <p:cond delay="3500"/>
                            </p:stCondLst>
                            <p:childTnLst>
                              <p:par>
                                <p:cTn id="35" presetID="50" presetClass="entr" presetSubtype="0" decel="100000" fill="hold" grpId="0" nodeType="afterEffect">
                                  <p:stCondLst>
                                    <p:cond delay="0"/>
                                  </p:stCondLst>
                                  <p:childTnLst>
                                    <p:set>
                                      <p:cBhvr>
                                        <p:cTn id="36" dur="1" fill="hold">
                                          <p:stCondLst>
                                            <p:cond delay="0"/>
                                          </p:stCondLst>
                                        </p:cTn>
                                        <p:tgtEl>
                                          <p:spTgt spid="9"/>
                                        </p:tgtEl>
                                        <p:attrNameLst>
                                          <p:attrName>style.visibility</p:attrName>
                                        </p:attrNameLst>
                                      </p:cBhvr>
                                      <p:to>
                                        <p:strVal val="visible"/>
                                      </p:to>
                                    </p:set>
                                    <p:anim calcmode="lin" valueType="num">
                                      <p:cBhvr>
                                        <p:cTn id="37" dur="1000" fill="hold"/>
                                        <p:tgtEl>
                                          <p:spTgt spid="9"/>
                                        </p:tgtEl>
                                        <p:attrNameLst>
                                          <p:attrName>ppt_w</p:attrName>
                                        </p:attrNameLst>
                                      </p:cBhvr>
                                      <p:tavLst>
                                        <p:tav tm="0">
                                          <p:val>
                                            <p:strVal val="#ppt_w+.3"/>
                                          </p:val>
                                        </p:tav>
                                        <p:tav tm="100000">
                                          <p:val>
                                            <p:strVal val="#ppt_w"/>
                                          </p:val>
                                        </p:tav>
                                      </p:tavLst>
                                    </p:anim>
                                    <p:anim calcmode="lin" valueType="num">
                                      <p:cBhvr>
                                        <p:cTn id="38" dur="1000" fill="hold"/>
                                        <p:tgtEl>
                                          <p:spTgt spid="9"/>
                                        </p:tgtEl>
                                        <p:attrNameLst>
                                          <p:attrName>ppt_h</p:attrName>
                                        </p:attrNameLst>
                                      </p:cBhvr>
                                      <p:tavLst>
                                        <p:tav tm="0">
                                          <p:val>
                                            <p:strVal val="#ppt_h"/>
                                          </p:val>
                                        </p:tav>
                                        <p:tav tm="100000">
                                          <p:val>
                                            <p:strVal val="#ppt_h"/>
                                          </p:val>
                                        </p:tav>
                                      </p:tavLst>
                                    </p:anim>
                                    <p:animEffect transition="in" filter="fade">
                                      <p:cBhvr>
                                        <p:cTn id="39" dur="1000"/>
                                        <p:tgtEl>
                                          <p:spTgt spid="9"/>
                                        </p:tgtEl>
                                      </p:cBhvr>
                                    </p:animEffect>
                                  </p:childTnLst>
                                </p:cTn>
                              </p:par>
                              <p:par>
                                <p:cTn id="40" presetID="50" presetClass="entr" presetSubtype="0" decel="100000" fill="hold" grpId="0" nodeType="withEffect">
                                  <p:stCondLst>
                                    <p:cond delay="450"/>
                                  </p:stCondLst>
                                  <p:childTnLst>
                                    <p:set>
                                      <p:cBhvr>
                                        <p:cTn id="41" dur="1" fill="hold">
                                          <p:stCondLst>
                                            <p:cond delay="0"/>
                                          </p:stCondLst>
                                        </p:cTn>
                                        <p:tgtEl>
                                          <p:spTgt spid="10"/>
                                        </p:tgtEl>
                                        <p:attrNameLst>
                                          <p:attrName>style.visibility</p:attrName>
                                        </p:attrNameLst>
                                      </p:cBhvr>
                                      <p:to>
                                        <p:strVal val="visible"/>
                                      </p:to>
                                    </p:set>
                                    <p:anim calcmode="lin" valueType="num">
                                      <p:cBhvr>
                                        <p:cTn id="42" dur="1000" fill="hold"/>
                                        <p:tgtEl>
                                          <p:spTgt spid="10"/>
                                        </p:tgtEl>
                                        <p:attrNameLst>
                                          <p:attrName>ppt_w</p:attrName>
                                        </p:attrNameLst>
                                      </p:cBhvr>
                                      <p:tavLst>
                                        <p:tav tm="0">
                                          <p:val>
                                            <p:strVal val="#ppt_w+.3"/>
                                          </p:val>
                                        </p:tav>
                                        <p:tav tm="100000">
                                          <p:val>
                                            <p:strVal val="#ppt_w"/>
                                          </p:val>
                                        </p:tav>
                                      </p:tavLst>
                                    </p:anim>
                                    <p:anim calcmode="lin" valueType="num">
                                      <p:cBhvr>
                                        <p:cTn id="43" dur="1000" fill="hold"/>
                                        <p:tgtEl>
                                          <p:spTgt spid="10"/>
                                        </p:tgtEl>
                                        <p:attrNameLst>
                                          <p:attrName>ppt_h</p:attrName>
                                        </p:attrNameLst>
                                      </p:cBhvr>
                                      <p:tavLst>
                                        <p:tav tm="0">
                                          <p:val>
                                            <p:strVal val="#ppt_h"/>
                                          </p:val>
                                        </p:tav>
                                        <p:tav tm="100000">
                                          <p:val>
                                            <p:strVal val="#ppt_h"/>
                                          </p:val>
                                        </p:tav>
                                      </p:tavLst>
                                    </p:anim>
                                    <p:animEffect transition="in" filter="fade">
                                      <p:cBhvr>
                                        <p:cTn id="44" dur="1000"/>
                                        <p:tgtEl>
                                          <p:spTgt spid="10"/>
                                        </p:tgtEl>
                                      </p:cBhvr>
                                    </p:animEffect>
                                  </p:childTnLst>
                                </p:cTn>
                              </p:par>
                              <p:par>
                                <p:cTn id="45" presetID="50" presetClass="entr" presetSubtype="0" decel="100000" fill="hold" grpId="0" nodeType="withEffect">
                                  <p:stCondLst>
                                    <p:cond delay="850"/>
                                  </p:stCondLst>
                                  <p:childTnLst>
                                    <p:set>
                                      <p:cBhvr>
                                        <p:cTn id="46" dur="1" fill="hold">
                                          <p:stCondLst>
                                            <p:cond delay="0"/>
                                          </p:stCondLst>
                                        </p:cTn>
                                        <p:tgtEl>
                                          <p:spTgt spid="11"/>
                                        </p:tgtEl>
                                        <p:attrNameLst>
                                          <p:attrName>style.visibility</p:attrName>
                                        </p:attrNameLst>
                                      </p:cBhvr>
                                      <p:to>
                                        <p:strVal val="visible"/>
                                      </p:to>
                                    </p:set>
                                    <p:anim calcmode="lin" valueType="num">
                                      <p:cBhvr>
                                        <p:cTn id="47" dur="1000" fill="hold"/>
                                        <p:tgtEl>
                                          <p:spTgt spid="11"/>
                                        </p:tgtEl>
                                        <p:attrNameLst>
                                          <p:attrName>ppt_w</p:attrName>
                                        </p:attrNameLst>
                                      </p:cBhvr>
                                      <p:tavLst>
                                        <p:tav tm="0">
                                          <p:val>
                                            <p:strVal val="#ppt_w+.3"/>
                                          </p:val>
                                        </p:tav>
                                        <p:tav tm="100000">
                                          <p:val>
                                            <p:strVal val="#ppt_w"/>
                                          </p:val>
                                        </p:tav>
                                      </p:tavLst>
                                    </p:anim>
                                    <p:anim calcmode="lin" valueType="num">
                                      <p:cBhvr>
                                        <p:cTn id="48" dur="1000" fill="hold"/>
                                        <p:tgtEl>
                                          <p:spTgt spid="11"/>
                                        </p:tgtEl>
                                        <p:attrNameLst>
                                          <p:attrName>ppt_h</p:attrName>
                                        </p:attrNameLst>
                                      </p:cBhvr>
                                      <p:tavLst>
                                        <p:tav tm="0">
                                          <p:val>
                                            <p:strVal val="#ppt_h"/>
                                          </p:val>
                                        </p:tav>
                                        <p:tav tm="100000">
                                          <p:val>
                                            <p:strVal val="#ppt_h"/>
                                          </p:val>
                                        </p:tav>
                                      </p:tavLst>
                                    </p:anim>
                                    <p:animEffect transition="in" filter="fade">
                                      <p:cBhvr>
                                        <p:cTn id="49" dur="1000"/>
                                        <p:tgtEl>
                                          <p:spTgt spid="11"/>
                                        </p:tgtEl>
                                      </p:cBhvr>
                                    </p:animEffect>
                                  </p:childTnLst>
                                </p:cTn>
                              </p:par>
                              <p:par>
                                <p:cTn id="50" presetID="50" presetClass="entr" presetSubtype="0" decel="100000" fill="hold" grpId="0" nodeType="withEffect">
                                  <p:stCondLst>
                                    <p:cond delay="1250"/>
                                  </p:stCondLst>
                                  <p:childTnLst>
                                    <p:set>
                                      <p:cBhvr>
                                        <p:cTn id="51" dur="1" fill="hold">
                                          <p:stCondLst>
                                            <p:cond delay="0"/>
                                          </p:stCondLst>
                                        </p:cTn>
                                        <p:tgtEl>
                                          <p:spTgt spid="12"/>
                                        </p:tgtEl>
                                        <p:attrNameLst>
                                          <p:attrName>style.visibility</p:attrName>
                                        </p:attrNameLst>
                                      </p:cBhvr>
                                      <p:to>
                                        <p:strVal val="visible"/>
                                      </p:to>
                                    </p:set>
                                    <p:anim calcmode="lin" valueType="num">
                                      <p:cBhvr>
                                        <p:cTn id="52" dur="1000" fill="hold"/>
                                        <p:tgtEl>
                                          <p:spTgt spid="12"/>
                                        </p:tgtEl>
                                        <p:attrNameLst>
                                          <p:attrName>ppt_w</p:attrName>
                                        </p:attrNameLst>
                                      </p:cBhvr>
                                      <p:tavLst>
                                        <p:tav tm="0">
                                          <p:val>
                                            <p:strVal val="#ppt_w+.3"/>
                                          </p:val>
                                        </p:tav>
                                        <p:tav tm="100000">
                                          <p:val>
                                            <p:strVal val="#ppt_w"/>
                                          </p:val>
                                        </p:tav>
                                      </p:tavLst>
                                    </p:anim>
                                    <p:anim calcmode="lin" valueType="num">
                                      <p:cBhvr>
                                        <p:cTn id="53" dur="1000" fill="hold"/>
                                        <p:tgtEl>
                                          <p:spTgt spid="12"/>
                                        </p:tgtEl>
                                        <p:attrNameLst>
                                          <p:attrName>ppt_h</p:attrName>
                                        </p:attrNameLst>
                                      </p:cBhvr>
                                      <p:tavLst>
                                        <p:tav tm="0">
                                          <p:val>
                                            <p:strVal val="#ppt_h"/>
                                          </p:val>
                                        </p:tav>
                                        <p:tav tm="100000">
                                          <p:val>
                                            <p:strVal val="#ppt_h"/>
                                          </p:val>
                                        </p:tav>
                                      </p:tavLst>
                                    </p:anim>
                                    <p:animEffect transition="in" filter="fade">
                                      <p:cBhvr>
                                        <p:cTn id="54"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P spid="7" grpId="0"/>
      <p:bldP spid="8" grpId="0" animBg="1"/>
      <p:bldP spid="9" grpId="0"/>
      <p:bldP spid="10" grpId="0"/>
      <p:bldP spid="11" grpId="0"/>
      <p:bldP spid="1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Hexagon 43"/>
          <p:cNvSpPr>
            <a:spLocks noChangeAspect="1"/>
          </p:cNvSpPr>
          <p:nvPr/>
        </p:nvSpPr>
        <p:spPr>
          <a:xfrm>
            <a:off x="1588490" y="2920174"/>
            <a:ext cx="2296798" cy="1980000"/>
          </a:xfrm>
          <a:prstGeom prst="hexagon">
            <a:avLst/>
          </a:prstGeom>
          <a:blipFill dpi="0" rotWithShape="1">
            <a:blip r:embed="rId1" cstate="print">
              <a:extLst>
                <a:ext uri="{28A0092B-C50C-407E-A947-70E740481C1C}">
                  <a14:useLocalDpi xmlns:a14="http://schemas.microsoft.com/office/drawing/2010/main" val="0"/>
                </a:ext>
              </a:extLst>
            </a:blip>
            <a:srcRect/>
            <a:stretch>
              <a:fillRect/>
            </a:stretch>
          </a:blipFill>
          <a:ln w="57150">
            <a:solidFill>
              <a:schemeClr val="bg1"/>
            </a:solidFill>
          </a:ln>
          <a:effectLst>
            <a:outerShdw blurRad="317500" dist="190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148" tIns="51075" rIns="102148" bIns="51075" numCol="1" spcCol="0" rtlCol="0" fromWordArt="0" anchor="ctr" anchorCtr="0" forceAA="0" compatLnSpc="1">
            <a:noAutofit/>
          </a:bodyPr>
          <a:lstStyle/>
          <a:p>
            <a:pPr algn="ctr">
              <a:lnSpc>
                <a:spcPct val="150000"/>
              </a:lnSpc>
            </a:pPr>
            <a:endParaRPr lang="en-US" sz="1430">
              <a:solidFill>
                <a:srgbClr val="C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36" name="Hexagon 35"/>
          <p:cNvSpPr>
            <a:spLocks noChangeAspect="1"/>
          </p:cNvSpPr>
          <p:nvPr/>
        </p:nvSpPr>
        <p:spPr>
          <a:xfrm>
            <a:off x="4079575" y="2920174"/>
            <a:ext cx="2296798" cy="1980000"/>
          </a:xfrm>
          <a:prstGeom prst="hexagon">
            <a:avLst/>
          </a:prstGeom>
          <a:blipFill dpi="0" rotWithShape="1">
            <a:blip r:embed="rId2" cstate="print">
              <a:extLst>
                <a:ext uri="{28A0092B-C50C-407E-A947-70E740481C1C}">
                  <a14:useLocalDpi xmlns:a14="http://schemas.microsoft.com/office/drawing/2010/main" val="0"/>
                </a:ext>
              </a:extLst>
            </a:blip>
            <a:srcRect/>
            <a:stretch>
              <a:fillRect/>
            </a:stretch>
          </a:blipFill>
          <a:ln w="57150">
            <a:solidFill>
              <a:schemeClr val="bg1"/>
            </a:solidFill>
          </a:ln>
          <a:effectLst>
            <a:outerShdw blurRad="317500" dist="190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148" tIns="51075" rIns="102148" bIns="51075" numCol="1" spcCol="0" rtlCol="0" fromWordArt="0" anchor="ctr" anchorCtr="0" forceAA="0" compatLnSpc="1">
            <a:noAutofit/>
          </a:bodyPr>
          <a:lstStyle/>
          <a:p>
            <a:pPr algn="ctr">
              <a:lnSpc>
                <a:spcPct val="150000"/>
              </a:lnSpc>
            </a:pPr>
            <a:endParaRPr lang="en-US" sz="1430">
              <a:solidFill>
                <a:srgbClr val="C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40" name="Hexagon 39"/>
          <p:cNvSpPr>
            <a:spLocks noChangeAspect="1"/>
          </p:cNvSpPr>
          <p:nvPr/>
        </p:nvSpPr>
        <p:spPr>
          <a:xfrm>
            <a:off x="6520905" y="2920174"/>
            <a:ext cx="2296798" cy="1980000"/>
          </a:xfrm>
          <a:prstGeom prst="hexagon">
            <a:avLst/>
          </a:prstGeom>
          <a:blipFill dpi="0" rotWithShape="1">
            <a:blip r:embed="rId3" cstate="print">
              <a:extLst>
                <a:ext uri="{28A0092B-C50C-407E-A947-70E740481C1C}">
                  <a14:useLocalDpi xmlns:a14="http://schemas.microsoft.com/office/drawing/2010/main" val="0"/>
                </a:ext>
              </a:extLst>
            </a:blip>
            <a:srcRect/>
            <a:stretch>
              <a:fillRect/>
            </a:stretch>
          </a:blipFill>
          <a:ln w="57150">
            <a:solidFill>
              <a:schemeClr val="bg1"/>
            </a:solidFill>
          </a:ln>
          <a:effectLst>
            <a:outerShdw blurRad="317500" dist="190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148" tIns="51075" rIns="102148" bIns="51075" numCol="1" spcCol="0" rtlCol="0" fromWordArt="0" anchor="ctr" anchorCtr="0" forceAA="0" compatLnSpc="1">
            <a:noAutofit/>
          </a:bodyPr>
          <a:lstStyle/>
          <a:p>
            <a:pPr algn="ctr">
              <a:lnSpc>
                <a:spcPct val="150000"/>
              </a:lnSpc>
            </a:pPr>
            <a:endParaRPr lang="en-US" sz="1430">
              <a:solidFill>
                <a:srgbClr val="C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41" name="Hexagon 40"/>
          <p:cNvSpPr>
            <a:spLocks noChangeAspect="1"/>
          </p:cNvSpPr>
          <p:nvPr/>
        </p:nvSpPr>
        <p:spPr>
          <a:xfrm>
            <a:off x="8962235" y="2920174"/>
            <a:ext cx="2296798" cy="1980000"/>
          </a:xfrm>
          <a:prstGeom prst="hexagon">
            <a:avLst/>
          </a:prstGeom>
          <a:blipFill dpi="0" rotWithShape="1">
            <a:blip r:embed="rId4" cstate="print">
              <a:extLst>
                <a:ext uri="{28A0092B-C50C-407E-A947-70E740481C1C}">
                  <a14:useLocalDpi xmlns:a14="http://schemas.microsoft.com/office/drawing/2010/main" val="0"/>
                </a:ext>
              </a:extLst>
            </a:blip>
            <a:srcRect/>
            <a:stretch>
              <a:fillRect/>
            </a:stretch>
          </a:blipFill>
          <a:ln w="57150">
            <a:solidFill>
              <a:schemeClr val="bg1"/>
            </a:solidFill>
          </a:ln>
          <a:effectLst>
            <a:outerShdw blurRad="317500" dist="190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148" tIns="51075" rIns="102148" bIns="51075" numCol="1" spcCol="0" rtlCol="0" fromWordArt="0" anchor="ctr" anchorCtr="0" forceAA="0" compatLnSpc="1">
            <a:noAutofit/>
          </a:bodyPr>
          <a:lstStyle/>
          <a:p>
            <a:pPr algn="ctr">
              <a:lnSpc>
                <a:spcPct val="150000"/>
              </a:lnSpc>
            </a:pPr>
            <a:endParaRPr lang="en-US" sz="1430">
              <a:solidFill>
                <a:srgbClr val="C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8" name="文本框 66"/>
          <p:cNvSpPr txBox="1">
            <a:spLocks noChangeArrowheads="1"/>
          </p:cNvSpPr>
          <p:nvPr/>
        </p:nvSpPr>
        <p:spPr bwMode="auto">
          <a:xfrm>
            <a:off x="1347105" y="5875873"/>
            <a:ext cx="2779568" cy="553998"/>
          </a:xfrm>
          <a:prstGeom prst="rect">
            <a:avLst/>
          </a:prstGeom>
          <a:noFill/>
          <a:ln>
            <a:noFill/>
          </a:ln>
        </p:spPr>
        <p:txBody>
          <a:bodyPr wrap="square" lIns="0" tIns="0" rIns="0" bIns="0">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just">
              <a:lnSpc>
                <a:spcPct val="150000"/>
              </a:lnSpc>
            </a:pPr>
            <a:r>
              <a:rPr lang="zh-CN" altLang="en-US" sz="800" dirty="0" smtClean="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请替换文字内容，添加相关标题，修改文字内容，也可以直接复制你的内容到此。请替换文字内容，添加相关标题，修改文字内容，也可以直接复制你的内容到此。</a:t>
            </a:r>
            <a:endParaRPr lang="zh-CN" altLang="en-US" sz="8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9" name="文本框 13"/>
          <p:cNvSpPr txBox="1">
            <a:spLocks noChangeArrowheads="1"/>
          </p:cNvSpPr>
          <p:nvPr/>
        </p:nvSpPr>
        <p:spPr bwMode="auto">
          <a:xfrm>
            <a:off x="1813560" y="5593914"/>
            <a:ext cx="1846659" cy="246221"/>
          </a:xfrm>
          <a:prstGeom prst="rect">
            <a:avLst/>
          </a:prstGeom>
          <a:noFill/>
          <a:ln>
            <a:noFill/>
          </a:ln>
        </p:spPr>
        <p:txBody>
          <a:bodyPr wrap="none" lIns="0" tIns="0" rIns="0" bIns="0">
            <a:spAutoFit/>
          </a:bodyPr>
          <a:lstStyle>
            <a:defPPr>
              <a:defRPr lang="zh-CN"/>
            </a:defPPr>
            <a:lvl1pPr eaLnBrk="1" hangingPunct="1">
              <a:defRPr sz="9600">
                <a:solidFill>
                  <a:schemeClr val="bg1"/>
                </a:solidFill>
                <a:latin typeface="Helvetica-Roman-SemiB" pitchFamily="2" charset="0"/>
                <a:ea typeface="SimSun-ExtB" panose="02010609060101010101" pitchFamily="49" charset="-122"/>
                <a:cs typeface="Arial" panose="020B0604020202020204" pitchFamily="34" charset="0"/>
              </a:defRPr>
            </a:lvl1pPr>
            <a:lvl2pPr marL="742950" indent="-285750"/>
            <a:lvl3pPr marL="1143000" indent="-228600"/>
            <a:lvl4pPr marL="1600200" indent="-228600"/>
            <a:lvl5pPr marL="2057400" indent="-228600"/>
            <a:lvl6pPr marL="2514600" indent="-228600" defTabSz="685800" fontAlgn="base">
              <a:spcBef>
                <a:spcPct val="0"/>
              </a:spcBef>
              <a:spcAft>
                <a:spcPct val="0"/>
              </a:spcAft>
            </a:lvl6pPr>
            <a:lvl7pPr marL="2971800" indent="-228600" defTabSz="685800" fontAlgn="base">
              <a:spcBef>
                <a:spcPct val="0"/>
              </a:spcBef>
              <a:spcAft>
                <a:spcPct val="0"/>
              </a:spcAft>
            </a:lvl7pPr>
            <a:lvl8pPr marL="3429000" indent="-228600" defTabSz="685800" fontAlgn="base">
              <a:spcBef>
                <a:spcPct val="0"/>
              </a:spcBef>
              <a:spcAft>
                <a:spcPct val="0"/>
              </a:spcAft>
            </a:lvl8pPr>
            <a:lvl9pPr marL="3886200" indent="-228600" defTabSz="685800" fontAlgn="base">
              <a:spcBef>
                <a:spcPct val="0"/>
              </a:spcBef>
              <a:spcAft>
                <a:spcPct val="0"/>
              </a:spcAft>
            </a:lvl9pPr>
          </a:lstStyle>
          <a:p>
            <a:pPr algn="just"/>
            <a:r>
              <a:rPr lang="zh-CN" altLang="en-US" sz="16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点击请替换文字内容</a:t>
            </a:r>
            <a:endParaRPr lang="zh-CN" altLang="en-US" sz="16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2" name="文本框 66"/>
          <p:cNvSpPr txBox="1">
            <a:spLocks noChangeArrowheads="1"/>
          </p:cNvSpPr>
          <p:nvPr/>
        </p:nvSpPr>
        <p:spPr bwMode="auto">
          <a:xfrm>
            <a:off x="3838190" y="1712928"/>
            <a:ext cx="2779568" cy="553998"/>
          </a:xfrm>
          <a:prstGeom prst="rect">
            <a:avLst/>
          </a:prstGeom>
          <a:noFill/>
          <a:ln>
            <a:noFill/>
          </a:ln>
        </p:spPr>
        <p:txBody>
          <a:bodyPr wrap="square" lIns="0" tIns="0" rIns="0" bIns="0">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just">
              <a:lnSpc>
                <a:spcPct val="150000"/>
              </a:lnSpc>
            </a:pPr>
            <a:r>
              <a:rPr lang="zh-CN" altLang="en-US" sz="800" dirty="0" smtClean="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请替换文字内容，添加相关标题，修改文字内容，也可以直接复制你的内容到此。请替换文字内容，添加相关标题，修改文字内容，也可以直接复制你的内容到此。</a:t>
            </a:r>
            <a:endParaRPr lang="zh-CN" altLang="en-US" sz="8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3" name="文本框 13"/>
          <p:cNvSpPr txBox="1">
            <a:spLocks noChangeArrowheads="1"/>
          </p:cNvSpPr>
          <p:nvPr/>
        </p:nvSpPr>
        <p:spPr bwMode="auto">
          <a:xfrm>
            <a:off x="4304645" y="1430969"/>
            <a:ext cx="1846659" cy="246221"/>
          </a:xfrm>
          <a:prstGeom prst="rect">
            <a:avLst/>
          </a:prstGeom>
          <a:noFill/>
          <a:ln>
            <a:noFill/>
          </a:ln>
        </p:spPr>
        <p:txBody>
          <a:bodyPr wrap="none" lIns="0" tIns="0" rIns="0" bIns="0">
            <a:spAutoFit/>
          </a:bodyPr>
          <a:lstStyle>
            <a:defPPr>
              <a:defRPr lang="zh-CN"/>
            </a:defPPr>
            <a:lvl1pPr eaLnBrk="1" hangingPunct="1">
              <a:defRPr sz="9600">
                <a:solidFill>
                  <a:schemeClr val="bg1"/>
                </a:solidFill>
                <a:latin typeface="Helvetica-Roman-SemiB" pitchFamily="2" charset="0"/>
                <a:ea typeface="SimSun-ExtB" panose="02010609060101010101" pitchFamily="49" charset="-122"/>
                <a:cs typeface="Arial" panose="020B0604020202020204" pitchFamily="34" charset="0"/>
              </a:defRPr>
            </a:lvl1pPr>
            <a:lvl2pPr marL="742950" indent="-285750"/>
            <a:lvl3pPr marL="1143000" indent="-228600"/>
            <a:lvl4pPr marL="1600200" indent="-228600"/>
            <a:lvl5pPr marL="2057400" indent="-228600"/>
            <a:lvl6pPr marL="2514600" indent="-228600" defTabSz="685800" fontAlgn="base">
              <a:spcBef>
                <a:spcPct val="0"/>
              </a:spcBef>
              <a:spcAft>
                <a:spcPct val="0"/>
              </a:spcAft>
            </a:lvl6pPr>
            <a:lvl7pPr marL="2971800" indent="-228600" defTabSz="685800" fontAlgn="base">
              <a:spcBef>
                <a:spcPct val="0"/>
              </a:spcBef>
              <a:spcAft>
                <a:spcPct val="0"/>
              </a:spcAft>
            </a:lvl7pPr>
            <a:lvl8pPr marL="3429000" indent="-228600" defTabSz="685800" fontAlgn="base">
              <a:spcBef>
                <a:spcPct val="0"/>
              </a:spcBef>
              <a:spcAft>
                <a:spcPct val="0"/>
              </a:spcAft>
            </a:lvl8pPr>
            <a:lvl9pPr marL="3886200" indent="-228600" defTabSz="685800" fontAlgn="base">
              <a:spcBef>
                <a:spcPct val="0"/>
              </a:spcBef>
              <a:spcAft>
                <a:spcPct val="0"/>
              </a:spcAft>
            </a:lvl9pPr>
          </a:lstStyle>
          <a:p>
            <a:pPr algn="just"/>
            <a:r>
              <a:rPr lang="zh-CN" altLang="en-US" sz="16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点击请替换文字内容</a:t>
            </a:r>
            <a:endParaRPr lang="zh-CN" altLang="en-US" sz="16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4" name="文本框 66"/>
          <p:cNvSpPr txBox="1">
            <a:spLocks noChangeArrowheads="1"/>
          </p:cNvSpPr>
          <p:nvPr/>
        </p:nvSpPr>
        <p:spPr bwMode="auto">
          <a:xfrm>
            <a:off x="6279520" y="5875873"/>
            <a:ext cx="2779568" cy="553998"/>
          </a:xfrm>
          <a:prstGeom prst="rect">
            <a:avLst/>
          </a:prstGeom>
          <a:noFill/>
          <a:ln>
            <a:noFill/>
          </a:ln>
        </p:spPr>
        <p:txBody>
          <a:bodyPr wrap="square" lIns="0" tIns="0" rIns="0" bIns="0">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just">
              <a:lnSpc>
                <a:spcPct val="150000"/>
              </a:lnSpc>
            </a:pPr>
            <a:r>
              <a:rPr lang="zh-CN" altLang="en-US" sz="800" dirty="0" smtClean="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请替换文字内容，添加相关标题，修改文字内容，也可以直接复制你的内容到此。请替换文字内容，添加相关标题，修改文字内容，也可以直接复制你的内容到此。</a:t>
            </a:r>
            <a:endParaRPr lang="zh-CN" altLang="en-US" sz="8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5" name="文本框 13"/>
          <p:cNvSpPr txBox="1">
            <a:spLocks noChangeArrowheads="1"/>
          </p:cNvSpPr>
          <p:nvPr/>
        </p:nvSpPr>
        <p:spPr bwMode="auto">
          <a:xfrm>
            <a:off x="6745975" y="5593914"/>
            <a:ext cx="1846659" cy="246221"/>
          </a:xfrm>
          <a:prstGeom prst="rect">
            <a:avLst/>
          </a:prstGeom>
          <a:noFill/>
          <a:ln>
            <a:noFill/>
          </a:ln>
        </p:spPr>
        <p:txBody>
          <a:bodyPr wrap="none" lIns="0" tIns="0" rIns="0" bIns="0">
            <a:spAutoFit/>
          </a:bodyPr>
          <a:lstStyle>
            <a:defPPr>
              <a:defRPr lang="zh-CN"/>
            </a:defPPr>
            <a:lvl1pPr eaLnBrk="1" hangingPunct="1">
              <a:defRPr sz="9600">
                <a:solidFill>
                  <a:schemeClr val="bg1"/>
                </a:solidFill>
                <a:latin typeface="Helvetica-Roman-SemiB" pitchFamily="2" charset="0"/>
                <a:ea typeface="SimSun-ExtB" panose="02010609060101010101" pitchFamily="49" charset="-122"/>
                <a:cs typeface="Arial" panose="020B0604020202020204" pitchFamily="34" charset="0"/>
              </a:defRPr>
            </a:lvl1pPr>
            <a:lvl2pPr marL="742950" indent="-285750"/>
            <a:lvl3pPr marL="1143000" indent="-228600"/>
            <a:lvl4pPr marL="1600200" indent="-228600"/>
            <a:lvl5pPr marL="2057400" indent="-228600"/>
            <a:lvl6pPr marL="2514600" indent="-228600" defTabSz="685800" fontAlgn="base">
              <a:spcBef>
                <a:spcPct val="0"/>
              </a:spcBef>
              <a:spcAft>
                <a:spcPct val="0"/>
              </a:spcAft>
            </a:lvl6pPr>
            <a:lvl7pPr marL="2971800" indent="-228600" defTabSz="685800" fontAlgn="base">
              <a:spcBef>
                <a:spcPct val="0"/>
              </a:spcBef>
              <a:spcAft>
                <a:spcPct val="0"/>
              </a:spcAft>
            </a:lvl7pPr>
            <a:lvl8pPr marL="3429000" indent="-228600" defTabSz="685800" fontAlgn="base">
              <a:spcBef>
                <a:spcPct val="0"/>
              </a:spcBef>
              <a:spcAft>
                <a:spcPct val="0"/>
              </a:spcAft>
            </a:lvl8pPr>
            <a:lvl9pPr marL="3886200" indent="-228600" defTabSz="685800" fontAlgn="base">
              <a:spcBef>
                <a:spcPct val="0"/>
              </a:spcBef>
              <a:spcAft>
                <a:spcPct val="0"/>
              </a:spcAft>
            </a:lvl9pPr>
          </a:lstStyle>
          <a:p>
            <a:pPr algn="just"/>
            <a:r>
              <a:rPr lang="zh-CN" altLang="en-US" sz="16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点击请替换文字内容</a:t>
            </a:r>
            <a:endParaRPr lang="zh-CN" altLang="en-US" sz="16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6" name="文本框 66"/>
          <p:cNvSpPr txBox="1">
            <a:spLocks noChangeArrowheads="1"/>
          </p:cNvSpPr>
          <p:nvPr/>
        </p:nvSpPr>
        <p:spPr bwMode="auto">
          <a:xfrm>
            <a:off x="8720850" y="1712928"/>
            <a:ext cx="2779568" cy="553998"/>
          </a:xfrm>
          <a:prstGeom prst="rect">
            <a:avLst/>
          </a:prstGeom>
          <a:noFill/>
          <a:ln>
            <a:noFill/>
          </a:ln>
        </p:spPr>
        <p:txBody>
          <a:bodyPr wrap="square" lIns="0" tIns="0" rIns="0" bIns="0">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just">
              <a:lnSpc>
                <a:spcPct val="150000"/>
              </a:lnSpc>
            </a:pPr>
            <a:r>
              <a:rPr lang="zh-CN" altLang="en-US" sz="800" dirty="0" smtClean="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请替换文字内容，添加相关标题，修改文字内容，也可以直接复制你的内容到此。请替换文字内容，添加相关标题，修改文字内容，也可以直接复制你的内容到此。</a:t>
            </a:r>
            <a:endParaRPr lang="zh-CN" altLang="en-US" sz="8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7" name="文本框 13"/>
          <p:cNvSpPr txBox="1">
            <a:spLocks noChangeArrowheads="1"/>
          </p:cNvSpPr>
          <p:nvPr/>
        </p:nvSpPr>
        <p:spPr bwMode="auto">
          <a:xfrm>
            <a:off x="9187305" y="1430969"/>
            <a:ext cx="1846659" cy="246221"/>
          </a:xfrm>
          <a:prstGeom prst="rect">
            <a:avLst/>
          </a:prstGeom>
          <a:noFill/>
          <a:ln>
            <a:noFill/>
          </a:ln>
        </p:spPr>
        <p:txBody>
          <a:bodyPr wrap="none" lIns="0" tIns="0" rIns="0" bIns="0">
            <a:spAutoFit/>
          </a:bodyPr>
          <a:lstStyle>
            <a:defPPr>
              <a:defRPr lang="zh-CN"/>
            </a:defPPr>
            <a:lvl1pPr eaLnBrk="1" hangingPunct="1">
              <a:defRPr sz="9600">
                <a:solidFill>
                  <a:schemeClr val="bg1"/>
                </a:solidFill>
                <a:latin typeface="Helvetica-Roman-SemiB" pitchFamily="2" charset="0"/>
                <a:ea typeface="SimSun-ExtB" panose="02010609060101010101" pitchFamily="49" charset="-122"/>
                <a:cs typeface="Arial" panose="020B0604020202020204" pitchFamily="34" charset="0"/>
              </a:defRPr>
            </a:lvl1pPr>
            <a:lvl2pPr marL="742950" indent="-285750"/>
            <a:lvl3pPr marL="1143000" indent="-228600"/>
            <a:lvl4pPr marL="1600200" indent="-228600"/>
            <a:lvl5pPr marL="2057400" indent="-228600"/>
            <a:lvl6pPr marL="2514600" indent="-228600" defTabSz="685800" fontAlgn="base">
              <a:spcBef>
                <a:spcPct val="0"/>
              </a:spcBef>
              <a:spcAft>
                <a:spcPct val="0"/>
              </a:spcAft>
            </a:lvl6pPr>
            <a:lvl7pPr marL="2971800" indent="-228600" defTabSz="685800" fontAlgn="base">
              <a:spcBef>
                <a:spcPct val="0"/>
              </a:spcBef>
              <a:spcAft>
                <a:spcPct val="0"/>
              </a:spcAft>
            </a:lvl7pPr>
            <a:lvl8pPr marL="3429000" indent="-228600" defTabSz="685800" fontAlgn="base">
              <a:spcBef>
                <a:spcPct val="0"/>
              </a:spcBef>
              <a:spcAft>
                <a:spcPct val="0"/>
              </a:spcAft>
            </a:lvl8pPr>
            <a:lvl9pPr marL="3886200" indent="-228600" defTabSz="685800" fontAlgn="base">
              <a:spcBef>
                <a:spcPct val="0"/>
              </a:spcBef>
              <a:spcAft>
                <a:spcPct val="0"/>
              </a:spcAft>
            </a:lvl9pPr>
          </a:lstStyle>
          <a:p>
            <a:pPr algn="just"/>
            <a:r>
              <a:rPr lang="zh-CN" altLang="en-US" sz="16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点击请替换文字内容</a:t>
            </a:r>
            <a:endParaRPr lang="zh-CN" altLang="en-US" sz="16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8" name="文本框 10"/>
          <p:cNvSpPr txBox="1">
            <a:spLocks noChangeArrowheads="1"/>
          </p:cNvSpPr>
          <p:nvPr/>
        </p:nvSpPr>
        <p:spPr bwMode="auto">
          <a:xfrm>
            <a:off x="4574370" y="414450"/>
            <a:ext cx="3710010" cy="561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63" tIns="34281" rIns="68563" bIns="3428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a:r>
              <a:rPr lang="zh-CN" altLang="en-US" sz="3200" dirty="0">
                <a:solidFill>
                  <a:schemeClr val="tx1">
                    <a:lumMod val="65000"/>
                    <a:lumOff val="35000"/>
                  </a:schemeClr>
                </a:solidFill>
                <a:latin typeface="方正粗谭黑简体" panose="02000000000000000000" pitchFamily="2" charset="-122"/>
                <a:ea typeface="方正粗谭黑简体" panose="02000000000000000000" pitchFamily="2" charset="-122"/>
                <a:sym typeface="Arial" panose="020B0604020202020204" pitchFamily="34" charset="0"/>
              </a:rPr>
              <a:t>添加相关标题文字</a:t>
            </a:r>
            <a:endParaRPr lang="zh-CN" altLang="en-US" sz="3200" dirty="0">
              <a:solidFill>
                <a:schemeClr val="tx1">
                  <a:lumMod val="65000"/>
                  <a:lumOff val="35000"/>
                </a:schemeClr>
              </a:solidFill>
              <a:latin typeface="方正粗谭黑简体" panose="02000000000000000000" pitchFamily="2" charset="-122"/>
              <a:ea typeface="方正粗谭黑简体" panose="02000000000000000000" pitchFamily="2" charset="-122"/>
              <a:cs typeface="+mn-ea"/>
              <a:sym typeface="+mn-lt"/>
            </a:endParaRPr>
          </a:p>
        </p:txBody>
      </p:sp>
      <p:sp>
        <p:nvSpPr>
          <p:cNvPr id="19" name="等腰三角形 18"/>
          <p:cNvSpPr/>
          <p:nvPr/>
        </p:nvSpPr>
        <p:spPr bwMode="auto">
          <a:xfrm flipV="1">
            <a:off x="6092483" y="446"/>
            <a:ext cx="673787" cy="375422"/>
          </a:xfrm>
          <a:prstGeom prst="triangle">
            <a:avLst>
              <a:gd name="adj" fmla="val 49494"/>
            </a:avLst>
          </a:prstGeom>
          <a:solidFill>
            <a:schemeClr val="accent1"/>
          </a:solidFill>
          <a:ln w="38100">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solidFill>
                <a:prstClr val="white"/>
              </a:solidFill>
            </a:endParaRPr>
          </a:p>
        </p:txBody>
      </p:sp>
    </p:spTree>
  </p:cSld>
  <p:clrMapOvr>
    <a:masterClrMapping/>
  </p:clrMapOvr>
  <mc:AlternateContent xmlns:mc="http://schemas.openxmlformats.org/markup-compatibility/2006">
    <mc:Choice xmlns:p14="http://schemas.microsoft.com/office/powerpoint/2010/main" Requires="p14">
      <p:transition spd="slow" p14:dur="1600" advTm="0">
        <p14:gallery dir="l"/>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500"/>
                                        <p:tgtEl>
                                          <p:spTgt spid="4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6"/>
                                        </p:tgtEl>
                                        <p:attrNameLst>
                                          <p:attrName>style.visibility</p:attrName>
                                        </p:attrNameLst>
                                      </p:cBhvr>
                                      <p:to>
                                        <p:strVal val="visible"/>
                                      </p:to>
                                    </p:set>
                                    <p:animEffect transition="in" filter="fade">
                                      <p:cBhvr>
                                        <p:cTn id="11" dur="500"/>
                                        <p:tgtEl>
                                          <p:spTgt spid="36"/>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0"/>
                                        </p:tgtEl>
                                        <p:attrNameLst>
                                          <p:attrName>style.visibility</p:attrName>
                                        </p:attrNameLst>
                                      </p:cBhvr>
                                      <p:to>
                                        <p:strVal val="visible"/>
                                      </p:to>
                                    </p:set>
                                    <p:animEffect transition="in" filter="fade">
                                      <p:cBhvr>
                                        <p:cTn id="15" dur="500"/>
                                        <p:tgtEl>
                                          <p:spTgt spid="40"/>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41"/>
                                        </p:tgtEl>
                                        <p:attrNameLst>
                                          <p:attrName>style.visibility</p:attrName>
                                        </p:attrNameLst>
                                      </p:cBhvr>
                                      <p:to>
                                        <p:strVal val="visible"/>
                                      </p:to>
                                    </p:set>
                                    <p:animEffect transition="in" filter="fade">
                                      <p:cBhvr>
                                        <p:cTn id="19" dur="500"/>
                                        <p:tgtEl>
                                          <p:spTgt spid="41"/>
                                        </p:tgtEl>
                                      </p:cBhvr>
                                    </p:animEffect>
                                  </p:childTnLst>
                                </p:cTn>
                              </p:par>
                              <p:par>
                                <p:cTn id="20" presetID="42" presetClass="entr" presetSubtype="0"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750"/>
                                        <p:tgtEl>
                                          <p:spTgt spid="9"/>
                                        </p:tgtEl>
                                      </p:cBhvr>
                                    </p:animEffect>
                                    <p:anim calcmode="lin" valueType="num">
                                      <p:cBhvr>
                                        <p:cTn id="23" dur="750" fill="hold"/>
                                        <p:tgtEl>
                                          <p:spTgt spid="9"/>
                                        </p:tgtEl>
                                        <p:attrNameLst>
                                          <p:attrName>ppt_x</p:attrName>
                                        </p:attrNameLst>
                                      </p:cBhvr>
                                      <p:tavLst>
                                        <p:tav tm="0">
                                          <p:val>
                                            <p:strVal val="#ppt_x"/>
                                          </p:val>
                                        </p:tav>
                                        <p:tav tm="100000">
                                          <p:val>
                                            <p:strVal val="#ppt_x"/>
                                          </p:val>
                                        </p:tav>
                                      </p:tavLst>
                                    </p:anim>
                                    <p:anim calcmode="lin" valueType="num">
                                      <p:cBhvr>
                                        <p:cTn id="24" dur="750" fill="hold"/>
                                        <p:tgtEl>
                                          <p:spTgt spid="9"/>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70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750"/>
                                        <p:tgtEl>
                                          <p:spTgt spid="8"/>
                                        </p:tgtEl>
                                      </p:cBhvr>
                                    </p:animEffect>
                                    <p:anim calcmode="lin" valueType="num">
                                      <p:cBhvr>
                                        <p:cTn id="28" dur="750" fill="hold"/>
                                        <p:tgtEl>
                                          <p:spTgt spid="8"/>
                                        </p:tgtEl>
                                        <p:attrNameLst>
                                          <p:attrName>ppt_x</p:attrName>
                                        </p:attrNameLst>
                                      </p:cBhvr>
                                      <p:tavLst>
                                        <p:tav tm="0">
                                          <p:val>
                                            <p:strVal val="#ppt_x"/>
                                          </p:val>
                                        </p:tav>
                                        <p:tav tm="100000">
                                          <p:val>
                                            <p:strVal val="#ppt_x"/>
                                          </p:val>
                                        </p:tav>
                                      </p:tavLst>
                                    </p:anim>
                                    <p:anim calcmode="lin" valueType="num">
                                      <p:cBhvr>
                                        <p:cTn id="29" dur="750" fill="hold"/>
                                        <p:tgtEl>
                                          <p:spTgt spid="8"/>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750"/>
                                        <p:tgtEl>
                                          <p:spTgt spid="13"/>
                                        </p:tgtEl>
                                      </p:cBhvr>
                                    </p:animEffect>
                                    <p:anim calcmode="lin" valueType="num">
                                      <p:cBhvr>
                                        <p:cTn id="33" dur="750" fill="hold"/>
                                        <p:tgtEl>
                                          <p:spTgt spid="13"/>
                                        </p:tgtEl>
                                        <p:attrNameLst>
                                          <p:attrName>ppt_x</p:attrName>
                                        </p:attrNameLst>
                                      </p:cBhvr>
                                      <p:tavLst>
                                        <p:tav tm="0">
                                          <p:val>
                                            <p:strVal val="#ppt_x"/>
                                          </p:val>
                                        </p:tav>
                                        <p:tav tm="100000">
                                          <p:val>
                                            <p:strVal val="#ppt_x"/>
                                          </p:val>
                                        </p:tav>
                                      </p:tavLst>
                                    </p:anim>
                                    <p:anim calcmode="lin" valueType="num">
                                      <p:cBhvr>
                                        <p:cTn id="34" dur="750" fill="hold"/>
                                        <p:tgtEl>
                                          <p:spTgt spid="13"/>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70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750"/>
                                        <p:tgtEl>
                                          <p:spTgt spid="12"/>
                                        </p:tgtEl>
                                      </p:cBhvr>
                                    </p:animEffect>
                                    <p:anim calcmode="lin" valueType="num">
                                      <p:cBhvr>
                                        <p:cTn id="38" dur="750" fill="hold"/>
                                        <p:tgtEl>
                                          <p:spTgt spid="12"/>
                                        </p:tgtEl>
                                        <p:attrNameLst>
                                          <p:attrName>ppt_x</p:attrName>
                                        </p:attrNameLst>
                                      </p:cBhvr>
                                      <p:tavLst>
                                        <p:tav tm="0">
                                          <p:val>
                                            <p:strVal val="#ppt_x"/>
                                          </p:val>
                                        </p:tav>
                                        <p:tav tm="100000">
                                          <p:val>
                                            <p:strVal val="#ppt_x"/>
                                          </p:val>
                                        </p:tav>
                                      </p:tavLst>
                                    </p:anim>
                                    <p:anim calcmode="lin" valueType="num">
                                      <p:cBhvr>
                                        <p:cTn id="39" dur="750" fill="hold"/>
                                        <p:tgtEl>
                                          <p:spTgt spid="12"/>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fade">
                                      <p:cBhvr>
                                        <p:cTn id="42" dur="750"/>
                                        <p:tgtEl>
                                          <p:spTgt spid="15"/>
                                        </p:tgtEl>
                                      </p:cBhvr>
                                    </p:animEffect>
                                    <p:anim calcmode="lin" valueType="num">
                                      <p:cBhvr>
                                        <p:cTn id="43" dur="750" fill="hold"/>
                                        <p:tgtEl>
                                          <p:spTgt spid="15"/>
                                        </p:tgtEl>
                                        <p:attrNameLst>
                                          <p:attrName>ppt_x</p:attrName>
                                        </p:attrNameLst>
                                      </p:cBhvr>
                                      <p:tavLst>
                                        <p:tav tm="0">
                                          <p:val>
                                            <p:strVal val="#ppt_x"/>
                                          </p:val>
                                        </p:tav>
                                        <p:tav tm="100000">
                                          <p:val>
                                            <p:strVal val="#ppt_x"/>
                                          </p:val>
                                        </p:tav>
                                      </p:tavLst>
                                    </p:anim>
                                    <p:anim calcmode="lin" valueType="num">
                                      <p:cBhvr>
                                        <p:cTn id="44" dur="750" fill="hold"/>
                                        <p:tgtEl>
                                          <p:spTgt spid="15"/>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700"/>
                                  </p:stCondLst>
                                  <p:childTnLst>
                                    <p:set>
                                      <p:cBhvr>
                                        <p:cTn id="46" dur="1" fill="hold">
                                          <p:stCondLst>
                                            <p:cond delay="0"/>
                                          </p:stCondLst>
                                        </p:cTn>
                                        <p:tgtEl>
                                          <p:spTgt spid="14"/>
                                        </p:tgtEl>
                                        <p:attrNameLst>
                                          <p:attrName>style.visibility</p:attrName>
                                        </p:attrNameLst>
                                      </p:cBhvr>
                                      <p:to>
                                        <p:strVal val="visible"/>
                                      </p:to>
                                    </p:set>
                                    <p:animEffect transition="in" filter="fade">
                                      <p:cBhvr>
                                        <p:cTn id="47" dur="750"/>
                                        <p:tgtEl>
                                          <p:spTgt spid="14"/>
                                        </p:tgtEl>
                                      </p:cBhvr>
                                    </p:animEffect>
                                    <p:anim calcmode="lin" valueType="num">
                                      <p:cBhvr>
                                        <p:cTn id="48" dur="750" fill="hold"/>
                                        <p:tgtEl>
                                          <p:spTgt spid="14"/>
                                        </p:tgtEl>
                                        <p:attrNameLst>
                                          <p:attrName>ppt_x</p:attrName>
                                        </p:attrNameLst>
                                      </p:cBhvr>
                                      <p:tavLst>
                                        <p:tav tm="0">
                                          <p:val>
                                            <p:strVal val="#ppt_x"/>
                                          </p:val>
                                        </p:tav>
                                        <p:tav tm="100000">
                                          <p:val>
                                            <p:strVal val="#ppt_x"/>
                                          </p:val>
                                        </p:tav>
                                      </p:tavLst>
                                    </p:anim>
                                    <p:anim calcmode="lin" valueType="num">
                                      <p:cBhvr>
                                        <p:cTn id="49" dur="750" fill="hold"/>
                                        <p:tgtEl>
                                          <p:spTgt spid="14"/>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0"/>
                                  </p:stCondLst>
                                  <p:childTnLst>
                                    <p:set>
                                      <p:cBhvr>
                                        <p:cTn id="51" dur="1" fill="hold">
                                          <p:stCondLst>
                                            <p:cond delay="0"/>
                                          </p:stCondLst>
                                        </p:cTn>
                                        <p:tgtEl>
                                          <p:spTgt spid="17"/>
                                        </p:tgtEl>
                                        <p:attrNameLst>
                                          <p:attrName>style.visibility</p:attrName>
                                        </p:attrNameLst>
                                      </p:cBhvr>
                                      <p:to>
                                        <p:strVal val="visible"/>
                                      </p:to>
                                    </p:set>
                                    <p:animEffect transition="in" filter="fade">
                                      <p:cBhvr>
                                        <p:cTn id="52" dur="750"/>
                                        <p:tgtEl>
                                          <p:spTgt spid="17"/>
                                        </p:tgtEl>
                                      </p:cBhvr>
                                    </p:animEffect>
                                    <p:anim calcmode="lin" valueType="num">
                                      <p:cBhvr>
                                        <p:cTn id="53" dur="750" fill="hold"/>
                                        <p:tgtEl>
                                          <p:spTgt spid="17"/>
                                        </p:tgtEl>
                                        <p:attrNameLst>
                                          <p:attrName>ppt_x</p:attrName>
                                        </p:attrNameLst>
                                      </p:cBhvr>
                                      <p:tavLst>
                                        <p:tav tm="0">
                                          <p:val>
                                            <p:strVal val="#ppt_x"/>
                                          </p:val>
                                        </p:tav>
                                        <p:tav tm="100000">
                                          <p:val>
                                            <p:strVal val="#ppt_x"/>
                                          </p:val>
                                        </p:tav>
                                      </p:tavLst>
                                    </p:anim>
                                    <p:anim calcmode="lin" valueType="num">
                                      <p:cBhvr>
                                        <p:cTn id="54" dur="750" fill="hold"/>
                                        <p:tgtEl>
                                          <p:spTgt spid="17"/>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p:stCondLst>
                                    <p:cond delay="700"/>
                                  </p:stCondLst>
                                  <p:childTnLst>
                                    <p:set>
                                      <p:cBhvr>
                                        <p:cTn id="56" dur="1" fill="hold">
                                          <p:stCondLst>
                                            <p:cond delay="0"/>
                                          </p:stCondLst>
                                        </p:cTn>
                                        <p:tgtEl>
                                          <p:spTgt spid="16"/>
                                        </p:tgtEl>
                                        <p:attrNameLst>
                                          <p:attrName>style.visibility</p:attrName>
                                        </p:attrNameLst>
                                      </p:cBhvr>
                                      <p:to>
                                        <p:strVal val="visible"/>
                                      </p:to>
                                    </p:set>
                                    <p:animEffect transition="in" filter="fade">
                                      <p:cBhvr>
                                        <p:cTn id="57" dur="750"/>
                                        <p:tgtEl>
                                          <p:spTgt spid="16"/>
                                        </p:tgtEl>
                                      </p:cBhvr>
                                    </p:animEffect>
                                    <p:anim calcmode="lin" valueType="num">
                                      <p:cBhvr>
                                        <p:cTn id="58" dur="750" fill="hold"/>
                                        <p:tgtEl>
                                          <p:spTgt spid="16"/>
                                        </p:tgtEl>
                                        <p:attrNameLst>
                                          <p:attrName>ppt_x</p:attrName>
                                        </p:attrNameLst>
                                      </p:cBhvr>
                                      <p:tavLst>
                                        <p:tav tm="0">
                                          <p:val>
                                            <p:strVal val="#ppt_x"/>
                                          </p:val>
                                        </p:tav>
                                        <p:tav tm="100000">
                                          <p:val>
                                            <p:strVal val="#ppt_x"/>
                                          </p:val>
                                        </p:tav>
                                      </p:tavLst>
                                    </p:anim>
                                    <p:anim calcmode="lin" valueType="num">
                                      <p:cBhvr>
                                        <p:cTn id="59" dur="75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36" grpId="0" animBg="1"/>
      <p:bldP spid="40" grpId="0" animBg="1"/>
      <p:bldP spid="41" grpId="0" animBg="1"/>
      <p:bldP spid="8" grpId="0"/>
      <p:bldP spid="9" grpId="0"/>
      <p:bldP spid="12" grpId="0"/>
      <p:bldP spid="13" grpId="0"/>
      <p:bldP spid="14" grpId="0"/>
      <p:bldP spid="15" grpId="0"/>
      <p:bldP spid="16" grpId="0"/>
      <p:bldP spid="17"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 Placeholder 26"/>
          <p:cNvSpPr>
            <a:spLocks noGrp="1"/>
          </p:cNvSpPr>
          <p:nvPr>
            <p:ph type="body" sz="half" idx="15"/>
          </p:nvPr>
        </p:nvSpPr>
        <p:spPr/>
        <p:txBody>
          <a:bodyPr/>
          <a:lstStyle/>
          <a:p>
            <a:r>
              <a:rPr lang="en-US" smtClean="0">
                <a:latin typeface="Times New Roman" panose="02020603050405020304" pitchFamily="18" charset="0"/>
                <a:ea typeface="微软雅黑" panose="020B0503020204020204" pitchFamily="34" charset="-122"/>
                <a:sym typeface="Times New Roman" panose="02020603050405020304" pitchFamily="18" charset="0"/>
              </a:rPr>
              <a:t>There are many variations of the a passages lorem ipsum available but the majority have suffered  of the alteration  in some form  The humour There are many variations of the a passages lorem ipsum available but the majority have suffered  of the alteration  in some but the majority have suffered  of the alteration  in some form  The</a:t>
            </a:r>
            <a:br>
              <a:rPr lang="en-US" smtClean="0">
                <a:latin typeface="Times New Roman" panose="02020603050405020304" pitchFamily="18" charset="0"/>
                <a:ea typeface="微软雅黑" panose="020B0503020204020204" pitchFamily="34" charset="-122"/>
                <a:sym typeface="Times New Roman" panose="02020603050405020304" pitchFamily="18" charset="0"/>
              </a:rPr>
            </a:br>
            <a:r>
              <a:rPr lang="en-US" smtClean="0">
                <a:latin typeface="Times New Roman" panose="02020603050405020304" pitchFamily="18" charset="0"/>
                <a:ea typeface="微软雅黑" panose="020B0503020204020204" pitchFamily="34" charset="-122"/>
                <a:sym typeface="Times New Roman" panose="02020603050405020304" pitchFamily="18" charset="0"/>
              </a:rPr>
              <a:t>of the humour</a:t>
            </a:r>
            <a:endParaRPr lang="en-US" smtClean="0">
              <a:latin typeface="Times New Roman" panose="02020603050405020304" pitchFamily="18" charset="0"/>
              <a:ea typeface="微软雅黑" panose="020B0503020204020204" pitchFamily="34" charset="-122"/>
              <a:sym typeface="Times New Roman" panose="02020603050405020304" pitchFamily="18" charset="0"/>
            </a:endParaRPr>
          </a:p>
          <a:p>
            <a:endParaRPr lang="en-US" dirty="0">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28" name="Text Placeholder 27"/>
          <p:cNvSpPr>
            <a:spLocks noGrp="1"/>
          </p:cNvSpPr>
          <p:nvPr>
            <p:ph type="body" sz="half" idx="17"/>
          </p:nvPr>
        </p:nvSpPr>
        <p:spPr/>
        <p:txBody>
          <a:bodyPr/>
          <a:lstStyle/>
          <a:p>
            <a:r>
              <a:rPr lang="en-US" smtClean="0">
                <a:latin typeface="Times New Roman" panose="02020603050405020304" pitchFamily="18" charset="0"/>
                <a:ea typeface="微软雅黑" panose="020B0503020204020204" pitchFamily="34" charset="-122"/>
                <a:sym typeface="Times New Roman" panose="02020603050405020304" pitchFamily="18" charset="0"/>
              </a:rPr>
              <a:t>Title Goes Here</a:t>
            </a:r>
            <a:endParaRPr lang="en-US" dirty="0" smtClean="0">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36" name="Text Placeholder 35"/>
          <p:cNvSpPr>
            <a:spLocks noGrp="1"/>
          </p:cNvSpPr>
          <p:nvPr>
            <p:ph type="body" sz="half" idx="18"/>
          </p:nvPr>
        </p:nvSpPr>
        <p:spPr/>
        <p:txBody>
          <a:bodyPr/>
          <a:lstStyle/>
          <a:p>
            <a:r>
              <a:rPr lang="en-US" dirty="0" smtClean="0">
                <a:latin typeface="Times New Roman" panose="02020603050405020304" pitchFamily="18" charset="0"/>
                <a:ea typeface="微软雅黑" panose="020B0503020204020204" pitchFamily="34" charset="-122"/>
                <a:sym typeface="Times New Roman" panose="02020603050405020304" pitchFamily="18" charset="0"/>
              </a:rPr>
              <a:t>Title Goes Here</a:t>
            </a:r>
            <a:endParaRPr lang="en-US" dirty="0">
              <a:latin typeface="Times New Roman" panose="02020603050405020304" pitchFamily="18" charset="0"/>
              <a:ea typeface="微软雅黑" panose="020B0503020204020204" pitchFamily="34" charset="-122"/>
              <a:sym typeface="Times New Roman" panose="02020603050405020304" pitchFamily="18" charset="0"/>
            </a:endParaRPr>
          </a:p>
        </p:txBody>
      </p:sp>
      <p:pic>
        <p:nvPicPr>
          <p:cNvPr id="2" name="图片占位符 1"/>
          <p:cNvPicPr>
            <a:picLocks noGrp="1" noChangeAspect="1"/>
          </p:cNvPicPr>
          <p:nvPr>
            <p:ph type="pic" sz="quarter" idx="10"/>
          </p:nvPr>
        </p:nvPicPr>
        <p:blipFill>
          <a:blip r:embed="rId1" cstate="print">
            <a:extLst>
              <a:ext uri="{28A0092B-C50C-407E-A947-70E740481C1C}">
                <a14:useLocalDpi xmlns:a14="http://schemas.microsoft.com/office/drawing/2010/main" val="0"/>
              </a:ext>
            </a:extLst>
          </a:blip>
          <a:srcRect/>
          <a:stretch>
            <a:fillRect/>
          </a:stretch>
        </p:blipFill>
        <p:spPr/>
      </p:pic>
      <p:sp>
        <p:nvSpPr>
          <p:cNvPr id="6" name="文本框 10"/>
          <p:cNvSpPr txBox="1">
            <a:spLocks noChangeArrowheads="1"/>
          </p:cNvSpPr>
          <p:nvPr/>
        </p:nvSpPr>
        <p:spPr bwMode="auto">
          <a:xfrm>
            <a:off x="4574370" y="414450"/>
            <a:ext cx="3710010" cy="561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63" tIns="34281" rIns="68563" bIns="3428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a:r>
              <a:rPr lang="zh-CN" altLang="en-US" sz="3200" dirty="0">
                <a:solidFill>
                  <a:schemeClr val="tx1">
                    <a:lumMod val="65000"/>
                    <a:lumOff val="35000"/>
                  </a:schemeClr>
                </a:solidFill>
                <a:latin typeface="方正粗谭黑简体" panose="02000000000000000000" pitchFamily="2" charset="-122"/>
                <a:ea typeface="方正粗谭黑简体" panose="02000000000000000000" pitchFamily="2" charset="-122"/>
                <a:sym typeface="Arial" panose="020B0604020202020204" pitchFamily="34" charset="0"/>
              </a:rPr>
              <a:t>添加相关标题文字</a:t>
            </a:r>
            <a:endParaRPr lang="zh-CN" altLang="en-US" sz="3200" dirty="0">
              <a:solidFill>
                <a:schemeClr val="tx1">
                  <a:lumMod val="65000"/>
                  <a:lumOff val="35000"/>
                </a:schemeClr>
              </a:solidFill>
              <a:latin typeface="方正粗谭黑简体" panose="02000000000000000000" pitchFamily="2" charset="-122"/>
              <a:ea typeface="方正粗谭黑简体" panose="02000000000000000000" pitchFamily="2" charset="-122"/>
              <a:cs typeface="+mn-ea"/>
              <a:sym typeface="+mn-lt"/>
            </a:endParaRPr>
          </a:p>
        </p:txBody>
      </p:sp>
      <p:sp>
        <p:nvSpPr>
          <p:cNvPr id="7" name="等腰三角形 6"/>
          <p:cNvSpPr/>
          <p:nvPr/>
        </p:nvSpPr>
        <p:spPr bwMode="auto">
          <a:xfrm flipV="1">
            <a:off x="6092483" y="446"/>
            <a:ext cx="673787" cy="375422"/>
          </a:xfrm>
          <a:prstGeom prst="triangle">
            <a:avLst>
              <a:gd name="adj" fmla="val 49494"/>
            </a:avLst>
          </a:prstGeom>
          <a:solidFill>
            <a:schemeClr val="accent1"/>
          </a:solidFill>
          <a:ln w="38100">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solidFill>
                <a:prstClr val="white"/>
              </a:solidFill>
            </a:endParaRPr>
          </a:p>
        </p:txBody>
      </p:sp>
    </p:spTree>
  </p:cSld>
  <p:clrMapOvr>
    <a:masterClrMapping/>
  </p:clrMapOvr>
  <mc:AlternateContent xmlns:mc="http://schemas.openxmlformats.org/markup-compatibility/2006">
    <mc:Choice xmlns:p14="http://schemas.microsoft.com/office/powerpoint/2010/main" Requires="p14">
      <p:transition spd="slow" p14:dur="1600" advTm="2000">
        <p14:gallery dir="l"/>
      </p:transition>
    </mc:Choice>
    <mc:Fallback>
      <p:transition spd="slow" advTm="2000">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Group 37"/>
          <p:cNvGrpSpPr/>
          <p:nvPr/>
        </p:nvGrpSpPr>
        <p:grpSpPr>
          <a:xfrm>
            <a:off x="4273086" y="3301123"/>
            <a:ext cx="304857" cy="385755"/>
            <a:chOff x="2943440" y="2191613"/>
            <a:chExt cx="236857" cy="299711"/>
          </a:xfrm>
        </p:grpSpPr>
        <p:sp>
          <p:nvSpPr>
            <p:cNvPr id="33" name="Right Arrow 32"/>
            <p:cNvSpPr/>
            <p:nvPr/>
          </p:nvSpPr>
          <p:spPr>
            <a:xfrm rot="2160000">
              <a:off x="2943440" y="2191613"/>
              <a:ext cx="236857" cy="299711"/>
            </a:xfrm>
            <a:prstGeom prst="rightArrow">
              <a:avLst>
                <a:gd name="adj1" fmla="val 60000"/>
                <a:gd name="adj2" fmla="val 50000"/>
              </a:avLst>
            </a:prstGeom>
            <a:solidFill>
              <a:schemeClr val="accent2"/>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zh-CN" altLang="en-US" sz="1650">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34" name="Right Arrow 6"/>
            <p:cNvSpPr/>
            <p:nvPr/>
          </p:nvSpPr>
          <p:spPr>
            <a:xfrm rot="2160000">
              <a:off x="2950225" y="2230672"/>
              <a:ext cx="165800" cy="179827"/>
            </a:xfrm>
            <a:prstGeom prst="rect">
              <a:avLst/>
            </a:prstGeom>
            <a:solidFill>
              <a:schemeClr val="accent2"/>
            </a:solidFill>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972185">
                <a:lnSpc>
                  <a:spcPct val="90000"/>
                </a:lnSpc>
                <a:spcAft>
                  <a:spcPct val="35000"/>
                </a:spcAft>
              </a:pPr>
              <a:endParaRPr lang="en-US" sz="2190">
                <a:latin typeface="Times New Roman" panose="02020603050405020304" pitchFamily="18" charset="0"/>
                <a:ea typeface="微软雅黑" panose="020B0503020204020204" pitchFamily="34" charset="-122"/>
                <a:sym typeface="Times New Roman" panose="02020603050405020304" pitchFamily="18" charset="0"/>
              </a:endParaRPr>
            </a:p>
          </p:txBody>
        </p:sp>
      </p:grpSp>
      <p:grpSp>
        <p:nvGrpSpPr>
          <p:cNvPr id="39" name="Group 38"/>
          <p:cNvGrpSpPr/>
          <p:nvPr/>
        </p:nvGrpSpPr>
        <p:grpSpPr>
          <a:xfrm>
            <a:off x="4671830" y="4660445"/>
            <a:ext cx="385755" cy="304857"/>
            <a:chOff x="3253241" y="3247732"/>
            <a:chExt cx="299711" cy="236857"/>
          </a:xfrm>
        </p:grpSpPr>
        <p:sp>
          <p:nvSpPr>
            <p:cNvPr id="29" name="Right Arrow 28"/>
            <p:cNvSpPr/>
            <p:nvPr/>
          </p:nvSpPr>
          <p:spPr>
            <a:xfrm rot="6480000">
              <a:off x="3284668" y="3216305"/>
              <a:ext cx="236857" cy="299711"/>
            </a:xfrm>
            <a:prstGeom prst="rightArrow">
              <a:avLst>
                <a:gd name="adj1" fmla="val 60000"/>
                <a:gd name="adj2" fmla="val 50000"/>
              </a:avLst>
            </a:prstGeom>
            <a:solidFill>
              <a:schemeClr val="accent3"/>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zh-CN" altLang="en-US" sz="1650">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30" name="Right Arrow 10"/>
            <p:cNvSpPr/>
            <p:nvPr/>
          </p:nvSpPr>
          <p:spPr>
            <a:xfrm rot="17280000">
              <a:off x="3331176" y="3242457"/>
              <a:ext cx="165800" cy="1798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972185">
                <a:lnSpc>
                  <a:spcPct val="90000"/>
                </a:lnSpc>
                <a:spcAft>
                  <a:spcPct val="35000"/>
                </a:spcAft>
              </a:pPr>
              <a:endParaRPr lang="en-US" sz="2190">
                <a:latin typeface="Times New Roman" panose="02020603050405020304" pitchFamily="18" charset="0"/>
                <a:ea typeface="微软雅黑" panose="020B0503020204020204" pitchFamily="34" charset="-122"/>
                <a:sym typeface="Times New Roman" panose="02020603050405020304" pitchFamily="18" charset="0"/>
              </a:endParaRPr>
            </a:p>
          </p:txBody>
        </p:sp>
      </p:grpSp>
      <p:grpSp>
        <p:nvGrpSpPr>
          <p:cNvPr id="40" name="Group 39"/>
          <p:cNvGrpSpPr/>
          <p:nvPr/>
        </p:nvGrpSpPr>
        <p:grpSpPr>
          <a:xfrm>
            <a:off x="3593675" y="5445246"/>
            <a:ext cx="304857" cy="385755"/>
            <a:chOff x="2415575" y="3857478"/>
            <a:chExt cx="236857" cy="299711"/>
          </a:xfrm>
        </p:grpSpPr>
        <p:sp>
          <p:nvSpPr>
            <p:cNvPr id="25" name="Right Arrow 24"/>
            <p:cNvSpPr/>
            <p:nvPr/>
          </p:nvSpPr>
          <p:spPr>
            <a:xfrm rot="10800000">
              <a:off x="2415575" y="3857478"/>
              <a:ext cx="236857" cy="299711"/>
            </a:xfrm>
            <a:prstGeom prst="rightArrow">
              <a:avLst>
                <a:gd name="adj1" fmla="val 60000"/>
                <a:gd name="adj2" fmla="val 50000"/>
              </a:avLst>
            </a:prstGeom>
            <a:solidFill>
              <a:schemeClr val="accent4"/>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zh-CN" altLang="en-US" sz="1650">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26" name="Right Arrow 14"/>
            <p:cNvSpPr/>
            <p:nvPr/>
          </p:nvSpPr>
          <p:spPr>
            <a:xfrm>
              <a:off x="2486632" y="3917420"/>
              <a:ext cx="165800" cy="1798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972185">
                <a:lnSpc>
                  <a:spcPct val="90000"/>
                </a:lnSpc>
                <a:spcAft>
                  <a:spcPct val="35000"/>
                </a:spcAft>
              </a:pPr>
              <a:endParaRPr lang="en-US" sz="2190">
                <a:latin typeface="Times New Roman" panose="02020603050405020304" pitchFamily="18" charset="0"/>
                <a:ea typeface="微软雅黑" panose="020B0503020204020204" pitchFamily="34" charset="-122"/>
                <a:sym typeface="Times New Roman" panose="02020603050405020304" pitchFamily="18" charset="0"/>
              </a:endParaRPr>
            </a:p>
          </p:txBody>
        </p:sp>
      </p:grpSp>
      <p:grpSp>
        <p:nvGrpSpPr>
          <p:cNvPr id="41" name="Group 40"/>
          <p:cNvGrpSpPr/>
          <p:nvPr/>
        </p:nvGrpSpPr>
        <p:grpSpPr>
          <a:xfrm>
            <a:off x="2422699" y="4676856"/>
            <a:ext cx="385755" cy="304857"/>
            <a:chOff x="1505791" y="3260482"/>
            <a:chExt cx="299711" cy="236857"/>
          </a:xfrm>
        </p:grpSpPr>
        <p:sp>
          <p:nvSpPr>
            <p:cNvPr id="21" name="Right Arrow 20"/>
            <p:cNvSpPr/>
            <p:nvPr/>
          </p:nvSpPr>
          <p:spPr>
            <a:xfrm rot="15120000">
              <a:off x="1537218" y="3229055"/>
              <a:ext cx="236857" cy="299711"/>
            </a:xfrm>
            <a:prstGeom prst="rightArrow">
              <a:avLst>
                <a:gd name="adj1" fmla="val 60000"/>
                <a:gd name="adj2" fmla="val 50000"/>
              </a:avLst>
            </a:prstGeom>
            <a:solidFill>
              <a:schemeClr val="accent5"/>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zh-CN" altLang="en-US" sz="1650">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22" name="Right Arrow 18"/>
            <p:cNvSpPr/>
            <p:nvPr/>
          </p:nvSpPr>
          <p:spPr>
            <a:xfrm rot="4320000">
              <a:off x="1583726" y="3322787"/>
              <a:ext cx="165800" cy="1798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972185">
                <a:lnSpc>
                  <a:spcPct val="90000"/>
                </a:lnSpc>
                <a:spcAft>
                  <a:spcPct val="35000"/>
                </a:spcAft>
              </a:pPr>
              <a:endParaRPr lang="en-US" sz="2190">
                <a:latin typeface="Times New Roman" panose="02020603050405020304" pitchFamily="18" charset="0"/>
                <a:ea typeface="微软雅黑" panose="020B0503020204020204" pitchFamily="34" charset="-122"/>
                <a:sym typeface="Times New Roman" panose="02020603050405020304" pitchFamily="18" charset="0"/>
              </a:endParaRPr>
            </a:p>
          </p:txBody>
        </p:sp>
      </p:grpSp>
      <p:grpSp>
        <p:nvGrpSpPr>
          <p:cNvPr id="42" name="Group 41"/>
          <p:cNvGrpSpPr/>
          <p:nvPr/>
        </p:nvGrpSpPr>
        <p:grpSpPr>
          <a:xfrm>
            <a:off x="2883048" y="3311267"/>
            <a:ext cx="304857" cy="385755"/>
            <a:chOff x="1863457" y="2199494"/>
            <a:chExt cx="236857" cy="299711"/>
          </a:xfrm>
        </p:grpSpPr>
        <p:sp>
          <p:nvSpPr>
            <p:cNvPr id="17" name="Right Arrow 16"/>
            <p:cNvSpPr/>
            <p:nvPr/>
          </p:nvSpPr>
          <p:spPr>
            <a:xfrm rot="19440000">
              <a:off x="1863457" y="2199494"/>
              <a:ext cx="236857" cy="299711"/>
            </a:xfrm>
            <a:prstGeom prst="rightArrow">
              <a:avLst>
                <a:gd name="adj1" fmla="val 60000"/>
                <a:gd name="adj2" fmla="val 50000"/>
              </a:avLst>
            </a:prstGeom>
            <a:solidFill>
              <a:schemeClr val="accent1"/>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zh-CN" altLang="en-US" sz="1650">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8" name="Right Arrow 22"/>
            <p:cNvSpPr/>
            <p:nvPr/>
          </p:nvSpPr>
          <p:spPr>
            <a:xfrm rot="19440000">
              <a:off x="1870242" y="2280319"/>
              <a:ext cx="165800" cy="1798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972185">
                <a:lnSpc>
                  <a:spcPct val="90000"/>
                </a:lnSpc>
                <a:spcAft>
                  <a:spcPct val="35000"/>
                </a:spcAft>
              </a:pPr>
              <a:endParaRPr lang="en-US" sz="2190">
                <a:latin typeface="Times New Roman" panose="02020603050405020304" pitchFamily="18" charset="0"/>
                <a:ea typeface="微软雅黑" panose="020B0503020204020204" pitchFamily="34" charset="-122"/>
                <a:sym typeface="Times New Roman" panose="02020603050405020304" pitchFamily="18" charset="0"/>
              </a:endParaRPr>
            </a:p>
          </p:txBody>
        </p:sp>
      </p:grpSp>
      <p:grpSp>
        <p:nvGrpSpPr>
          <p:cNvPr id="44" name="Group 43"/>
          <p:cNvGrpSpPr/>
          <p:nvPr/>
        </p:nvGrpSpPr>
        <p:grpSpPr>
          <a:xfrm>
            <a:off x="2936517" y="3645927"/>
            <a:ext cx="1601917" cy="1601917"/>
            <a:chOff x="1016000" y="1689100"/>
            <a:chExt cx="787400" cy="787400"/>
          </a:xfrm>
        </p:grpSpPr>
        <p:grpSp>
          <p:nvGrpSpPr>
            <p:cNvPr id="45" name="Group 10"/>
            <p:cNvGrpSpPr/>
            <p:nvPr/>
          </p:nvGrpSpPr>
          <p:grpSpPr>
            <a:xfrm>
              <a:off x="1016000" y="1689100"/>
              <a:ext cx="787400" cy="787400"/>
              <a:chOff x="4343400" y="1854885"/>
              <a:chExt cx="457200" cy="457200"/>
            </a:xfrm>
          </p:grpSpPr>
          <p:sp>
            <p:nvSpPr>
              <p:cNvPr id="47" name="Oval 46"/>
              <p:cNvSpPr/>
              <p:nvPr/>
            </p:nvSpPr>
            <p:spPr>
              <a:xfrm>
                <a:off x="4343400" y="1854885"/>
                <a:ext cx="457200" cy="457200"/>
              </a:xfrm>
              <a:prstGeom prst="ellipse">
                <a:avLst/>
              </a:prstGeom>
              <a:solidFill>
                <a:schemeClr val="bg1"/>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50" dirty="0">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48" name="Oval 47"/>
              <p:cNvSpPr/>
              <p:nvPr/>
            </p:nvSpPr>
            <p:spPr>
              <a:xfrm>
                <a:off x="4408030" y="1919516"/>
                <a:ext cx="327939" cy="327939"/>
              </a:xfrm>
              <a:prstGeom prst="ellipse">
                <a:avLst/>
              </a:prstGeom>
              <a:solidFill>
                <a:schemeClr val="tx1">
                  <a:lumMod val="50000"/>
                  <a:lumOff val="50000"/>
                </a:schemeClr>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50" dirty="0">
                  <a:latin typeface="Times New Roman" panose="02020603050405020304" pitchFamily="18" charset="0"/>
                  <a:ea typeface="微软雅黑" panose="020B0503020204020204" pitchFamily="34" charset="-122"/>
                  <a:sym typeface="Times New Roman" panose="02020603050405020304" pitchFamily="18" charset="0"/>
                </a:endParaRPr>
              </a:p>
            </p:txBody>
          </p:sp>
        </p:grpSp>
        <p:sp>
          <p:nvSpPr>
            <p:cNvPr id="46" name="Freeform 145"/>
            <p:cNvSpPr/>
            <p:nvPr/>
          </p:nvSpPr>
          <p:spPr bwMode="auto">
            <a:xfrm>
              <a:off x="1267654" y="1960311"/>
              <a:ext cx="284092" cy="244978"/>
            </a:xfrm>
            <a:custGeom>
              <a:avLst/>
              <a:gdLst/>
              <a:ahLst/>
              <a:cxnLst>
                <a:cxn ang="0">
                  <a:pos x="64" y="51"/>
                </a:cxn>
                <a:cxn ang="0">
                  <a:pos x="60" y="55"/>
                </a:cxn>
                <a:cxn ang="0">
                  <a:pos x="49" y="55"/>
                </a:cxn>
                <a:cxn ang="0">
                  <a:pos x="45" y="51"/>
                </a:cxn>
                <a:cxn ang="0">
                  <a:pos x="45" y="40"/>
                </a:cxn>
                <a:cxn ang="0">
                  <a:pos x="49" y="36"/>
                </a:cxn>
                <a:cxn ang="0">
                  <a:pos x="52" y="36"/>
                </a:cxn>
                <a:cxn ang="0">
                  <a:pos x="52" y="30"/>
                </a:cxn>
                <a:cxn ang="0">
                  <a:pos x="34" y="30"/>
                </a:cxn>
                <a:cxn ang="0">
                  <a:pos x="34" y="36"/>
                </a:cxn>
                <a:cxn ang="0">
                  <a:pos x="37" y="36"/>
                </a:cxn>
                <a:cxn ang="0">
                  <a:pos x="41" y="40"/>
                </a:cxn>
                <a:cxn ang="0">
                  <a:pos x="41" y="51"/>
                </a:cxn>
                <a:cxn ang="0">
                  <a:pos x="37" y="55"/>
                </a:cxn>
                <a:cxn ang="0">
                  <a:pos x="26" y="55"/>
                </a:cxn>
                <a:cxn ang="0">
                  <a:pos x="23" y="51"/>
                </a:cxn>
                <a:cxn ang="0">
                  <a:pos x="23" y="40"/>
                </a:cxn>
                <a:cxn ang="0">
                  <a:pos x="26" y="36"/>
                </a:cxn>
                <a:cxn ang="0">
                  <a:pos x="29" y="36"/>
                </a:cxn>
                <a:cxn ang="0">
                  <a:pos x="29" y="30"/>
                </a:cxn>
                <a:cxn ang="0">
                  <a:pos x="11" y="30"/>
                </a:cxn>
                <a:cxn ang="0">
                  <a:pos x="11" y="36"/>
                </a:cxn>
                <a:cxn ang="0">
                  <a:pos x="15" y="36"/>
                </a:cxn>
                <a:cxn ang="0">
                  <a:pos x="18" y="40"/>
                </a:cxn>
                <a:cxn ang="0">
                  <a:pos x="18" y="51"/>
                </a:cxn>
                <a:cxn ang="0">
                  <a:pos x="15" y="55"/>
                </a:cxn>
                <a:cxn ang="0">
                  <a:pos x="3" y="55"/>
                </a:cxn>
                <a:cxn ang="0">
                  <a:pos x="0" y="51"/>
                </a:cxn>
                <a:cxn ang="0">
                  <a:pos x="0" y="40"/>
                </a:cxn>
                <a:cxn ang="0">
                  <a:pos x="3" y="36"/>
                </a:cxn>
                <a:cxn ang="0">
                  <a:pos x="7" y="36"/>
                </a:cxn>
                <a:cxn ang="0">
                  <a:pos x="7" y="30"/>
                </a:cxn>
                <a:cxn ang="0">
                  <a:pos x="11" y="25"/>
                </a:cxn>
                <a:cxn ang="0">
                  <a:pos x="29" y="25"/>
                </a:cxn>
                <a:cxn ang="0">
                  <a:pos x="29" y="18"/>
                </a:cxn>
                <a:cxn ang="0">
                  <a:pos x="26" y="18"/>
                </a:cxn>
                <a:cxn ang="0">
                  <a:pos x="23" y="15"/>
                </a:cxn>
                <a:cxn ang="0">
                  <a:pos x="23" y="3"/>
                </a:cxn>
                <a:cxn ang="0">
                  <a:pos x="26" y="0"/>
                </a:cxn>
                <a:cxn ang="0">
                  <a:pos x="37" y="0"/>
                </a:cxn>
                <a:cxn ang="0">
                  <a:pos x="41" y="3"/>
                </a:cxn>
                <a:cxn ang="0">
                  <a:pos x="41" y="15"/>
                </a:cxn>
                <a:cxn ang="0">
                  <a:pos x="37" y="18"/>
                </a:cxn>
                <a:cxn ang="0">
                  <a:pos x="34" y="18"/>
                </a:cxn>
                <a:cxn ang="0">
                  <a:pos x="34" y="25"/>
                </a:cxn>
                <a:cxn ang="0">
                  <a:pos x="52" y="25"/>
                </a:cxn>
                <a:cxn ang="0">
                  <a:pos x="57" y="30"/>
                </a:cxn>
                <a:cxn ang="0">
                  <a:pos x="57" y="36"/>
                </a:cxn>
                <a:cxn ang="0">
                  <a:pos x="60" y="36"/>
                </a:cxn>
                <a:cxn ang="0">
                  <a:pos x="64" y="40"/>
                </a:cxn>
                <a:cxn ang="0">
                  <a:pos x="64" y="51"/>
                </a:cxn>
              </a:cxnLst>
              <a:rect l="0" t="0" r="r" b="b"/>
              <a:pathLst>
                <a:path w="64" h="55">
                  <a:moveTo>
                    <a:pt x="64" y="51"/>
                  </a:moveTo>
                  <a:cubicBezTo>
                    <a:pt x="64" y="53"/>
                    <a:pt x="62" y="55"/>
                    <a:pt x="60" y="55"/>
                  </a:cubicBezTo>
                  <a:cubicBezTo>
                    <a:pt x="49" y="55"/>
                    <a:pt x="49" y="55"/>
                    <a:pt x="49" y="55"/>
                  </a:cubicBezTo>
                  <a:cubicBezTo>
                    <a:pt x="47" y="55"/>
                    <a:pt x="45" y="53"/>
                    <a:pt x="45" y="51"/>
                  </a:cubicBezTo>
                  <a:cubicBezTo>
                    <a:pt x="45" y="40"/>
                    <a:pt x="45" y="40"/>
                    <a:pt x="45" y="40"/>
                  </a:cubicBezTo>
                  <a:cubicBezTo>
                    <a:pt x="45" y="38"/>
                    <a:pt x="47" y="36"/>
                    <a:pt x="49" y="36"/>
                  </a:cubicBezTo>
                  <a:cubicBezTo>
                    <a:pt x="52" y="36"/>
                    <a:pt x="52" y="36"/>
                    <a:pt x="52" y="36"/>
                  </a:cubicBezTo>
                  <a:cubicBezTo>
                    <a:pt x="52" y="30"/>
                    <a:pt x="52" y="30"/>
                    <a:pt x="52" y="30"/>
                  </a:cubicBezTo>
                  <a:cubicBezTo>
                    <a:pt x="34" y="30"/>
                    <a:pt x="34" y="30"/>
                    <a:pt x="34" y="30"/>
                  </a:cubicBezTo>
                  <a:cubicBezTo>
                    <a:pt x="34" y="36"/>
                    <a:pt x="34" y="36"/>
                    <a:pt x="34" y="36"/>
                  </a:cubicBezTo>
                  <a:cubicBezTo>
                    <a:pt x="37" y="36"/>
                    <a:pt x="37" y="36"/>
                    <a:pt x="37" y="36"/>
                  </a:cubicBezTo>
                  <a:cubicBezTo>
                    <a:pt x="39" y="36"/>
                    <a:pt x="41" y="38"/>
                    <a:pt x="41" y="40"/>
                  </a:cubicBezTo>
                  <a:cubicBezTo>
                    <a:pt x="41" y="51"/>
                    <a:pt x="41" y="51"/>
                    <a:pt x="41" y="51"/>
                  </a:cubicBezTo>
                  <a:cubicBezTo>
                    <a:pt x="41" y="53"/>
                    <a:pt x="39" y="55"/>
                    <a:pt x="37" y="55"/>
                  </a:cubicBezTo>
                  <a:cubicBezTo>
                    <a:pt x="26" y="55"/>
                    <a:pt x="26" y="55"/>
                    <a:pt x="26" y="55"/>
                  </a:cubicBezTo>
                  <a:cubicBezTo>
                    <a:pt x="24" y="55"/>
                    <a:pt x="23" y="53"/>
                    <a:pt x="23" y="51"/>
                  </a:cubicBezTo>
                  <a:cubicBezTo>
                    <a:pt x="23" y="40"/>
                    <a:pt x="23" y="40"/>
                    <a:pt x="23" y="40"/>
                  </a:cubicBezTo>
                  <a:cubicBezTo>
                    <a:pt x="23" y="38"/>
                    <a:pt x="24" y="36"/>
                    <a:pt x="26" y="36"/>
                  </a:cubicBezTo>
                  <a:cubicBezTo>
                    <a:pt x="29" y="36"/>
                    <a:pt x="29" y="36"/>
                    <a:pt x="29" y="36"/>
                  </a:cubicBezTo>
                  <a:cubicBezTo>
                    <a:pt x="29" y="30"/>
                    <a:pt x="29" y="30"/>
                    <a:pt x="29" y="30"/>
                  </a:cubicBezTo>
                  <a:cubicBezTo>
                    <a:pt x="11" y="30"/>
                    <a:pt x="11" y="30"/>
                    <a:pt x="11" y="30"/>
                  </a:cubicBezTo>
                  <a:cubicBezTo>
                    <a:pt x="11" y="36"/>
                    <a:pt x="11" y="36"/>
                    <a:pt x="11" y="36"/>
                  </a:cubicBezTo>
                  <a:cubicBezTo>
                    <a:pt x="15" y="36"/>
                    <a:pt x="15" y="36"/>
                    <a:pt x="15" y="36"/>
                  </a:cubicBezTo>
                  <a:cubicBezTo>
                    <a:pt x="17" y="36"/>
                    <a:pt x="18" y="38"/>
                    <a:pt x="18" y="40"/>
                  </a:cubicBezTo>
                  <a:cubicBezTo>
                    <a:pt x="18" y="51"/>
                    <a:pt x="18" y="51"/>
                    <a:pt x="18" y="51"/>
                  </a:cubicBezTo>
                  <a:cubicBezTo>
                    <a:pt x="18" y="53"/>
                    <a:pt x="17" y="55"/>
                    <a:pt x="15" y="55"/>
                  </a:cubicBezTo>
                  <a:cubicBezTo>
                    <a:pt x="3" y="55"/>
                    <a:pt x="3" y="55"/>
                    <a:pt x="3" y="55"/>
                  </a:cubicBezTo>
                  <a:cubicBezTo>
                    <a:pt x="1" y="55"/>
                    <a:pt x="0" y="53"/>
                    <a:pt x="0" y="51"/>
                  </a:cubicBezTo>
                  <a:cubicBezTo>
                    <a:pt x="0" y="40"/>
                    <a:pt x="0" y="40"/>
                    <a:pt x="0" y="40"/>
                  </a:cubicBezTo>
                  <a:cubicBezTo>
                    <a:pt x="0" y="38"/>
                    <a:pt x="1" y="36"/>
                    <a:pt x="3" y="36"/>
                  </a:cubicBezTo>
                  <a:cubicBezTo>
                    <a:pt x="7" y="36"/>
                    <a:pt x="7" y="36"/>
                    <a:pt x="7" y="36"/>
                  </a:cubicBezTo>
                  <a:cubicBezTo>
                    <a:pt x="7" y="30"/>
                    <a:pt x="7" y="30"/>
                    <a:pt x="7" y="30"/>
                  </a:cubicBezTo>
                  <a:cubicBezTo>
                    <a:pt x="7" y="27"/>
                    <a:pt x="9" y="25"/>
                    <a:pt x="11" y="25"/>
                  </a:cubicBezTo>
                  <a:cubicBezTo>
                    <a:pt x="29" y="25"/>
                    <a:pt x="29" y="25"/>
                    <a:pt x="29" y="25"/>
                  </a:cubicBezTo>
                  <a:cubicBezTo>
                    <a:pt x="29" y="18"/>
                    <a:pt x="29" y="18"/>
                    <a:pt x="29" y="18"/>
                  </a:cubicBezTo>
                  <a:cubicBezTo>
                    <a:pt x="26" y="18"/>
                    <a:pt x="26" y="18"/>
                    <a:pt x="26" y="18"/>
                  </a:cubicBezTo>
                  <a:cubicBezTo>
                    <a:pt x="24" y="18"/>
                    <a:pt x="23" y="17"/>
                    <a:pt x="23" y="15"/>
                  </a:cubicBezTo>
                  <a:cubicBezTo>
                    <a:pt x="23" y="3"/>
                    <a:pt x="23" y="3"/>
                    <a:pt x="23" y="3"/>
                  </a:cubicBezTo>
                  <a:cubicBezTo>
                    <a:pt x="23" y="1"/>
                    <a:pt x="24" y="0"/>
                    <a:pt x="26" y="0"/>
                  </a:cubicBezTo>
                  <a:cubicBezTo>
                    <a:pt x="37" y="0"/>
                    <a:pt x="37" y="0"/>
                    <a:pt x="37" y="0"/>
                  </a:cubicBezTo>
                  <a:cubicBezTo>
                    <a:pt x="39" y="0"/>
                    <a:pt x="41" y="1"/>
                    <a:pt x="41" y="3"/>
                  </a:cubicBezTo>
                  <a:cubicBezTo>
                    <a:pt x="41" y="15"/>
                    <a:pt x="41" y="15"/>
                    <a:pt x="41" y="15"/>
                  </a:cubicBezTo>
                  <a:cubicBezTo>
                    <a:pt x="41" y="17"/>
                    <a:pt x="39" y="18"/>
                    <a:pt x="37" y="18"/>
                  </a:cubicBezTo>
                  <a:cubicBezTo>
                    <a:pt x="34" y="18"/>
                    <a:pt x="34" y="18"/>
                    <a:pt x="34" y="18"/>
                  </a:cubicBezTo>
                  <a:cubicBezTo>
                    <a:pt x="34" y="25"/>
                    <a:pt x="34" y="25"/>
                    <a:pt x="34" y="25"/>
                  </a:cubicBezTo>
                  <a:cubicBezTo>
                    <a:pt x="52" y="25"/>
                    <a:pt x="52" y="25"/>
                    <a:pt x="52" y="25"/>
                  </a:cubicBezTo>
                  <a:cubicBezTo>
                    <a:pt x="55" y="25"/>
                    <a:pt x="57" y="27"/>
                    <a:pt x="57" y="30"/>
                  </a:cubicBezTo>
                  <a:cubicBezTo>
                    <a:pt x="57" y="36"/>
                    <a:pt x="57" y="36"/>
                    <a:pt x="57" y="36"/>
                  </a:cubicBezTo>
                  <a:cubicBezTo>
                    <a:pt x="60" y="36"/>
                    <a:pt x="60" y="36"/>
                    <a:pt x="60" y="36"/>
                  </a:cubicBezTo>
                  <a:cubicBezTo>
                    <a:pt x="62" y="36"/>
                    <a:pt x="64" y="38"/>
                    <a:pt x="64" y="40"/>
                  </a:cubicBezTo>
                  <a:lnTo>
                    <a:pt x="64" y="51"/>
                  </a:lnTo>
                  <a:close/>
                </a:path>
              </a:pathLst>
            </a:custGeom>
            <a:solidFill>
              <a:schemeClr val="bg1"/>
            </a:solidFill>
            <a:ln w="9525">
              <a:solidFill>
                <a:schemeClr val="tx1">
                  <a:lumMod val="50000"/>
                  <a:lumOff val="50000"/>
                </a:schemeClr>
              </a:solidFill>
              <a:round/>
            </a:ln>
          </p:spPr>
          <p:txBody>
            <a:bodyPr vert="horz" wrap="square" lIns="117692" tIns="58846" rIns="117692" bIns="58846" numCol="1" anchor="t" anchorCtr="0" compatLnSpc="1"/>
            <a:lstStyle/>
            <a:p>
              <a:endParaRPr lang="en-US" sz="1650">
                <a:latin typeface="Times New Roman" panose="02020603050405020304" pitchFamily="18" charset="0"/>
                <a:ea typeface="微软雅黑" panose="020B0503020204020204" pitchFamily="34" charset="-122"/>
                <a:sym typeface="Times New Roman" panose="02020603050405020304" pitchFamily="18" charset="0"/>
              </a:endParaRPr>
            </a:p>
          </p:txBody>
        </p:sp>
      </p:grpSp>
      <p:grpSp>
        <p:nvGrpSpPr>
          <p:cNvPr id="55" name="Group 54"/>
          <p:cNvGrpSpPr/>
          <p:nvPr/>
        </p:nvGrpSpPr>
        <p:grpSpPr>
          <a:xfrm>
            <a:off x="3165986" y="2422620"/>
            <a:ext cx="1142979" cy="1142979"/>
            <a:chOff x="2083284" y="1636066"/>
            <a:chExt cx="888032" cy="888032"/>
          </a:xfrm>
        </p:grpSpPr>
        <p:sp>
          <p:nvSpPr>
            <p:cNvPr id="35" name="Oval 34"/>
            <p:cNvSpPr/>
            <p:nvPr/>
          </p:nvSpPr>
          <p:spPr>
            <a:xfrm>
              <a:off x="2083284" y="1636066"/>
              <a:ext cx="888032" cy="888032"/>
            </a:xfrm>
            <a:prstGeom prst="ellipse">
              <a:avLst/>
            </a:prstGeom>
            <a:solidFill>
              <a:schemeClr val="accent2"/>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zh-CN" altLang="en-US" sz="1650">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49" name="Freeform 57"/>
            <p:cNvSpPr>
              <a:spLocks noEditPoints="1"/>
            </p:cNvSpPr>
            <p:nvPr/>
          </p:nvSpPr>
          <p:spPr bwMode="auto">
            <a:xfrm>
              <a:off x="2357278" y="1910060"/>
              <a:ext cx="340044" cy="340044"/>
            </a:xfrm>
            <a:custGeom>
              <a:avLst/>
              <a:gdLst/>
              <a:ahLst/>
              <a:cxnLst>
                <a:cxn ang="0">
                  <a:pos x="55" y="31"/>
                </a:cxn>
                <a:cxn ang="0">
                  <a:pos x="54" y="33"/>
                </a:cxn>
                <a:cxn ang="0">
                  <a:pos x="47" y="34"/>
                </a:cxn>
                <a:cxn ang="0">
                  <a:pos x="46" y="37"/>
                </a:cxn>
                <a:cxn ang="0">
                  <a:pos x="49" y="42"/>
                </a:cxn>
                <a:cxn ang="0">
                  <a:pos x="50" y="43"/>
                </a:cxn>
                <a:cxn ang="0">
                  <a:pos x="49" y="44"/>
                </a:cxn>
                <a:cxn ang="0">
                  <a:pos x="43" y="50"/>
                </a:cxn>
                <a:cxn ang="0">
                  <a:pos x="42" y="50"/>
                </a:cxn>
                <a:cxn ang="0">
                  <a:pos x="37" y="46"/>
                </a:cxn>
                <a:cxn ang="0">
                  <a:pos x="33" y="47"/>
                </a:cxn>
                <a:cxn ang="0">
                  <a:pos x="32" y="54"/>
                </a:cxn>
                <a:cxn ang="0">
                  <a:pos x="31" y="55"/>
                </a:cxn>
                <a:cxn ang="0">
                  <a:pos x="23" y="55"/>
                </a:cxn>
                <a:cxn ang="0">
                  <a:pos x="22" y="54"/>
                </a:cxn>
                <a:cxn ang="0">
                  <a:pos x="21" y="47"/>
                </a:cxn>
                <a:cxn ang="0">
                  <a:pos x="18" y="46"/>
                </a:cxn>
                <a:cxn ang="0">
                  <a:pos x="13" y="50"/>
                </a:cxn>
                <a:cxn ang="0">
                  <a:pos x="12" y="50"/>
                </a:cxn>
                <a:cxn ang="0">
                  <a:pos x="11" y="50"/>
                </a:cxn>
                <a:cxn ang="0">
                  <a:pos x="5" y="44"/>
                </a:cxn>
                <a:cxn ang="0">
                  <a:pos x="5" y="43"/>
                </a:cxn>
                <a:cxn ang="0">
                  <a:pos x="5" y="42"/>
                </a:cxn>
                <a:cxn ang="0">
                  <a:pos x="9" y="37"/>
                </a:cxn>
                <a:cxn ang="0">
                  <a:pos x="7" y="33"/>
                </a:cxn>
                <a:cxn ang="0">
                  <a:pos x="1" y="33"/>
                </a:cxn>
                <a:cxn ang="0">
                  <a:pos x="0" y="31"/>
                </a:cxn>
                <a:cxn ang="0">
                  <a:pos x="0" y="23"/>
                </a:cxn>
                <a:cxn ang="0">
                  <a:pos x="1" y="22"/>
                </a:cxn>
                <a:cxn ang="0">
                  <a:pos x="7" y="21"/>
                </a:cxn>
                <a:cxn ang="0">
                  <a:pos x="9" y="18"/>
                </a:cxn>
                <a:cxn ang="0">
                  <a:pos x="5" y="13"/>
                </a:cxn>
                <a:cxn ang="0">
                  <a:pos x="5" y="12"/>
                </a:cxn>
                <a:cxn ang="0">
                  <a:pos x="5" y="11"/>
                </a:cxn>
                <a:cxn ang="0">
                  <a:pos x="12" y="5"/>
                </a:cxn>
                <a:cxn ang="0">
                  <a:pos x="13" y="5"/>
                </a:cxn>
                <a:cxn ang="0">
                  <a:pos x="18" y="9"/>
                </a:cxn>
                <a:cxn ang="0">
                  <a:pos x="21" y="8"/>
                </a:cxn>
                <a:cxn ang="0">
                  <a:pos x="22" y="1"/>
                </a:cxn>
                <a:cxn ang="0">
                  <a:pos x="23" y="0"/>
                </a:cxn>
                <a:cxn ang="0">
                  <a:pos x="31" y="0"/>
                </a:cxn>
                <a:cxn ang="0">
                  <a:pos x="32" y="1"/>
                </a:cxn>
                <a:cxn ang="0">
                  <a:pos x="33" y="8"/>
                </a:cxn>
                <a:cxn ang="0">
                  <a:pos x="37" y="9"/>
                </a:cxn>
                <a:cxn ang="0">
                  <a:pos x="42" y="5"/>
                </a:cxn>
                <a:cxn ang="0">
                  <a:pos x="43" y="5"/>
                </a:cxn>
                <a:cxn ang="0">
                  <a:pos x="43" y="5"/>
                </a:cxn>
                <a:cxn ang="0">
                  <a:pos x="49" y="11"/>
                </a:cxn>
                <a:cxn ang="0">
                  <a:pos x="50" y="12"/>
                </a:cxn>
                <a:cxn ang="0">
                  <a:pos x="49" y="13"/>
                </a:cxn>
                <a:cxn ang="0">
                  <a:pos x="46" y="18"/>
                </a:cxn>
                <a:cxn ang="0">
                  <a:pos x="47" y="21"/>
                </a:cxn>
                <a:cxn ang="0">
                  <a:pos x="54" y="22"/>
                </a:cxn>
                <a:cxn ang="0">
                  <a:pos x="55" y="23"/>
                </a:cxn>
                <a:cxn ang="0">
                  <a:pos x="55" y="31"/>
                </a:cxn>
                <a:cxn ang="0">
                  <a:pos x="27" y="18"/>
                </a:cxn>
                <a:cxn ang="0">
                  <a:pos x="18" y="27"/>
                </a:cxn>
                <a:cxn ang="0">
                  <a:pos x="27" y="36"/>
                </a:cxn>
                <a:cxn ang="0">
                  <a:pos x="36" y="27"/>
                </a:cxn>
                <a:cxn ang="0">
                  <a:pos x="27" y="18"/>
                </a:cxn>
              </a:cxnLst>
              <a:rect l="0" t="0" r="r" b="b"/>
              <a:pathLst>
                <a:path w="55" h="55">
                  <a:moveTo>
                    <a:pt x="55" y="31"/>
                  </a:moveTo>
                  <a:cubicBezTo>
                    <a:pt x="55" y="32"/>
                    <a:pt x="54" y="33"/>
                    <a:pt x="54" y="33"/>
                  </a:cubicBezTo>
                  <a:cubicBezTo>
                    <a:pt x="47" y="34"/>
                    <a:pt x="47" y="34"/>
                    <a:pt x="47" y="34"/>
                  </a:cubicBezTo>
                  <a:cubicBezTo>
                    <a:pt x="47" y="35"/>
                    <a:pt x="46" y="36"/>
                    <a:pt x="46" y="37"/>
                  </a:cubicBezTo>
                  <a:cubicBezTo>
                    <a:pt x="47" y="39"/>
                    <a:pt x="48" y="40"/>
                    <a:pt x="49" y="42"/>
                  </a:cubicBezTo>
                  <a:cubicBezTo>
                    <a:pt x="50" y="42"/>
                    <a:pt x="50" y="42"/>
                    <a:pt x="50" y="43"/>
                  </a:cubicBezTo>
                  <a:cubicBezTo>
                    <a:pt x="50" y="43"/>
                    <a:pt x="50" y="43"/>
                    <a:pt x="49" y="44"/>
                  </a:cubicBezTo>
                  <a:cubicBezTo>
                    <a:pt x="49" y="45"/>
                    <a:pt x="44" y="50"/>
                    <a:pt x="43" y="50"/>
                  </a:cubicBezTo>
                  <a:cubicBezTo>
                    <a:pt x="42" y="50"/>
                    <a:pt x="42" y="50"/>
                    <a:pt x="42" y="50"/>
                  </a:cubicBezTo>
                  <a:cubicBezTo>
                    <a:pt x="37" y="46"/>
                    <a:pt x="37" y="46"/>
                    <a:pt x="37" y="46"/>
                  </a:cubicBezTo>
                  <a:cubicBezTo>
                    <a:pt x="36" y="46"/>
                    <a:pt x="35" y="47"/>
                    <a:pt x="33" y="47"/>
                  </a:cubicBezTo>
                  <a:cubicBezTo>
                    <a:pt x="33" y="49"/>
                    <a:pt x="33" y="52"/>
                    <a:pt x="32" y="54"/>
                  </a:cubicBezTo>
                  <a:cubicBezTo>
                    <a:pt x="32" y="54"/>
                    <a:pt x="32" y="55"/>
                    <a:pt x="31" y="55"/>
                  </a:cubicBezTo>
                  <a:cubicBezTo>
                    <a:pt x="23" y="55"/>
                    <a:pt x="23" y="55"/>
                    <a:pt x="23" y="55"/>
                  </a:cubicBezTo>
                  <a:cubicBezTo>
                    <a:pt x="23" y="55"/>
                    <a:pt x="22" y="54"/>
                    <a:pt x="22" y="54"/>
                  </a:cubicBezTo>
                  <a:cubicBezTo>
                    <a:pt x="21" y="47"/>
                    <a:pt x="21" y="47"/>
                    <a:pt x="21" y="47"/>
                  </a:cubicBezTo>
                  <a:cubicBezTo>
                    <a:pt x="20" y="47"/>
                    <a:pt x="19" y="46"/>
                    <a:pt x="18" y="46"/>
                  </a:cubicBezTo>
                  <a:cubicBezTo>
                    <a:pt x="13" y="50"/>
                    <a:pt x="13" y="50"/>
                    <a:pt x="13" y="50"/>
                  </a:cubicBezTo>
                  <a:cubicBezTo>
                    <a:pt x="12" y="50"/>
                    <a:pt x="12" y="50"/>
                    <a:pt x="12" y="50"/>
                  </a:cubicBezTo>
                  <a:cubicBezTo>
                    <a:pt x="11" y="50"/>
                    <a:pt x="11" y="50"/>
                    <a:pt x="11" y="50"/>
                  </a:cubicBezTo>
                  <a:cubicBezTo>
                    <a:pt x="9" y="48"/>
                    <a:pt x="7" y="46"/>
                    <a:pt x="5" y="44"/>
                  </a:cubicBezTo>
                  <a:cubicBezTo>
                    <a:pt x="5" y="43"/>
                    <a:pt x="5" y="43"/>
                    <a:pt x="5" y="43"/>
                  </a:cubicBezTo>
                  <a:cubicBezTo>
                    <a:pt x="5" y="42"/>
                    <a:pt x="5" y="42"/>
                    <a:pt x="5" y="42"/>
                  </a:cubicBezTo>
                  <a:cubicBezTo>
                    <a:pt x="6" y="40"/>
                    <a:pt x="8" y="39"/>
                    <a:pt x="9" y="37"/>
                  </a:cubicBezTo>
                  <a:cubicBezTo>
                    <a:pt x="8" y="36"/>
                    <a:pt x="8" y="35"/>
                    <a:pt x="7" y="33"/>
                  </a:cubicBezTo>
                  <a:cubicBezTo>
                    <a:pt x="1" y="33"/>
                    <a:pt x="1" y="33"/>
                    <a:pt x="1" y="33"/>
                  </a:cubicBezTo>
                  <a:cubicBezTo>
                    <a:pt x="0" y="32"/>
                    <a:pt x="0" y="32"/>
                    <a:pt x="0" y="31"/>
                  </a:cubicBezTo>
                  <a:cubicBezTo>
                    <a:pt x="0" y="23"/>
                    <a:pt x="0" y="23"/>
                    <a:pt x="0" y="23"/>
                  </a:cubicBezTo>
                  <a:cubicBezTo>
                    <a:pt x="0" y="23"/>
                    <a:pt x="0" y="22"/>
                    <a:pt x="1" y="22"/>
                  </a:cubicBezTo>
                  <a:cubicBezTo>
                    <a:pt x="7" y="21"/>
                    <a:pt x="7" y="21"/>
                    <a:pt x="7" y="21"/>
                  </a:cubicBezTo>
                  <a:cubicBezTo>
                    <a:pt x="8" y="20"/>
                    <a:pt x="8" y="19"/>
                    <a:pt x="9" y="18"/>
                  </a:cubicBezTo>
                  <a:cubicBezTo>
                    <a:pt x="8" y="16"/>
                    <a:pt x="6" y="14"/>
                    <a:pt x="5" y="13"/>
                  </a:cubicBezTo>
                  <a:cubicBezTo>
                    <a:pt x="5" y="13"/>
                    <a:pt x="5" y="12"/>
                    <a:pt x="5" y="12"/>
                  </a:cubicBezTo>
                  <a:cubicBezTo>
                    <a:pt x="5" y="12"/>
                    <a:pt x="5" y="11"/>
                    <a:pt x="5" y="11"/>
                  </a:cubicBezTo>
                  <a:cubicBezTo>
                    <a:pt x="6" y="10"/>
                    <a:pt x="11" y="5"/>
                    <a:pt x="12" y="5"/>
                  </a:cubicBezTo>
                  <a:cubicBezTo>
                    <a:pt x="12" y="5"/>
                    <a:pt x="12" y="5"/>
                    <a:pt x="13" y="5"/>
                  </a:cubicBezTo>
                  <a:cubicBezTo>
                    <a:pt x="18" y="9"/>
                    <a:pt x="18" y="9"/>
                    <a:pt x="18" y="9"/>
                  </a:cubicBezTo>
                  <a:cubicBezTo>
                    <a:pt x="19" y="8"/>
                    <a:pt x="20" y="8"/>
                    <a:pt x="21" y="8"/>
                  </a:cubicBezTo>
                  <a:cubicBezTo>
                    <a:pt x="21" y="5"/>
                    <a:pt x="21" y="3"/>
                    <a:pt x="22" y="1"/>
                  </a:cubicBezTo>
                  <a:cubicBezTo>
                    <a:pt x="22" y="0"/>
                    <a:pt x="23" y="0"/>
                    <a:pt x="23" y="0"/>
                  </a:cubicBezTo>
                  <a:cubicBezTo>
                    <a:pt x="31" y="0"/>
                    <a:pt x="31" y="0"/>
                    <a:pt x="31" y="0"/>
                  </a:cubicBezTo>
                  <a:cubicBezTo>
                    <a:pt x="32" y="0"/>
                    <a:pt x="32" y="0"/>
                    <a:pt x="32" y="1"/>
                  </a:cubicBezTo>
                  <a:cubicBezTo>
                    <a:pt x="33" y="8"/>
                    <a:pt x="33" y="8"/>
                    <a:pt x="33" y="8"/>
                  </a:cubicBezTo>
                  <a:cubicBezTo>
                    <a:pt x="35" y="8"/>
                    <a:pt x="36" y="8"/>
                    <a:pt x="37" y="9"/>
                  </a:cubicBezTo>
                  <a:cubicBezTo>
                    <a:pt x="42" y="5"/>
                    <a:pt x="42" y="5"/>
                    <a:pt x="42" y="5"/>
                  </a:cubicBezTo>
                  <a:cubicBezTo>
                    <a:pt x="42" y="5"/>
                    <a:pt x="42" y="5"/>
                    <a:pt x="43" y="5"/>
                  </a:cubicBezTo>
                  <a:cubicBezTo>
                    <a:pt x="43" y="5"/>
                    <a:pt x="43" y="5"/>
                    <a:pt x="43" y="5"/>
                  </a:cubicBezTo>
                  <a:cubicBezTo>
                    <a:pt x="45" y="7"/>
                    <a:pt x="48" y="9"/>
                    <a:pt x="49" y="11"/>
                  </a:cubicBezTo>
                  <a:cubicBezTo>
                    <a:pt x="50" y="11"/>
                    <a:pt x="50" y="12"/>
                    <a:pt x="50" y="12"/>
                  </a:cubicBezTo>
                  <a:cubicBezTo>
                    <a:pt x="50" y="12"/>
                    <a:pt x="49" y="13"/>
                    <a:pt x="49" y="13"/>
                  </a:cubicBezTo>
                  <a:cubicBezTo>
                    <a:pt x="48" y="14"/>
                    <a:pt x="47" y="16"/>
                    <a:pt x="46" y="18"/>
                  </a:cubicBezTo>
                  <a:cubicBezTo>
                    <a:pt x="46" y="19"/>
                    <a:pt x="47" y="20"/>
                    <a:pt x="47" y="21"/>
                  </a:cubicBezTo>
                  <a:cubicBezTo>
                    <a:pt x="54" y="22"/>
                    <a:pt x="54" y="22"/>
                    <a:pt x="54" y="22"/>
                  </a:cubicBezTo>
                  <a:cubicBezTo>
                    <a:pt x="54" y="22"/>
                    <a:pt x="55" y="23"/>
                    <a:pt x="55" y="23"/>
                  </a:cubicBezTo>
                  <a:lnTo>
                    <a:pt x="55" y="31"/>
                  </a:lnTo>
                  <a:close/>
                  <a:moveTo>
                    <a:pt x="27" y="18"/>
                  </a:moveTo>
                  <a:cubicBezTo>
                    <a:pt x="22" y="18"/>
                    <a:pt x="18" y="22"/>
                    <a:pt x="18" y="27"/>
                  </a:cubicBezTo>
                  <a:cubicBezTo>
                    <a:pt x="18" y="32"/>
                    <a:pt x="22" y="36"/>
                    <a:pt x="27" y="36"/>
                  </a:cubicBezTo>
                  <a:cubicBezTo>
                    <a:pt x="32" y="36"/>
                    <a:pt x="36" y="32"/>
                    <a:pt x="36" y="27"/>
                  </a:cubicBezTo>
                  <a:cubicBezTo>
                    <a:pt x="36" y="22"/>
                    <a:pt x="32" y="18"/>
                    <a:pt x="27" y="18"/>
                  </a:cubicBezTo>
                  <a:close/>
                </a:path>
              </a:pathLst>
            </a:custGeom>
            <a:solidFill>
              <a:schemeClr val="bg1"/>
            </a:solidFill>
            <a:ln w="9525">
              <a:noFill/>
              <a:round/>
            </a:ln>
          </p:spPr>
          <p:txBody>
            <a:bodyPr vert="horz" wrap="square" lIns="117692" tIns="58846" rIns="117692" bIns="58846" numCol="1" anchor="t" anchorCtr="0" compatLnSpc="1"/>
            <a:lstStyle/>
            <a:p>
              <a:endParaRPr lang="en-US" sz="1650">
                <a:latin typeface="Times New Roman" panose="02020603050405020304" pitchFamily="18" charset="0"/>
                <a:ea typeface="微软雅黑" panose="020B0503020204020204" pitchFamily="34" charset="-122"/>
                <a:sym typeface="Times New Roman" panose="02020603050405020304" pitchFamily="18" charset="0"/>
              </a:endParaRPr>
            </a:p>
          </p:txBody>
        </p:sp>
      </p:grpSp>
      <p:grpSp>
        <p:nvGrpSpPr>
          <p:cNvPr id="56" name="Group 55"/>
          <p:cNvGrpSpPr/>
          <p:nvPr/>
        </p:nvGrpSpPr>
        <p:grpSpPr>
          <a:xfrm>
            <a:off x="4556025" y="3432543"/>
            <a:ext cx="1142979" cy="1142979"/>
            <a:chOff x="3163268" y="2420720"/>
            <a:chExt cx="888032" cy="888032"/>
          </a:xfrm>
        </p:grpSpPr>
        <p:sp>
          <p:nvSpPr>
            <p:cNvPr id="31" name="Oval 30"/>
            <p:cNvSpPr/>
            <p:nvPr/>
          </p:nvSpPr>
          <p:spPr>
            <a:xfrm>
              <a:off x="3163268" y="2420720"/>
              <a:ext cx="888032" cy="888032"/>
            </a:xfrm>
            <a:prstGeom prst="ellipse">
              <a:avLst/>
            </a:prstGeom>
            <a:solidFill>
              <a:schemeClr val="accent3"/>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zh-CN" altLang="en-US" sz="1650">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50" name="Freeform 116"/>
            <p:cNvSpPr>
              <a:spLocks noEditPoints="1"/>
            </p:cNvSpPr>
            <p:nvPr/>
          </p:nvSpPr>
          <p:spPr bwMode="auto">
            <a:xfrm>
              <a:off x="3430119" y="2721861"/>
              <a:ext cx="354330" cy="285750"/>
            </a:xfrm>
            <a:custGeom>
              <a:avLst/>
              <a:gdLst/>
              <a:ahLst/>
              <a:cxnLst>
                <a:cxn ang="0">
                  <a:pos x="55" y="27"/>
                </a:cxn>
                <a:cxn ang="0">
                  <a:pos x="54" y="27"/>
                </a:cxn>
                <a:cxn ang="0">
                  <a:pos x="54" y="27"/>
                </a:cxn>
                <a:cxn ang="0">
                  <a:pos x="53" y="27"/>
                </a:cxn>
                <a:cxn ang="0">
                  <a:pos x="28" y="6"/>
                </a:cxn>
                <a:cxn ang="0">
                  <a:pos x="4" y="27"/>
                </a:cxn>
                <a:cxn ang="0">
                  <a:pos x="3" y="27"/>
                </a:cxn>
                <a:cxn ang="0">
                  <a:pos x="2" y="27"/>
                </a:cxn>
                <a:cxn ang="0">
                  <a:pos x="0" y="24"/>
                </a:cxn>
                <a:cxn ang="0">
                  <a:pos x="0" y="23"/>
                </a:cxn>
                <a:cxn ang="0">
                  <a:pos x="26" y="1"/>
                </a:cxn>
                <a:cxn ang="0">
                  <a:pos x="31" y="1"/>
                </a:cxn>
                <a:cxn ang="0">
                  <a:pos x="40" y="8"/>
                </a:cxn>
                <a:cxn ang="0">
                  <a:pos x="40" y="1"/>
                </a:cxn>
                <a:cxn ang="0">
                  <a:pos x="41" y="0"/>
                </a:cxn>
                <a:cxn ang="0">
                  <a:pos x="48" y="0"/>
                </a:cxn>
                <a:cxn ang="0">
                  <a:pos x="49" y="1"/>
                </a:cxn>
                <a:cxn ang="0">
                  <a:pos x="49" y="16"/>
                </a:cxn>
                <a:cxn ang="0">
                  <a:pos x="57" y="23"/>
                </a:cxn>
                <a:cxn ang="0">
                  <a:pos x="57" y="24"/>
                </a:cxn>
                <a:cxn ang="0">
                  <a:pos x="55" y="27"/>
                </a:cxn>
                <a:cxn ang="0">
                  <a:pos x="49" y="44"/>
                </a:cxn>
                <a:cxn ang="0">
                  <a:pos x="47" y="46"/>
                </a:cxn>
                <a:cxn ang="0">
                  <a:pos x="33" y="46"/>
                </a:cxn>
                <a:cxn ang="0">
                  <a:pos x="33" y="32"/>
                </a:cxn>
                <a:cxn ang="0">
                  <a:pos x="24" y="32"/>
                </a:cxn>
                <a:cxn ang="0">
                  <a:pos x="24" y="46"/>
                </a:cxn>
                <a:cxn ang="0">
                  <a:pos x="10" y="46"/>
                </a:cxn>
                <a:cxn ang="0">
                  <a:pos x="8" y="44"/>
                </a:cxn>
                <a:cxn ang="0">
                  <a:pos x="8" y="27"/>
                </a:cxn>
                <a:cxn ang="0">
                  <a:pos x="8" y="26"/>
                </a:cxn>
                <a:cxn ang="0">
                  <a:pos x="28" y="9"/>
                </a:cxn>
                <a:cxn ang="0">
                  <a:pos x="49" y="26"/>
                </a:cxn>
                <a:cxn ang="0">
                  <a:pos x="49" y="27"/>
                </a:cxn>
                <a:cxn ang="0">
                  <a:pos x="49" y="44"/>
                </a:cxn>
              </a:cxnLst>
              <a:rect l="0" t="0" r="r" b="b"/>
              <a:pathLst>
                <a:path w="57" h="46">
                  <a:moveTo>
                    <a:pt x="55" y="27"/>
                  </a:moveTo>
                  <a:cubicBezTo>
                    <a:pt x="55" y="27"/>
                    <a:pt x="54" y="27"/>
                    <a:pt x="54" y="27"/>
                  </a:cubicBezTo>
                  <a:cubicBezTo>
                    <a:pt x="54" y="27"/>
                    <a:pt x="54" y="27"/>
                    <a:pt x="54" y="27"/>
                  </a:cubicBezTo>
                  <a:cubicBezTo>
                    <a:pt x="54" y="27"/>
                    <a:pt x="53" y="27"/>
                    <a:pt x="53" y="27"/>
                  </a:cubicBezTo>
                  <a:cubicBezTo>
                    <a:pt x="28" y="6"/>
                    <a:pt x="28" y="6"/>
                    <a:pt x="28" y="6"/>
                  </a:cubicBezTo>
                  <a:cubicBezTo>
                    <a:pt x="4" y="27"/>
                    <a:pt x="4" y="27"/>
                    <a:pt x="4" y="27"/>
                  </a:cubicBezTo>
                  <a:cubicBezTo>
                    <a:pt x="4" y="27"/>
                    <a:pt x="3" y="27"/>
                    <a:pt x="3" y="27"/>
                  </a:cubicBezTo>
                  <a:cubicBezTo>
                    <a:pt x="3" y="27"/>
                    <a:pt x="2" y="27"/>
                    <a:pt x="2" y="27"/>
                  </a:cubicBezTo>
                  <a:cubicBezTo>
                    <a:pt x="0" y="24"/>
                    <a:pt x="0" y="24"/>
                    <a:pt x="0" y="24"/>
                  </a:cubicBezTo>
                  <a:cubicBezTo>
                    <a:pt x="0" y="24"/>
                    <a:pt x="0" y="23"/>
                    <a:pt x="0" y="23"/>
                  </a:cubicBezTo>
                  <a:cubicBezTo>
                    <a:pt x="26" y="1"/>
                    <a:pt x="26" y="1"/>
                    <a:pt x="26" y="1"/>
                  </a:cubicBezTo>
                  <a:cubicBezTo>
                    <a:pt x="27" y="0"/>
                    <a:pt x="30" y="0"/>
                    <a:pt x="31" y="1"/>
                  </a:cubicBezTo>
                  <a:cubicBezTo>
                    <a:pt x="40" y="8"/>
                    <a:pt x="40" y="8"/>
                    <a:pt x="40" y="8"/>
                  </a:cubicBezTo>
                  <a:cubicBezTo>
                    <a:pt x="40" y="1"/>
                    <a:pt x="40" y="1"/>
                    <a:pt x="40" y="1"/>
                  </a:cubicBezTo>
                  <a:cubicBezTo>
                    <a:pt x="40" y="1"/>
                    <a:pt x="40" y="0"/>
                    <a:pt x="41" y="0"/>
                  </a:cubicBezTo>
                  <a:cubicBezTo>
                    <a:pt x="48" y="0"/>
                    <a:pt x="48" y="0"/>
                    <a:pt x="48" y="0"/>
                  </a:cubicBezTo>
                  <a:cubicBezTo>
                    <a:pt x="49" y="0"/>
                    <a:pt x="49" y="1"/>
                    <a:pt x="49" y="1"/>
                  </a:cubicBezTo>
                  <a:cubicBezTo>
                    <a:pt x="49" y="16"/>
                    <a:pt x="49" y="16"/>
                    <a:pt x="49" y="16"/>
                  </a:cubicBezTo>
                  <a:cubicBezTo>
                    <a:pt x="57" y="23"/>
                    <a:pt x="57" y="23"/>
                    <a:pt x="57" y="23"/>
                  </a:cubicBezTo>
                  <a:cubicBezTo>
                    <a:pt x="57" y="23"/>
                    <a:pt x="57" y="24"/>
                    <a:pt x="57" y="24"/>
                  </a:cubicBezTo>
                  <a:lnTo>
                    <a:pt x="55" y="27"/>
                  </a:lnTo>
                  <a:close/>
                  <a:moveTo>
                    <a:pt x="49" y="44"/>
                  </a:moveTo>
                  <a:cubicBezTo>
                    <a:pt x="49" y="45"/>
                    <a:pt x="48" y="46"/>
                    <a:pt x="47" y="46"/>
                  </a:cubicBezTo>
                  <a:cubicBezTo>
                    <a:pt x="33" y="46"/>
                    <a:pt x="33" y="46"/>
                    <a:pt x="33" y="46"/>
                  </a:cubicBezTo>
                  <a:cubicBezTo>
                    <a:pt x="33" y="32"/>
                    <a:pt x="33" y="32"/>
                    <a:pt x="33" y="32"/>
                  </a:cubicBezTo>
                  <a:cubicBezTo>
                    <a:pt x="24" y="32"/>
                    <a:pt x="24" y="32"/>
                    <a:pt x="24" y="32"/>
                  </a:cubicBezTo>
                  <a:cubicBezTo>
                    <a:pt x="24" y="46"/>
                    <a:pt x="24" y="46"/>
                    <a:pt x="24" y="46"/>
                  </a:cubicBezTo>
                  <a:cubicBezTo>
                    <a:pt x="10" y="46"/>
                    <a:pt x="10" y="46"/>
                    <a:pt x="10" y="46"/>
                  </a:cubicBezTo>
                  <a:cubicBezTo>
                    <a:pt x="9" y="46"/>
                    <a:pt x="8" y="45"/>
                    <a:pt x="8" y="44"/>
                  </a:cubicBezTo>
                  <a:cubicBezTo>
                    <a:pt x="8" y="27"/>
                    <a:pt x="8" y="27"/>
                    <a:pt x="8" y="27"/>
                  </a:cubicBezTo>
                  <a:cubicBezTo>
                    <a:pt x="8" y="27"/>
                    <a:pt x="8" y="26"/>
                    <a:pt x="8" y="26"/>
                  </a:cubicBezTo>
                  <a:cubicBezTo>
                    <a:pt x="28" y="9"/>
                    <a:pt x="28" y="9"/>
                    <a:pt x="28" y="9"/>
                  </a:cubicBezTo>
                  <a:cubicBezTo>
                    <a:pt x="49" y="26"/>
                    <a:pt x="49" y="26"/>
                    <a:pt x="49" y="26"/>
                  </a:cubicBezTo>
                  <a:cubicBezTo>
                    <a:pt x="49" y="26"/>
                    <a:pt x="49" y="27"/>
                    <a:pt x="49" y="27"/>
                  </a:cubicBezTo>
                  <a:lnTo>
                    <a:pt x="49" y="44"/>
                  </a:lnTo>
                  <a:close/>
                </a:path>
              </a:pathLst>
            </a:custGeom>
            <a:solidFill>
              <a:schemeClr val="bg1"/>
            </a:solidFill>
            <a:ln w="9525">
              <a:noFill/>
              <a:round/>
            </a:ln>
          </p:spPr>
          <p:txBody>
            <a:bodyPr vert="horz" wrap="square" lIns="117692" tIns="58846" rIns="117692" bIns="58846" numCol="1" anchor="t" anchorCtr="0" compatLnSpc="1"/>
            <a:lstStyle/>
            <a:p>
              <a:endParaRPr lang="en-US" sz="1650">
                <a:latin typeface="Times New Roman" panose="02020603050405020304" pitchFamily="18" charset="0"/>
                <a:ea typeface="微软雅黑" panose="020B0503020204020204" pitchFamily="34" charset="-122"/>
                <a:sym typeface="Times New Roman" panose="02020603050405020304" pitchFamily="18" charset="0"/>
              </a:endParaRPr>
            </a:p>
          </p:txBody>
        </p:sp>
      </p:grpSp>
      <p:grpSp>
        <p:nvGrpSpPr>
          <p:cNvPr id="57" name="Group 56"/>
          <p:cNvGrpSpPr/>
          <p:nvPr/>
        </p:nvGrpSpPr>
        <p:grpSpPr>
          <a:xfrm>
            <a:off x="4025078" y="5066634"/>
            <a:ext cx="1142979" cy="1142979"/>
            <a:chOff x="2750751" y="3690318"/>
            <a:chExt cx="888032" cy="888032"/>
          </a:xfrm>
        </p:grpSpPr>
        <p:sp>
          <p:nvSpPr>
            <p:cNvPr id="27" name="Oval 26"/>
            <p:cNvSpPr/>
            <p:nvPr/>
          </p:nvSpPr>
          <p:spPr>
            <a:xfrm>
              <a:off x="2750751" y="3690318"/>
              <a:ext cx="888032" cy="888032"/>
            </a:xfrm>
            <a:prstGeom prst="ellipse">
              <a:avLst/>
            </a:prstGeom>
            <a:solidFill>
              <a:schemeClr val="accent4"/>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zh-CN" altLang="en-US" sz="1650">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52" name="Freeform 166"/>
            <p:cNvSpPr>
              <a:spLocks noEditPoints="1"/>
            </p:cNvSpPr>
            <p:nvPr/>
          </p:nvSpPr>
          <p:spPr bwMode="auto">
            <a:xfrm>
              <a:off x="2996170" y="3978600"/>
              <a:ext cx="397194" cy="311468"/>
            </a:xfrm>
            <a:custGeom>
              <a:avLst/>
              <a:gdLst/>
              <a:ahLst/>
              <a:cxnLst>
                <a:cxn ang="0">
                  <a:pos x="45" y="14"/>
                </a:cxn>
                <a:cxn ang="0">
                  <a:pos x="32" y="10"/>
                </a:cxn>
                <a:cxn ang="0">
                  <a:pos x="18" y="14"/>
                </a:cxn>
                <a:cxn ang="0">
                  <a:pos x="0" y="14"/>
                </a:cxn>
                <a:cxn ang="0">
                  <a:pos x="64" y="14"/>
                </a:cxn>
                <a:cxn ang="0">
                  <a:pos x="0" y="15"/>
                </a:cxn>
                <a:cxn ang="0">
                  <a:pos x="18" y="20"/>
                </a:cxn>
                <a:cxn ang="0">
                  <a:pos x="2" y="22"/>
                </a:cxn>
                <a:cxn ang="0">
                  <a:pos x="9" y="35"/>
                </a:cxn>
                <a:cxn ang="0">
                  <a:pos x="1" y="36"/>
                </a:cxn>
                <a:cxn ang="0">
                  <a:pos x="0" y="28"/>
                </a:cxn>
                <a:cxn ang="0">
                  <a:pos x="8" y="27"/>
                </a:cxn>
                <a:cxn ang="0">
                  <a:pos x="9" y="35"/>
                </a:cxn>
                <a:cxn ang="0">
                  <a:pos x="15" y="50"/>
                </a:cxn>
                <a:cxn ang="0">
                  <a:pos x="7" y="49"/>
                </a:cxn>
                <a:cxn ang="0">
                  <a:pos x="8" y="41"/>
                </a:cxn>
                <a:cxn ang="0">
                  <a:pos x="16" y="42"/>
                </a:cxn>
                <a:cxn ang="0">
                  <a:pos x="23" y="35"/>
                </a:cxn>
                <a:cxn ang="0">
                  <a:pos x="15" y="36"/>
                </a:cxn>
                <a:cxn ang="0">
                  <a:pos x="13" y="28"/>
                </a:cxn>
                <a:cxn ang="0">
                  <a:pos x="21" y="27"/>
                </a:cxn>
                <a:cxn ang="0">
                  <a:pos x="23" y="35"/>
                </a:cxn>
                <a:cxn ang="0">
                  <a:pos x="28" y="50"/>
                </a:cxn>
                <a:cxn ang="0">
                  <a:pos x="20" y="49"/>
                </a:cxn>
                <a:cxn ang="0">
                  <a:pos x="21" y="41"/>
                </a:cxn>
                <a:cxn ang="0">
                  <a:pos x="29" y="42"/>
                </a:cxn>
                <a:cxn ang="0">
                  <a:pos x="36" y="35"/>
                </a:cxn>
                <a:cxn ang="0">
                  <a:pos x="28" y="36"/>
                </a:cxn>
                <a:cxn ang="0">
                  <a:pos x="27" y="28"/>
                </a:cxn>
                <a:cxn ang="0">
                  <a:pos x="35" y="27"/>
                </a:cxn>
                <a:cxn ang="0">
                  <a:pos x="36" y="35"/>
                </a:cxn>
                <a:cxn ang="0">
                  <a:pos x="42" y="50"/>
                </a:cxn>
                <a:cxn ang="0">
                  <a:pos x="34" y="49"/>
                </a:cxn>
                <a:cxn ang="0">
                  <a:pos x="35" y="41"/>
                </a:cxn>
                <a:cxn ang="0">
                  <a:pos x="43" y="42"/>
                </a:cxn>
                <a:cxn ang="0">
                  <a:pos x="50" y="35"/>
                </a:cxn>
                <a:cxn ang="0">
                  <a:pos x="42" y="36"/>
                </a:cxn>
                <a:cxn ang="0">
                  <a:pos x="41" y="28"/>
                </a:cxn>
                <a:cxn ang="0">
                  <a:pos x="49" y="27"/>
                </a:cxn>
                <a:cxn ang="0">
                  <a:pos x="50" y="35"/>
                </a:cxn>
                <a:cxn ang="0">
                  <a:pos x="61" y="22"/>
                </a:cxn>
                <a:cxn ang="0">
                  <a:pos x="45" y="20"/>
                </a:cxn>
                <a:cxn ang="0">
                  <a:pos x="64" y="15"/>
                </a:cxn>
                <a:cxn ang="0">
                  <a:pos x="57" y="49"/>
                </a:cxn>
                <a:cxn ang="0">
                  <a:pos x="49" y="50"/>
                </a:cxn>
                <a:cxn ang="0">
                  <a:pos x="48" y="42"/>
                </a:cxn>
                <a:cxn ang="0">
                  <a:pos x="56" y="41"/>
                </a:cxn>
                <a:cxn ang="0">
                  <a:pos x="57" y="49"/>
                </a:cxn>
                <a:cxn ang="0">
                  <a:pos x="63" y="36"/>
                </a:cxn>
                <a:cxn ang="0">
                  <a:pos x="55" y="35"/>
                </a:cxn>
                <a:cxn ang="0">
                  <a:pos x="56" y="27"/>
                </a:cxn>
                <a:cxn ang="0">
                  <a:pos x="64" y="28"/>
                </a:cxn>
              </a:cxnLst>
              <a:rect l="0" t="0" r="r" b="b"/>
              <a:pathLst>
                <a:path w="64" h="50">
                  <a:moveTo>
                    <a:pt x="64" y="14"/>
                  </a:moveTo>
                  <a:cubicBezTo>
                    <a:pt x="45" y="14"/>
                    <a:pt x="45" y="14"/>
                    <a:pt x="45" y="14"/>
                  </a:cubicBezTo>
                  <a:cubicBezTo>
                    <a:pt x="45" y="14"/>
                    <a:pt x="45" y="14"/>
                    <a:pt x="45" y="14"/>
                  </a:cubicBezTo>
                  <a:cubicBezTo>
                    <a:pt x="45" y="12"/>
                    <a:pt x="44" y="10"/>
                    <a:pt x="32" y="10"/>
                  </a:cubicBezTo>
                  <a:cubicBezTo>
                    <a:pt x="19" y="10"/>
                    <a:pt x="18" y="12"/>
                    <a:pt x="18" y="14"/>
                  </a:cubicBezTo>
                  <a:cubicBezTo>
                    <a:pt x="18" y="14"/>
                    <a:pt x="18" y="14"/>
                    <a:pt x="18" y="14"/>
                  </a:cubicBezTo>
                  <a:cubicBezTo>
                    <a:pt x="0" y="14"/>
                    <a:pt x="0" y="14"/>
                    <a:pt x="0" y="14"/>
                  </a:cubicBezTo>
                  <a:cubicBezTo>
                    <a:pt x="0" y="14"/>
                    <a:pt x="0" y="14"/>
                    <a:pt x="0" y="14"/>
                  </a:cubicBezTo>
                  <a:cubicBezTo>
                    <a:pt x="0" y="11"/>
                    <a:pt x="4" y="0"/>
                    <a:pt x="32" y="0"/>
                  </a:cubicBezTo>
                  <a:cubicBezTo>
                    <a:pt x="59" y="0"/>
                    <a:pt x="64" y="11"/>
                    <a:pt x="64" y="14"/>
                  </a:cubicBezTo>
                  <a:close/>
                  <a:moveTo>
                    <a:pt x="0" y="20"/>
                  </a:moveTo>
                  <a:cubicBezTo>
                    <a:pt x="0" y="15"/>
                    <a:pt x="0" y="15"/>
                    <a:pt x="0" y="15"/>
                  </a:cubicBezTo>
                  <a:cubicBezTo>
                    <a:pt x="18" y="15"/>
                    <a:pt x="18" y="15"/>
                    <a:pt x="18" y="15"/>
                  </a:cubicBezTo>
                  <a:cubicBezTo>
                    <a:pt x="18" y="20"/>
                    <a:pt x="18" y="20"/>
                    <a:pt x="18" y="20"/>
                  </a:cubicBezTo>
                  <a:cubicBezTo>
                    <a:pt x="18" y="21"/>
                    <a:pt x="17" y="22"/>
                    <a:pt x="16" y="22"/>
                  </a:cubicBezTo>
                  <a:cubicBezTo>
                    <a:pt x="2" y="22"/>
                    <a:pt x="2" y="22"/>
                    <a:pt x="2" y="22"/>
                  </a:cubicBezTo>
                  <a:cubicBezTo>
                    <a:pt x="1" y="22"/>
                    <a:pt x="0" y="21"/>
                    <a:pt x="0" y="20"/>
                  </a:cubicBezTo>
                  <a:close/>
                  <a:moveTo>
                    <a:pt x="9" y="35"/>
                  </a:moveTo>
                  <a:cubicBezTo>
                    <a:pt x="9" y="36"/>
                    <a:pt x="8" y="36"/>
                    <a:pt x="8" y="36"/>
                  </a:cubicBezTo>
                  <a:cubicBezTo>
                    <a:pt x="1" y="36"/>
                    <a:pt x="1" y="36"/>
                    <a:pt x="1" y="36"/>
                  </a:cubicBezTo>
                  <a:cubicBezTo>
                    <a:pt x="0" y="36"/>
                    <a:pt x="0" y="36"/>
                    <a:pt x="0" y="35"/>
                  </a:cubicBezTo>
                  <a:cubicBezTo>
                    <a:pt x="0" y="28"/>
                    <a:pt x="0" y="28"/>
                    <a:pt x="0" y="28"/>
                  </a:cubicBezTo>
                  <a:cubicBezTo>
                    <a:pt x="0" y="27"/>
                    <a:pt x="0" y="27"/>
                    <a:pt x="1" y="27"/>
                  </a:cubicBezTo>
                  <a:cubicBezTo>
                    <a:pt x="8" y="27"/>
                    <a:pt x="8" y="27"/>
                    <a:pt x="8" y="27"/>
                  </a:cubicBezTo>
                  <a:cubicBezTo>
                    <a:pt x="8" y="27"/>
                    <a:pt x="9" y="27"/>
                    <a:pt x="9" y="28"/>
                  </a:cubicBezTo>
                  <a:lnTo>
                    <a:pt x="9" y="35"/>
                  </a:lnTo>
                  <a:close/>
                  <a:moveTo>
                    <a:pt x="16" y="49"/>
                  </a:moveTo>
                  <a:cubicBezTo>
                    <a:pt x="16" y="49"/>
                    <a:pt x="15" y="50"/>
                    <a:pt x="15" y="50"/>
                  </a:cubicBezTo>
                  <a:cubicBezTo>
                    <a:pt x="8" y="50"/>
                    <a:pt x="8" y="50"/>
                    <a:pt x="8" y="50"/>
                  </a:cubicBezTo>
                  <a:cubicBezTo>
                    <a:pt x="7" y="50"/>
                    <a:pt x="7" y="49"/>
                    <a:pt x="7" y="49"/>
                  </a:cubicBezTo>
                  <a:cubicBezTo>
                    <a:pt x="7" y="42"/>
                    <a:pt x="7" y="42"/>
                    <a:pt x="7" y="42"/>
                  </a:cubicBezTo>
                  <a:cubicBezTo>
                    <a:pt x="7" y="41"/>
                    <a:pt x="7" y="41"/>
                    <a:pt x="8" y="41"/>
                  </a:cubicBezTo>
                  <a:cubicBezTo>
                    <a:pt x="15" y="41"/>
                    <a:pt x="15" y="41"/>
                    <a:pt x="15" y="41"/>
                  </a:cubicBezTo>
                  <a:cubicBezTo>
                    <a:pt x="15" y="41"/>
                    <a:pt x="16" y="41"/>
                    <a:pt x="16" y="42"/>
                  </a:cubicBezTo>
                  <a:lnTo>
                    <a:pt x="16" y="49"/>
                  </a:lnTo>
                  <a:close/>
                  <a:moveTo>
                    <a:pt x="23" y="35"/>
                  </a:moveTo>
                  <a:cubicBezTo>
                    <a:pt x="23" y="36"/>
                    <a:pt x="22" y="36"/>
                    <a:pt x="21" y="36"/>
                  </a:cubicBezTo>
                  <a:cubicBezTo>
                    <a:pt x="15" y="36"/>
                    <a:pt x="15" y="36"/>
                    <a:pt x="15" y="36"/>
                  </a:cubicBezTo>
                  <a:cubicBezTo>
                    <a:pt x="14" y="36"/>
                    <a:pt x="13" y="36"/>
                    <a:pt x="13" y="35"/>
                  </a:cubicBezTo>
                  <a:cubicBezTo>
                    <a:pt x="13" y="28"/>
                    <a:pt x="13" y="28"/>
                    <a:pt x="13" y="28"/>
                  </a:cubicBezTo>
                  <a:cubicBezTo>
                    <a:pt x="13" y="27"/>
                    <a:pt x="14" y="27"/>
                    <a:pt x="15" y="27"/>
                  </a:cubicBezTo>
                  <a:cubicBezTo>
                    <a:pt x="21" y="27"/>
                    <a:pt x="21" y="27"/>
                    <a:pt x="21" y="27"/>
                  </a:cubicBezTo>
                  <a:cubicBezTo>
                    <a:pt x="22" y="27"/>
                    <a:pt x="23" y="27"/>
                    <a:pt x="23" y="28"/>
                  </a:cubicBezTo>
                  <a:lnTo>
                    <a:pt x="23" y="35"/>
                  </a:lnTo>
                  <a:close/>
                  <a:moveTo>
                    <a:pt x="29" y="49"/>
                  </a:moveTo>
                  <a:cubicBezTo>
                    <a:pt x="29" y="49"/>
                    <a:pt x="29" y="50"/>
                    <a:pt x="28" y="50"/>
                  </a:cubicBezTo>
                  <a:cubicBezTo>
                    <a:pt x="21" y="50"/>
                    <a:pt x="21" y="50"/>
                    <a:pt x="21" y="50"/>
                  </a:cubicBezTo>
                  <a:cubicBezTo>
                    <a:pt x="21" y="50"/>
                    <a:pt x="20" y="49"/>
                    <a:pt x="20" y="49"/>
                  </a:cubicBezTo>
                  <a:cubicBezTo>
                    <a:pt x="20" y="42"/>
                    <a:pt x="20" y="42"/>
                    <a:pt x="20" y="42"/>
                  </a:cubicBezTo>
                  <a:cubicBezTo>
                    <a:pt x="20" y="41"/>
                    <a:pt x="21" y="41"/>
                    <a:pt x="21" y="41"/>
                  </a:cubicBezTo>
                  <a:cubicBezTo>
                    <a:pt x="28" y="41"/>
                    <a:pt x="28" y="41"/>
                    <a:pt x="28" y="41"/>
                  </a:cubicBezTo>
                  <a:cubicBezTo>
                    <a:pt x="29" y="41"/>
                    <a:pt x="29" y="41"/>
                    <a:pt x="29" y="42"/>
                  </a:cubicBezTo>
                  <a:lnTo>
                    <a:pt x="29" y="49"/>
                  </a:lnTo>
                  <a:close/>
                  <a:moveTo>
                    <a:pt x="36" y="35"/>
                  </a:moveTo>
                  <a:cubicBezTo>
                    <a:pt x="36" y="36"/>
                    <a:pt x="36" y="36"/>
                    <a:pt x="35" y="36"/>
                  </a:cubicBezTo>
                  <a:cubicBezTo>
                    <a:pt x="28" y="36"/>
                    <a:pt x="28" y="36"/>
                    <a:pt x="28" y="36"/>
                  </a:cubicBezTo>
                  <a:cubicBezTo>
                    <a:pt x="28" y="36"/>
                    <a:pt x="27" y="36"/>
                    <a:pt x="27" y="35"/>
                  </a:cubicBezTo>
                  <a:cubicBezTo>
                    <a:pt x="27" y="28"/>
                    <a:pt x="27" y="28"/>
                    <a:pt x="27" y="28"/>
                  </a:cubicBezTo>
                  <a:cubicBezTo>
                    <a:pt x="27" y="27"/>
                    <a:pt x="28" y="27"/>
                    <a:pt x="28" y="27"/>
                  </a:cubicBezTo>
                  <a:cubicBezTo>
                    <a:pt x="35" y="27"/>
                    <a:pt x="35" y="27"/>
                    <a:pt x="35" y="27"/>
                  </a:cubicBezTo>
                  <a:cubicBezTo>
                    <a:pt x="36" y="27"/>
                    <a:pt x="36" y="27"/>
                    <a:pt x="36" y="28"/>
                  </a:cubicBezTo>
                  <a:lnTo>
                    <a:pt x="36" y="35"/>
                  </a:lnTo>
                  <a:close/>
                  <a:moveTo>
                    <a:pt x="43" y="49"/>
                  </a:moveTo>
                  <a:cubicBezTo>
                    <a:pt x="43" y="49"/>
                    <a:pt x="43" y="50"/>
                    <a:pt x="42" y="50"/>
                  </a:cubicBezTo>
                  <a:cubicBezTo>
                    <a:pt x="35" y="50"/>
                    <a:pt x="35" y="50"/>
                    <a:pt x="35" y="50"/>
                  </a:cubicBezTo>
                  <a:cubicBezTo>
                    <a:pt x="35" y="50"/>
                    <a:pt x="34" y="49"/>
                    <a:pt x="34" y="49"/>
                  </a:cubicBezTo>
                  <a:cubicBezTo>
                    <a:pt x="34" y="42"/>
                    <a:pt x="34" y="42"/>
                    <a:pt x="34" y="42"/>
                  </a:cubicBezTo>
                  <a:cubicBezTo>
                    <a:pt x="34" y="41"/>
                    <a:pt x="35" y="41"/>
                    <a:pt x="35" y="41"/>
                  </a:cubicBezTo>
                  <a:cubicBezTo>
                    <a:pt x="42" y="41"/>
                    <a:pt x="42" y="41"/>
                    <a:pt x="42" y="41"/>
                  </a:cubicBezTo>
                  <a:cubicBezTo>
                    <a:pt x="43" y="41"/>
                    <a:pt x="43" y="41"/>
                    <a:pt x="43" y="42"/>
                  </a:cubicBezTo>
                  <a:lnTo>
                    <a:pt x="43" y="49"/>
                  </a:lnTo>
                  <a:close/>
                  <a:moveTo>
                    <a:pt x="50" y="35"/>
                  </a:moveTo>
                  <a:cubicBezTo>
                    <a:pt x="50" y="36"/>
                    <a:pt x="50" y="36"/>
                    <a:pt x="49" y="36"/>
                  </a:cubicBezTo>
                  <a:cubicBezTo>
                    <a:pt x="42" y="36"/>
                    <a:pt x="42" y="36"/>
                    <a:pt x="42" y="36"/>
                  </a:cubicBezTo>
                  <a:cubicBezTo>
                    <a:pt x="41" y="36"/>
                    <a:pt x="41" y="36"/>
                    <a:pt x="41" y="35"/>
                  </a:cubicBezTo>
                  <a:cubicBezTo>
                    <a:pt x="41" y="28"/>
                    <a:pt x="41" y="28"/>
                    <a:pt x="41" y="28"/>
                  </a:cubicBezTo>
                  <a:cubicBezTo>
                    <a:pt x="41" y="27"/>
                    <a:pt x="41" y="27"/>
                    <a:pt x="42" y="27"/>
                  </a:cubicBezTo>
                  <a:cubicBezTo>
                    <a:pt x="49" y="27"/>
                    <a:pt x="49" y="27"/>
                    <a:pt x="49" y="27"/>
                  </a:cubicBezTo>
                  <a:cubicBezTo>
                    <a:pt x="50" y="27"/>
                    <a:pt x="50" y="27"/>
                    <a:pt x="50" y="28"/>
                  </a:cubicBezTo>
                  <a:lnTo>
                    <a:pt x="50" y="35"/>
                  </a:lnTo>
                  <a:close/>
                  <a:moveTo>
                    <a:pt x="64" y="20"/>
                  </a:moveTo>
                  <a:cubicBezTo>
                    <a:pt x="64" y="21"/>
                    <a:pt x="63" y="22"/>
                    <a:pt x="61" y="22"/>
                  </a:cubicBezTo>
                  <a:cubicBezTo>
                    <a:pt x="48" y="22"/>
                    <a:pt x="48" y="22"/>
                    <a:pt x="48" y="22"/>
                  </a:cubicBezTo>
                  <a:cubicBezTo>
                    <a:pt x="46" y="22"/>
                    <a:pt x="45" y="21"/>
                    <a:pt x="45" y="20"/>
                  </a:cubicBezTo>
                  <a:cubicBezTo>
                    <a:pt x="45" y="15"/>
                    <a:pt x="45" y="15"/>
                    <a:pt x="45" y="15"/>
                  </a:cubicBezTo>
                  <a:cubicBezTo>
                    <a:pt x="64" y="15"/>
                    <a:pt x="64" y="15"/>
                    <a:pt x="64" y="15"/>
                  </a:cubicBezTo>
                  <a:lnTo>
                    <a:pt x="64" y="20"/>
                  </a:lnTo>
                  <a:close/>
                  <a:moveTo>
                    <a:pt x="57" y="49"/>
                  </a:moveTo>
                  <a:cubicBezTo>
                    <a:pt x="57" y="49"/>
                    <a:pt x="56" y="50"/>
                    <a:pt x="56" y="50"/>
                  </a:cubicBezTo>
                  <a:cubicBezTo>
                    <a:pt x="49" y="50"/>
                    <a:pt x="49" y="50"/>
                    <a:pt x="49" y="50"/>
                  </a:cubicBezTo>
                  <a:cubicBezTo>
                    <a:pt x="48" y="50"/>
                    <a:pt x="48" y="49"/>
                    <a:pt x="48" y="49"/>
                  </a:cubicBezTo>
                  <a:cubicBezTo>
                    <a:pt x="48" y="42"/>
                    <a:pt x="48" y="42"/>
                    <a:pt x="48" y="42"/>
                  </a:cubicBezTo>
                  <a:cubicBezTo>
                    <a:pt x="48" y="41"/>
                    <a:pt x="48" y="41"/>
                    <a:pt x="49" y="41"/>
                  </a:cubicBezTo>
                  <a:cubicBezTo>
                    <a:pt x="56" y="41"/>
                    <a:pt x="56" y="41"/>
                    <a:pt x="56" y="41"/>
                  </a:cubicBezTo>
                  <a:cubicBezTo>
                    <a:pt x="56" y="41"/>
                    <a:pt x="57" y="41"/>
                    <a:pt x="57" y="42"/>
                  </a:cubicBezTo>
                  <a:lnTo>
                    <a:pt x="57" y="49"/>
                  </a:lnTo>
                  <a:close/>
                  <a:moveTo>
                    <a:pt x="64" y="35"/>
                  </a:moveTo>
                  <a:cubicBezTo>
                    <a:pt x="64" y="36"/>
                    <a:pt x="63" y="36"/>
                    <a:pt x="63" y="36"/>
                  </a:cubicBezTo>
                  <a:cubicBezTo>
                    <a:pt x="56" y="36"/>
                    <a:pt x="56" y="36"/>
                    <a:pt x="56" y="36"/>
                  </a:cubicBezTo>
                  <a:cubicBezTo>
                    <a:pt x="55" y="36"/>
                    <a:pt x="55" y="36"/>
                    <a:pt x="55" y="35"/>
                  </a:cubicBezTo>
                  <a:cubicBezTo>
                    <a:pt x="55" y="28"/>
                    <a:pt x="55" y="28"/>
                    <a:pt x="55" y="28"/>
                  </a:cubicBezTo>
                  <a:cubicBezTo>
                    <a:pt x="55" y="27"/>
                    <a:pt x="55" y="27"/>
                    <a:pt x="56" y="27"/>
                  </a:cubicBezTo>
                  <a:cubicBezTo>
                    <a:pt x="63" y="27"/>
                    <a:pt x="63" y="27"/>
                    <a:pt x="63" y="27"/>
                  </a:cubicBezTo>
                  <a:cubicBezTo>
                    <a:pt x="63" y="27"/>
                    <a:pt x="64" y="27"/>
                    <a:pt x="64" y="28"/>
                  </a:cubicBezTo>
                  <a:lnTo>
                    <a:pt x="64" y="35"/>
                  </a:lnTo>
                  <a:close/>
                </a:path>
              </a:pathLst>
            </a:custGeom>
            <a:solidFill>
              <a:schemeClr val="bg1"/>
            </a:solidFill>
            <a:ln w="9525">
              <a:noFill/>
              <a:round/>
            </a:ln>
          </p:spPr>
          <p:txBody>
            <a:bodyPr vert="horz" wrap="square" lIns="117692" tIns="58846" rIns="117692" bIns="58846" numCol="1" anchor="t" anchorCtr="0" compatLnSpc="1"/>
            <a:lstStyle/>
            <a:p>
              <a:endParaRPr lang="en-US" sz="1650">
                <a:latin typeface="Times New Roman" panose="02020603050405020304" pitchFamily="18" charset="0"/>
                <a:ea typeface="微软雅黑" panose="020B0503020204020204" pitchFamily="34" charset="-122"/>
                <a:sym typeface="Times New Roman" panose="02020603050405020304" pitchFamily="18" charset="0"/>
              </a:endParaRPr>
            </a:p>
          </p:txBody>
        </p:sp>
      </p:grpSp>
      <p:grpSp>
        <p:nvGrpSpPr>
          <p:cNvPr id="58" name="Group 57"/>
          <p:cNvGrpSpPr/>
          <p:nvPr/>
        </p:nvGrpSpPr>
        <p:grpSpPr>
          <a:xfrm>
            <a:off x="2306893" y="5066634"/>
            <a:ext cx="1142979" cy="1142979"/>
            <a:chOff x="1415817" y="3690318"/>
            <a:chExt cx="888032" cy="888032"/>
          </a:xfrm>
        </p:grpSpPr>
        <p:sp>
          <p:nvSpPr>
            <p:cNvPr id="23" name="Oval 22"/>
            <p:cNvSpPr/>
            <p:nvPr/>
          </p:nvSpPr>
          <p:spPr>
            <a:xfrm>
              <a:off x="1415817" y="3690318"/>
              <a:ext cx="888032" cy="888032"/>
            </a:xfrm>
            <a:prstGeom prst="ellipse">
              <a:avLst/>
            </a:prstGeom>
            <a:solidFill>
              <a:schemeClr val="accent5"/>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zh-CN" altLang="en-US" sz="1650">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53" name="Freeform 171"/>
            <p:cNvSpPr/>
            <p:nvPr/>
          </p:nvSpPr>
          <p:spPr bwMode="auto">
            <a:xfrm>
              <a:off x="1662665" y="3991459"/>
              <a:ext cx="394336" cy="285750"/>
            </a:xfrm>
            <a:custGeom>
              <a:avLst/>
              <a:gdLst/>
              <a:ahLst/>
              <a:cxnLst>
                <a:cxn ang="0">
                  <a:pos x="64" y="42"/>
                </a:cxn>
                <a:cxn ang="0">
                  <a:pos x="62" y="44"/>
                </a:cxn>
                <a:cxn ang="0">
                  <a:pos x="61" y="45"/>
                </a:cxn>
                <a:cxn ang="0">
                  <a:pos x="60" y="44"/>
                </a:cxn>
                <a:cxn ang="0">
                  <a:pos x="45" y="30"/>
                </a:cxn>
                <a:cxn ang="0">
                  <a:pos x="45" y="36"/>
                </a:cxn>
                <a:cxn ang="0">
                  <a:pos x="35" y="46"/>
                </a:cxn>
                <a:cxn ang="0">
                  <a:pos x="10" y="46"/>
                </a:cxn>
                <a:cxn ang="0">
                  <a:pos x="0" y="36"/>
                </a:cxn>
                <a:cxn ang="0">
                  <a:pos x="0" y="10"/>
                </a:cxn>
                <a:cxn ang="0">
                  <a:pos x="10" y="0"/>
                </a:cxn>
                <a:cxn ang="0">
                  <a:pos x="35" y="0"/>
                </a:cxn>
                <a:cxn ang="0">
                  <a:pos x="45" y="10"/>
                </a:cxn>
                <a:cxn ang="0">
                  <a:pos x="45" y="16"/>
                </a:cxn>
                <a:cxn ang="0">
                  <a:pos x="60" y="2"/>
                </a:cxn>
                <a:cxn ang="0">
                  <a:pos x="61" y="1"/>
                </a:cxn>
                <a:cxn ang="0">
                  <a:pos x="62" y="1"/>
                </a:cxn>
                <a:cxn ang="0">
                  <a:pos x="64" y="4"/>
                </a:cxn>
                <a:cxn ang="0">
                  <a:pos x="64" y="42"/>
                </a:cxn>
              </a:cxnLst>
              <a:rect l="0" t="0" r="r" b="b"/>
              <a:pathLst>
                <a:path w="64" h="46">
                  <a:moveTo>
                    <a:pt x="64" y="42"/>
                  </a:moveTo>
                  <a:cubicBezTo>
                    <a:pt x="64" y="43"/>
                    <a:pt x="63" y="44"/>
                    <a:pt x="62" y="44"/>
                  </a:cubicBezTo>
                  <a:cubicBezTo>
                    <a:pt x="62" y="45"/>
                    <a:pt x="62" y="45"/>
                    <a:pt x="61" y="45"/>
                  </a:cubicBezTo>
                  <a:cubicBezTo>
                    <a:pt x="61" y="45"/>
                    <a:pt x="60" y="44"/>
                    <a:pt x="60" y="44"/>
                  </a:cubicBezTo>
                  <a:cubicBezTo>
                    <a:pt x="45" y="30"/>
                    <a:pt x="45" y="30"/>
                    <a:pt x="45" y="30"/>
                  </a:cubicBezTo>
                  <a:cubicBezTo>
                    <a:pt x="45" y="36"/>
                    <a:pt x="45" y="36"/>
                    <a:pt x="45" y="36"/>
                  </a:cubicBezTo>
                  <a:cubicBezTo>
                    <a:pt x="45" y="41"/>
                    <a:pt x="41" y="46"/>
                    <a:pt x="35" y="46"/>
                  </a:cubicBezTo>
                  <a:cubicBezTo>
                    <a:pt x="10" y="46"/>
                    <a:pt x="10" y="46"/>
                    <a:pt x="10" y="46"/>
                  </a:cubicBezTo>
                  <a:cubicBezTo>
                    <a:pt x="4" y="46"/>
                    <a:pt x="0" y="41"/>
                    <a:pt x="0" y="36"/>
                  </a:cubicBezTo>
                  <a:cubicBezTo>
                    <a:pt x="0" y="10"/>
                    <a:pt x="0" y="10"/>
                    <a:pt x="0" y="10"/>
                  </a:cubicBezTo>
                  <a:cubicBezTo>
                    <a:pt x="0" y="5"/>
                    <a:pt x="4" y="0"/>
                    <a:pt x="10" y="0"/>
                  </a:cubicBezTo>
                  <a:cubicBezTo>
                    <a:pt x="35" y="0"/>
                    <a:pt x="35" y="0"/>
                    <a:pt x="35" y="0"/>
                  </a:cubicBezTo>
                  <a:cubicBezTo>
                    <a:pt x="41" y="0"/>
                    <a:pt x="45" y="5"/>
                    <a:pt x="45" y="10"/>
                  </a:cubicBezTo>
                  <a:cubicBezTo>
                    <a:pt x="45" y="16"/>
                    <a:pt x="45" y="16"/>
                    <a:pt x="45" y="16"/>
                  </a:cubicBezTo>
                  <a:cubicBezTo>
                    <a:pt x="60" y="2"/>
                    <a:pt x="60" y="2"/>
                    <a:pt x="60" y="2"/>
                  </a:cubicBezTo>
                  <a:cubicBezTo>
                    <a:pt x="60" y="1"/>
                    <a:pt x="61" y="1"/>
                    <a:pt x="61" y="1"/>
                  </a:cubicBezTo>
                  <a:cubicBezTo>
                    <a:pt x="62" y="1"/>
                    <a:pt x="62" y="1"/>
                    <a:pt x="62" y="1"/>
                  </a:cubicBezTo>
                  <a:cubicBezTo>
                    <a:pt x="63" y="2"/>
                    <a:pt x="64" y="3"/>
                    <a:pt x="64" y="4"/>
                  </a:cubicBezTo>
                  <a:lnTo>
                    <a:pt x="64" y="42"/>
                  </a:lnTo>
                  <a:close/>
                </a:path>
              </a:pathLst>
            </a:custGeom>
            <a:solidFill>
              <a:schemeClr val="bg1"/>
            </a:solidFill>
            <a:ln w="9525">
              <a:noFill/>
              <a:round/>
            </a:ln>
          </p:spPr>
          <p:txBody>
            <a:bodyPr vert="horz" wrap="square" lIns="117692" tIns="58846" rIns="117692" bIns="58846" numCol="1" anchor="t" anchorCtr="0" compatLnSpc="1"/>
            <a:lstStyle/>
            <a:p>
              <a:endParaRPr lang="en-US" sz="1650">
                <a:latin typeface="Times New Roman" panose="02020603050405020304" pitchFamily="18" charset="0"/>
                <a:ea typeface="微软雅黑" panose="020B0503020204020204" pitchFamily="34" charset="-122"/>
                <a:sym typeface="Times New Roman" panose="02020603050405020304" pitchFamily="18" charset="0"/>
              </a:endParaRPr>
            </a:p>
          </p:txBody>
        </p:sp>
      </p:grpSp>
      <p:grpSp>
        <p:nvGrpSpPr>
          <p:cNvPr id="59" name="Group 58"/>
          <p:cNvGrpSpPr/>
          <p:nvPr/>
        </p:nvGrpSpPr>
        <p:grpSpPr>
          <a:xfrm>
            <a:off x="1775945" y="3432543"/>
            <a:ext cx="1142979" cy="1142979"/>
            <a:chOff x="1003300" y="2420720"/>
            <a:chExt cx="888032" cy="888032"/>
          </a:xfrm>
        </p:grpSpPr>
        <p:sp>
          <p:nvSpPr>
            <p:cNvPr id="19" name="Oval 18"/>
            <p:cNvSpPr/>
            <p:nvPr/>
          </p:nvSpPr>
          <p:spPr>
            <a:xfrm>
              <a:off x="1003300" y="2420720"/>
              <a:ext cx="888032" cy="888032"/>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zh-CN" altLang="en-US" sz="1650">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54" name="Freeform 128"/>
            <p:cNvSpPr>
              <a:spLocks noEditPoints="1"/>
            </p:cNvSpPr>
            <p:nvPr/>
          </p:nvSpPr>
          <p:spPr bwMode="auto">
            <a:xfrm>
              <a:off x="1264437" y="2694714"/>
              <a:ext cx="365758" cy="340044"/>
            </a:xfrm>
            <a:custGeom>
              <a:avLst/>
              <a:gdLst/>
              <a:ahLst/>
              <a:cxnLst>
                <a:cxn ang="0">
                  <a:pos x="10" y="37"/>
                </a:cxn>
                <a:cxn ang="0">
                  <a:pos x="0" y="25"/>
                </a:cxn>
                <a:cxn ang="0">
                  <a:pos x="6" y="18"/>
                </a:cxn>
                <a:cxn ang="0">
                  <a:pos x="15" y="30"/>
                </a:cxn>
                <a:cxn ang="0">
                  <a:pos x="10" y="37"/>
                </a:cxn>
                <a:cxn ang="0">
                  <a:pos x="50" y="50"/>
                </a:cxn>
                <a:cxn ang="0">
                  <a:pos x="43" y="55"/>
                </a:cxn>
                <a:cxn ang="0">
                  <a:pos x="29" y="52"/>
                </a:cxn>
                <a:cxn ang="0">
                  <a:pos x="15" y="55"/>
                </a:cxn>
                <a:cxn ang="0">
                  <a:pos x="9" y="50"/>
                </a:cxn>
                <a:cxn ang="0">
                  <a:pos x="29" y="29"/>
                </a:cxn>
                <a:cxn ang="0">
                  <a:pos x="50" y="50"/>
                </a:cxn>
                <a:cxn ang="0">
                  <a:pos x="21" y="21"/>
                </a:cxn>
                <a:cxn ang="0">
                  <a:pos x="12" y="9"/>
                </a:cxn>
                <a:cxn ang="0">
                  <a:pos x="18" y="0"/>
                </a:cxn>
                <a:cxn ang="0">
                  <a:pos x="28" y="13"/>
                </a:cxn>
                <a:cxn ang="0">
                  <a:pos x="21" y="21"/>
                </a:cxn>
                <a:cxn ang="0">
                  <a:pos x="31" y="13"/>
                </a:cxn>
                <a:cxn ang="0">
                  <a:pos x="41" y="0"/>
                </a:cxn>
                <a:cxn ang="0">
                  <a:pos x="47" y="9"/>
                </a:cxn>
                <a:cxn ang="0">
                  <a:pos x="38" y="21"/>
                </a:cxn>
                <a:cxn ang="0">
                  <a:pos x="31" y="13"/>
                </a:cxn>
                <a:cxn ang="0">
                  <a:pos x="59" y="25"/>
                </a:cxn>
                <a:cxn ang="0">
                  <a:pos x="49" y="37"/>
                </a:cxn>
                <a:cxn ang="0">
                  <a:pos x="44" y="30"/>
                </a:cxn>
                <a:cxn ang="0">
                  <a:pos x="53" y="18"/>
                </a:cxn>
                <a:cxn ang="0">
                  <a:pos x="59" y="25"/>
                </a:cxn>
              </a:cxnLst>
              <a:rect l="0" t="0" r="r" b="b"/>
              <a:pathLst>
                <a:path w="59" h="55">
                  <a:moveTo>
                    <a:pt x="10" y="37"/>
                  </a:moveTo>
                  <a:cubicBezTo>
                    <a:pt x="4" y="37"/>
                    <a:pt x="0" y="30"/>
                    <a:pt x="0" y="25"/>
                  </a:cubicBezTo>
                  <a:cubicBezTo>
                    <a:pt x="0" y="21"/>
                    <a:pt x="2" y="18"/>
                    <a:pt x="6" y="18"/>
                  </a:cubicBezTo>
                  <a:cubicBezTo>
                    <a:pt x="11" y="18"/>
                    <a:pt x="15" y="25"/>
                    <a:pt x="15" y="30"/>
                  </a:cubicBezTo>
                  <a:cubicBezTo>
                    <a:pt x="15" y="33"/>
                    <a:pt x="14" y="37"/>
                    <a:pt x="10" y="37"/>
                  </a:cubicBezTo>
                  <a:close/>
                  <a:moveTo>
                    <a:pt x="50" y="50"/>
                  </a:moveTo>
                  <a:cubicBezTo>
                    <a:pt x="50" y="54"/>
                    <a:pt x="46" y="55"/>
                    <a:pt x="43" y="55"/>
                  </a:cubicBezTo>
                  <a:cubicBezTo>
                    <a:pt x="38" y="55"/>
                    <a:pt x="34" y="52"/>
                    <a:pt x="29" y="52"/>
                  </a:cubicBezTo>
                  <a:cubicBezTo>
                    <a:pt x="25" y="52"/>
                    <a:pt x="21" y="55"/>
                    <a:pt x="15" y="55"/>
                  </a:cubicBezTo>
                  <a:cubicBezTo>
                    <a:pt x="12" y="55"/>
                    <a:pt x="9" y="54"/>
                    <a:pt x="9" y="50"/>
                  </a:cubicBezTo>
                  <a:cubicBezTo>
                    <a:pt x="9" y="41"/>
                    <a:pt x="21" y="29"/>
                    <a:pt x="29" y="29"/>
                  </a:cubicBezTo>
                  <a:cubicBezTo>
                    <a:pt x="38" y="29"/>
                    <a:pt x="50" y="41"/>
                    <a:pt x="50" y="50"/>
                  </a:cubicBezTo>
                  <a:close/>
                  <a:moveTo>
                    <a:pt x="21" y="21"/>
                  </a:moveTo>
                  <a:cubicBezTo>
                    <a:pt x="15" y="21"/>
                    <a:pt x="12" y="14"/>
                    <a:pt x="12" y="9"/>
                  </a:cubicBezTo>
                  <a:cubicBezTo>
                    <a:pt x="12" y="5"/>
                    <a:pt x="14" y="0"/>
                    <a:pt x="18" y="0"/>
                  </a:cubicBezTo>
                  <a:cubicBezTo>
                    <a:pt x="24" y="0"/>
                    <a:pt x="28" y="8"/>
                    <a:pt x="28" y="13"/>
                  </a:cubicBezTo>
                  <a:cubicBezTo>
                    <a:pt x="28" y="17"/>
                    <a:pt x="26" y="21"/>
                    <a:pt x="21" y="21"/>
                  </a:cubicBezTo>
                  <a:close/>
                  <a:moveTo>
                    <a:pt x="31" y="13"/>
                  </a:moveTo>
                  <a:cubicBezTo>
                    <a:pt x="31" y="8"/>
                    <a:pt x="35" y="0"/>
                    <a:pt x="41" y="0"/>
                  </a:cubicBezTo>
                  <a:cubicBezTo>
                    <a:pt x="45" y="0"/>
                    <a:pt x="47" y="5"/>
                    <a:pt x="47" y="9"/>
                  </a:cubicBezTo>
                  <a:cubicBezTo>
                    <a:pt x="47" y="14"/>
                    <a:pt x="44" y="21"/>
                    <a:pt x="38" y="21"/>
                  </a:cubicBezTo>
                  <a:cubicBezTo>
                    <a:pt x="33" y="21"/>
                    <a:pt x="31" y="17"/>
                    <a:pt x="31" y="13"/>
                  </a:cubicBezTo>
                  <a:close/>
                  <a:moveTo>
                    <a:pt x="59" y="25"/>
                  </a:moveTo>
                  <a:cubicBezTo>
                    <a:pt x="59" y="30"/>
                    <a:pt x="55" y="37"/>
                    <a:pt x="49" y="37"/>
                  </a:cubicBezTo>
                  <a:cubicBezTo>
                    <a:pt x="45" y="37"/>
                    <a:pt x="44" y="33"/>
                    <a:pt x="44" y="30"/>
                  </a:cubicBezTo>
                  <a:cubicBezTo>
                    <a:pt x="44" y="25"/>
                    <a:pt x="48" y="18"/>
                    <a:pt x="53" y="18"/>
                  </a:cubicBezTo>
                  <a:cubicBezTo>
                    <a:pt x="57" y="18"/>
                    <a:pt x="59" y="21"/>
                    <a:pt x="59" y="25"/>
                  </a:cubicBezTo>
                  <a:close/>
                </a:path>
              </a:pathLst>
            </a:custGeom>
            <a:solidFill>
              <a:schemeClr val="bg1"/>
            </a:solidFill>
            <a:ln w="9525">
              <a:noFill/>
              <a:round/>
            </a:ln>
          </p:spPr>
          <p:txBody>
            <a:bodyPr vert="horz" wrap="square" lIns="117692" tIns="58846" rIns="117692" bIns="58846" numCol="1" anchor="t" anchorCtr="0" compatLnSpc="1"/>
            <a:lstStyle/>
            <a:p>
              <a:endParaRPr lang="en-US" sz="1650">
                <a:latin typeface="Times New Roman" panose="02020603050405020304" pitchFamily="18" charset="0"/>
                <a:ea typeface="微软雅黑" panose="020B0503020204020204" pitchFamily="34" charset="-122"/>
                <a:sym typeface="Times New Roman" panose="02020603050405020304" pitchFamily="18" charset="0"/>
              </a:endParaRPr>
            </a:p>
          </p:txBody>
        </p:sp>
      </p:grpSp>
      <p:sp>
        <p:nvSpPr>
          <p:cNvPr id="60" name="TextBox 59"/>
          <p:cNvSpPr txBox="1"/>
          <p:nvPr/>
        </p:nvSpPr>
        <p:spPr>
          <a:xfrm>
            <a:off x="6828771" y="2047102"/>
            <a:ext cx="4254037" cy="723013"/>
          </a:xfrm>
          <a:prstGeom prst="rect">
            <a:avLst/>
          </a:prstGeom>
          <a:noFill/>
        </p:spPr>
        <p:txBody>
          <a:bodyPr wrap="square" rtlCol="0">
            <a:spAutoFit/>
          </a:bodyPr>
          <a:lstStyle/>
          <a:p>
            <a:r>
              <a:rPr lang="en-US" sz="1800" b="1" dirty="0">
                <a:solidFill>
                  <a:schemeClr val="accent1"/>
                </a:solidFill>
                <a:latin typeface="Times New Roman" panose="02020603050405020304" pitchFamily="18" charset="0"/>
                <a:ea typeface="微软雅黑" panose="020B0503020204020204" pitchFamily="34" charset="-122"/>
                <a:sym typeface="Times New Roman" panose="02020603050405020304" pitchFamily="18" charset="0"/>
              </a:rPr>
              <a:t>stage process </a:t>
            </a:r>
            <a:endParaRPr lang="en-US" sz="1800" b="1" dirty="0">
              <a:solidFill>
                <a:schemeClr val="accent1"/>
              </a:solidFill>
              <a:latin typeface="Times New Roman" panose="02020603050405020304" pitchFamily="18" charset="0"/>
              <a:ea typeface="微软雅黑" panose="020B0503020204020204" pitchFamily="34" charset="-122"/>
              <a:sym typeface="Times New Roman" panose="02020603050405020304" pitchFamily="18" charset="0"/>
            </a:endParaRPr>
          </a:p>
          <a:p>
            <a:r>
              <a:rPr lang="en-US" sz="1160" b="1" dirty="0">
                <a:solidFill>
                  <a:schemeClr val="tx1">
                    <a:lumMod val="50000"/>
                    <a:lumOff val="50000"/>
                  </a:schemeClr>
                </a:solidFill>
                <a:latin typeface="Times New Roman" panose="02020603050405020304" pitchFamily="18" charset="0"/>
                <a:ea typeface="微软雅黑" panose="020B0503020204020204" pitchFamily="34" charset="-122"/>
                <a:sym typeface="Times New Roman" panose="02020603050405020304" pitchFamily="18" charset="0"/>
              </a:rPr>
              <a:t>There are many variations of passages of Lorem Ipsum on the Internet tend to repeat predefined chunks as necessary, making</a:t>
            </a:r>
            <a:endParaRPr lang="en-US" sz="1160" b="1" dirty="0">
              <a:solidFill>
                <a:schemeClr val="tx1">
                  <a:lumMod val="50000"/>
                  <a:lumOff val="50000"/>
                </a:schemeClr>
              </a:solidFill>
              <a:latin typeface="Times New Roman" panose="02020603050405020304" pitchFamily="18" charset="0"/>
              <a:ea typeface="微软雅黑" panose="020B0503020204020204" pitchFamily="34" charset="-122"/>
              <a:sym typeface="Times New Roman" panose="02020603050405020304" pitchFamily="18" charset="0"/>
            </a:endParaRPr>
          </a:p>
        </p:txBody>
      </p:sp>
      <p:grpSp>
        <p:nvGrpSpPr>
          <p:cNvPr id="61" name="Group 60"/>
          <p:cNvGrpSpPr/>
          <p:nvPr/>
        </p:nvGrpSpPr>
        <p:grpSpPr>
          <a:xfrm>
            <a:off x="6154811" y="2109395"/>
            <a:ext cx="588459" cy="588459"/>
            <a:chOff x="4343400" y="1854885"/>
            <a:chExt cx="457200" cy="457200"/>
          </a:xfrm>
        </p:grpSpPr>
        <p:sp>
          <p:nvSpPr>
            <p:cNvPr id="62" name="Oval 61"/>
            <p:cNvSpPr/>
            <p:nvPr/>
          </p:nvSpPr>
          <p:spPr>
            <a:xfrm>
              <a:off x="4343400" y="1854885"/>
              <a:ext cx="457200" cy="457200"/>
            </a:xfrm>
            <a:prstGeom prst="ellipse">
              <a:avLst/>
            </a:prstGeom>
            <a:solidFill>
              <a:schemeClr val="bg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50" dirty="0">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63" name="Oval 62"/>
            <p:cNvSpPr/>
            <p:nvPr/>
          </p:nvSpPr>
          <p:spPr>
            <a:xfrm>
              <a:off x="4408030" y="1919516"/>
              <a:ext cx="327939" cy="327939"/>
            </a:xfrm>
            <a:prstGeom prst="ellipse">
              <a:avLst/>
            </a:prstGeom>
            <a:solidFill>
              <a:schemeClr val="accent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50" dirty="0">
                <a:latin typeface="Times New Roman" panose="02020603050405020304" pitchFamily="18" charset="0"/>
                <a:ea typeface="微软雅黑" panose="020B0503020204020204" pitchFamily="34" charset="-122"/>
                <a:sym typeface="Times New Roman" panose="02020603050405020304" pitchFamily="18" charset="0"/>
              </a:endParaRPr>
            </a:p>
          </p:txBody>
        </p:sp>
      </p:grpSp>
      <p:sp>
        <p:nvSpPr>
          <p:cNvPr id="64" name="TextBox 63"/>
          <p:cNvSpPr txBox="1"/>
          <p:nvPr/>
        </p:nvSpPr>
        <p:spPr>
          <a:xfrm>
            <a:off x="6828771" y="3003348"/>
            <a:ext cx="4254037" cy="723013"/>
          </a:xfrm>
          <a:prstGeom prst="rect">
            <a:avLst/>
          </a:prstGeom>
          <a:noFill/>
        </p:spPr>
        <p:txBody>
          <a:bodyPr wrap="square" rtlCol="0">
            <a:spAutoFit/>
          </a:bodyPr>
          <a:lstStyle/>
          <a:p>
            <a:r>
              <a:rPr lang="en-US" sz="1800" b="1" dirty="0">
                <a:solidFill>
                  <a:schemeClr val="accent2"/>
                </a:solidFill>
                <a:latin typeface="Times New Roman" panose="02020603050405020304" pitchFamily="18" charset="0"/>
                <a:ea typeface="微软雅黑" panose="020B0503020204020204" pitchFamily="34" charset="-122"/>
                <a:sym typeface="Times New Roman" panose="02020603050405020304" pitchFamily="18" charset="0"/>
              </a:rPr>
              <a:t>stage process </a:t>
            </a:r>
            <a:endParaRPr lang="en-US" sz="1800" b="1" dirty="0">
              <a:solidFill>
                <a:schemeClr val="accent2"/>
              </a:solidFill>
              <a:latin typeface="Times New Roman" panose="02020603050405020304" pitchFamily="18" charset="0"/>
              <a:ea typeface="微软雅黑" panose="020B0503020204020204" pitchFamily="34" charset="-122"/>
              <a:sym typeface="Times New Roman" panose="02020603050405020304" pitchFamily="18" charset="0"/>
            </a:endParaRPr>
          </a:p>
          <a:p>
            <a:r>
              <a:rPr lang="en-US" sz="1160" b="1" dirty="0">
                <a:solidFill>
                  <a:schemeClr val="tx1">
                    <a:lumMod val="50000"/>
                    <a:lumOff val="50000"/>
                  </a:schemeClr>
                </a:solidFill>
                <a:latin typeface="Times New Roman" panose="02020603050405020304" pitchFamily="18" charset="0"/>
                <a:ea typeface="微软雅黑" panose="020B0503020204020204" pitchFamily="34" charset="-122"/>
                <a:sym typeface="Times New Roman" panose="02020603050405020304" pitchFamily="18" charset="0"/>
              </a:rPr>
              <a:t>There are many variations of passages of Lorem Ipsum on the Internet tend to repeat predefined chunks as necessary, making</a:t>
            </a:r>
            <a:endParaRPr lang="en-US" sz="1160" b="1" dirty="0">
              <a:solidFill>
                <a:schemeClr val="tx1">
                  <a:lumMod val="50000"/>
                  <a:lumOff val="50000"/>
                </a:schemeClr>
              </a:solidFill>
              <a:latin typeface="Times New Roman" panose="02020603050405020304" pitchFamily="18" charset="0"/>
              <a:ea typeface="微软雅黑" panose="020B0503020204020204" pitchFamily="34" charset="-122"/>
              <a:sym typeface="Times New Roman" panose="02020603050405020304" pitchFamily="18" charset="0"/>
            </a:endParaRPr>
          </a:p>
        </p:txBody>
      </p:sp>
      <p:grpSp>
        <p:nvGrpSpPr>
          <p:cNvPr id="65" name="Group 64"/>
          <p:cNvGrpSpPr/>
          <p:nvPr/>
        </p:nvGrpSpPr>
        <p:grpSpPr>
          <a:xfrm>
            <a:off x="6154811" y="3065641"/>
            <a:ext cx="588459" cy="588459"/>
            <a:chOff x="4343400" y="1854885"/>
            <a:chExt cx="457200" cy="457200"/>
          </a:xfrm>
          <a:solidFill>
            <a:schemeClr val="accent2"/>
          </a:solidFill>
        </p:grpSpPr>
        <p:sp>
          <p:nvSpPr>
            <p:cNvPr id="66" name="Oval 65"/>
            <p:cNvSpPr/>
            <p:nvPr/>
          </p:nvSpPr>
          <p:spPr>
            <a:xfrm>
              <a:off x="4343400" y="1854885"/>
              <a:ext cx="457200" cy="457200"/>
            </a:xfrm>
            <a:prstGeom prst="ellipse">
              <a:avLst/>
            </a:prstGeom>
            <a:solidFill>
              <a:schemeClr val="bg2"/>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50" dirty="0">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67" name="Oval 66"/>
            <p:cNvSpPr/>
            <p:nvPr/>
          </p:nvSpPr>
          <p:spPr>
            <a:xfrm>
              <a:off x="4408030" y="1919516"/>
              <a:ext cx="327939" cy="327939"/>
            </a:xfrm>
            <a:prstGeom prst="ellipse">
              <a:avLst/>
            </a:prstGeom>
            <a:grp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50" dirty="0">
                <a:latin typeface="Times New Roman" panose="02020603050405020304" pitchFamily="18" charset="0"/>
                <a:ea typeface="微软雅黑" panose="020B0503020204020204" pitchFamily="34" charset="-122"/>
                <a:sym typeface="Times New Roman" panose="02020603050405020304" pitchFamily="18" charset="0"/>
              </a:endParaRPr>
            </a:p>
          </p:txBody>
        </p:sp>
      </p:grpSp>
      <p:sp>
        <p:nvSpPr>
          <p:cNvPr id="68" name="TextBox 67"/>
          <p:cNvSpPr txBox="1"/>
          <p:nvPr/>
        </p:nvSpPr>
        <p:spPr>
          <a:xfrm>
            <a:off x="6828771" y="3959593"/>
            <a:ext cx="4254037" cy="723013"/>
          </a:xfrm>
          <a:prstGeom prst="rect">
            <a:avLst/>
          </a:prstGeom>
          <a:noFill/>
        </p:spPr>
        <p:txBody>
          <a:bodyPr wrap="square" rtlCol="0">
            <a:spAutoFit/>
          </a:bodyPr>
          <a:lstStyle/>
          <a:p>
            <a:r>
              <a:rPr lang="en-US" sz="1800" b="1" dirty="0">
                <a:solidFill>
                  <a:schemeClr val="accent3"/>
                </a:solidFill>
                <a:latin typeface="Times New Roman" panose="02020603050405020304" pitchFamily="18" charset="0"/>
                <a:ea typeface="微软雅黑" panose="020B0503020204020204" pitchFamily="34" charset="-122"/>
                <a:sym typeface="Times New Roman" panose="02020603050405020304" pitchFamily="18" charset="0"/>
              </a:rPr>
              <a:t>stage process </a:t>
            </a:r>
            <a:endParaRPr lang="en-US" sz="1800" b="1" dirty="0">
              <a:solidFill>
                <a:schemeClr val="accent3"/>
              </a:solidFill>
              <a:latin typeface="Times New Roman" panose="02020603050405020304" pitchFamily="18" charset="0"/>
              <a:ea typeface="微软雅黑" panose="020B0503020204020204" pitchFamily="34" charset="-122"/>
              <a:sym typeface="Times New Roman" panose="02020603050405020304" pitchFamily="18" charset="0"/>
            </a:endParaRPr>
          </a:p>
          <a:p>
            <a:r>
              <a:rPr lang="en-US" sz="1160" b="1" dirty="0">
                <a:solidFill>
                  <a:schemeClr val="tx1">
                    <a:lumMod val="50000"/>
                    <a:lumOff val="50000"/>
                  </a:schemeClr>
                </a:solidFill>
                <a:latin typeface="Times New Roman" panose="02020603050405020304" pitchFamily="18" charset="0"/>
                <a:ea typeface="微软雅黑" panose="020B0503020204020204" pitchFamily="34" charset="-122"/>
                <a:sym typeface="Times New Roman" panose="02020603050405020304" pitchFamily="18" charset="0"/>
              </a:rPr>
              <a:t>There are many variations of passages of Lorem Ipsum on the Internet tend to repeat predefined chunks as necessary, making</a:t>
            </a:r>
            <a:endParaRPr lang="en-US" sz="1160" b="1" dirty="0">
              <a:solidFill>
                <a:schemeClr val="tx1">
                  <a:lumMod val="50000"/>
                  <a:lumOff val="50000"/>
                </a:schemeClr>
              </a:solidFill>
              <a:latin typeface="Times New Roman" panose="02020603050405020304" pitchFamily="18" charset="0"/>
              <a:ea typeface="微软雅黑" panose="020B0503020204020204" pitchFamily="34" charset="-122"/>
              <a:sym typeface="Times New Roman" panose="02020603050405020304" pitchFamily="18" charset="0"/>
            </a:endParaRPr>
          </a:p>
        </p:txBody>
      </p:sp>
      <p:grpSp>
        <p:nvGrpSpPr>
          <p:cNvPr id="69" name="Group 68"/>
          <p:cNvGrpSpPr/>
          <p:nvPr/>
        </p:nvGrpSpPr>
        <p:grpSpPr>
          <a:xfrm>
            <a:off x="6154811" y="4021887"/>
            <a:ext cx="588459" cy="588459"/>
            <a:chOff x="4343400" y="1854885"/>
            <a:chExt cx="457200" cy="457200"/>
          </a:xfrm>
        </p:grpSpPr>
        <p:sp>
          <p:nvSpPr>
            <p:cNvPr id="70" name="Oval 69"/>
            <p:cNvSpPr/>
            <p:nvPr/>
          </p:nvSpPr>
          <p:spPr>
            <a:xfrm>
              <a:off x="4343400" y="1854885"/>
              <a:ext cx="457200" cy="457200"/>
            </a:xfrm>
            <a:prstGeom prst="ellipse">
              <a:avLst/>
            </a:prstGeom>
            <a:solidFill>
              <a:schemeClr val="bg1"/>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50" dirty="0">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71" name="Oval 70"/>
            <p:cNvSpPr/>
            <p:nvPr/>
          </p:nvSpPr>
          <p:spPr>
            <a:xfrm>
              <a:off x="4408030" y="1919516"/>
              <a:ext cx="327939" cy="327939"/>
            </a:xfrm>
            <a:prstGeom prst="ellipse">
              <a:avLst/>
            </a:prstGeom>
            <a:solidFill>
              <a:schemeClr val="accent3"/>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50" dirty="0">
                <a:latin typeface="Times New Roman" panose="02020603050405020304" pitchFamily="18" charset="0"/>
                <a:ea typeface="微软雅黑" panose="020B0503020204020204" pitchFamily="34" charset="-122"/>
                <a:sym typeface="Times New Roman" panose="02020603050405020304" pitchFamily="18" charset="0"/>
              </a:endParaRPr>
            </a:p>
          </p:txBody>
        </p:sp>
      </p:grpSp>
      <p:sp>
        <p:nvSpPr>
          <p:cNvPr id="72" name="TextBox 71"/>
          <p:cNvSpPr txBox="1"/>
          <p:nvPr/>
        </p:nvSpPr>
        <p:spPr>
          <a:xfrm>
            <a:off x="6828771" y="4915839"/>
            <a:ext cx="4254037" cy="723013"/>
          </a:xfrm>
          <a:prstGeom prst="rect">
            <a:avLst/>
          </a:prstGeom>
          <a:noFill/>
        </p:spPr>
        <p:txBody>
          <a:bodyPr wrap="square" rtlCol="0">
            <a:spAutoFit/>
          </a:bodyPr>
          <a:lstStyle/>
          <a:p>
            <a:r>
              <a:rPr lang="en-US" sz="1800" b="1" dirty="0">
                <a:solidFill>
                  <a:schemeClr val="accent4"/>
                </a:solidFill>
                <a:latin typeface="Times New Roman" panose="02020603050405020304" pitchFamily="18" charset="0"/>
                <a:ea typeface="微软雅黑" panose="020B0503020204020204" pitchFamily="34" charset="-122"/>
                <a:sym typeface="Times New Roman" panose="02020603050405020304" pitchFamily="18" charset="0"/>
              </a:rPr>
              <a:t>stage process </a:t>
            </a:r>
            <a:endParaRPr lang="en-US" sz="1800" b="1" dirty="0">
              <a:solidFill>
                <a:schemeClr val="accent4"/>
              </a:solidFill>
              <a:latin typeface="Times New Roman" panose="02020603050405020304" pitchFamily="18" charset="0"/>
              <a:ea typeface="微软雅黑" panose="020B0503020204020204" pitchFamily="34" charset="-122"/>
              <a:sym typeface="Times New Roman" panose="02020603050405020304" pitchFamily="18" charset="0"/>
            </a:endParaRPr>
          </a:p>
          <a:p>
            <a:r>
              <a:rPr lang="en-US" sz="1160" b="1" dirty="0">
                <a:solidFill>
                  <a:schemeClr val="tx1">
                    <a:lumMod val="50000"/>
                    <a:lumOff val="50000"/>
                  </a:schemeClr>
                </a:solidFill>
                <a:latin typeface="Times New Roman" panose="02020603050405020304" pitchFamily="18" charset="0"/>
                <a:ea typeface="微软雅黑" panose="020B0503020204020204" pitchFamily="34" charset="-122"/>
                <a:sym typeface="Times New Roman" panose="02020603050405020304" pitchFamily="18" charset="0"/>
              </a:rPr>
              <a:t>There are many variations of passages of Lorem Ipsum on the Internet tend to repeat predefined chunks as necessary, making</a:t>
            </a:r>
            <a:endParaRPr lang="en-US" sz="1160" b="1" dirty="0">
              <a:solidFill>
                <a:schemeClr val="tx1">
                  <a:lumMod val="50000"/>
                  <a:lumOff val="50000"/>
                </a:schemeClr>
              </a:solidFill>
              <a:latin typeface="Times New Roman" panose="02020603050405020304" pitchFamily="18" charset="0"/>
              <a:ea typeface="微软雅黑" panose="020B0503020204020204" pitchFamily="34" charset="-122"/>
              <a:sym typeface="Times New Roman" panose="02020603050405020304" pitchFamily="18" charset="0"/>
            </a:endParaRPr>
          </a:p>
        </p:txBody>
      </p:sp>
      <p:grpSp>
        <p:nvGrpSpPr>
          <p:cNvPr id="73" name="Group 72"/>
          <p:cNvGrpSpPr/>
          <p:nvPr/>
        </p:nvGrpSpPr>
        <p:grpSpPr>
          <a:xfrm>
            <a:off x="6154811" y="4978133"/>
            <a:ext cx="588459" cy="588459"/>
            <a:chOff x="4343400" y="1854885"/>
            <a:chExt cx="457200" cy="457200"/>
          </a:xfrm>
        </p:grpSpPr>
        <p:sp>
          <p:nvSpPr>
            <p:cNvPr id="74" name="Oval 73"/>
            <p:cNvSpPr/>
            <p:nvPr/>
          </p:nvSpPr>
          <p:spPr>
            <a:xfrm>
              <a:off x="4343400" y="1854885"/>
              <a:ext cx="457200" cy="457200"/>
            </a:xfrm>
            <a:prstGeom prst="ellipse">
              <a:avLst/>
            </a:prstGeom>
            <a:solidFill>
              <a:schemeClr val="bg1"/>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50" dirty="0">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75" name="Oval 74"/>
            <p:cNvSpPr/>
            <p:nvPr/>
          </p:nvSpPr>
          <p:spPr>
            <a:xfrm>
              <a:off x="4408030" y="1919516"/>
              <a:ext cx="327939" cy="327939"/>
            </a:xfrm>
            <a:prstGeom prst="ellipse">
              <a:avLst/>
            </a:prstGeom>
            <a:solidFill>
              <a:schemeClr val="accent4"/>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50" dirty="0">
                <a:latin typeface="Times New Roman" panose="02020603050405020304" pitchFamily="18" charset="0"/>
                <a:ea typeface="微软雅黑" panose="020B0503020204020204" pitchFamily="34" charset="-122"/>
                <a:sym typeface="Times New Roman" panose="02020603050405020304" pitchFamily="18" charset="0"/>
              </a:endParaRPr>
            </a:p>
          </p:txBody>
        </p:sp>
      </p:grpSp>
      <p:sp>
        <p:nvSpPr>
          <p:cNvPr id="76" name="TextBox 75"/>
          <p:cNvSpPr txBox="1"/>
          <p:nvPr/>
        </p:nvSpPr>
        <p:spPr>
          <a:xfrm>
            <a:off x="6828771" y="5872085"/>
            <a:ext cx="4254037" cy="723013"/>
          </a:xfrm>
          <a:prstGeom prst="rect">
            <a:avLst/>
          </a:prstGeom>
          <a:noFill/>
        </p:spPr>
        <p:txBody>
          <a:bodyPr wrap="square" rtlCol="0">
            <a:spAutoFit/>
          </a:bodyPr>
          <a:lstStyle/>
          <a:p>
            <a:r>
              <a:rPr lang="en-US" sz="1800" b="1" dirty="0">
                <a:solidFill>
                  <a:schemeClr val="accent5"/>
                </a:solidFill>
                <a:latin typeface="Times New Roman" panose="02020603050405020304" pitchFamily="18" charset="0"/>
                <a:ea typeface="微软雅黑" panose="020B0503020204020204" pitchFamily="34" charset="-122"/>
                <a:sym typeface="Times New Roman" panose="02020603050405020304" pitchFamily="18" charset="0"/>
              </a:rPr>
              <a:t>stage process </a:t>
            </a:r>
            <a:endParaRPr lang="en-US" sz="1800" b="1" dirty="0">
              <a:solidFill>
                <a:schemeClr val="accent5"/>
              </a:solidFill>
              <a:latin typeface="Times New Roman" panose="02020603050405020304" pitchFamily="18" charset="0"/>
              <a:ea typeface="微软雅黑" panose="020B0503020204020204" pitchFamily="34" charset="-122"/>
              <a:sym typeface="Times New Roman" panose="02020603050405020304" pitchFamily="18" charset="0"/>
            </a:endParaRPr>
          </a:p>
          <a:p>
            <a:r>
              <a:rPr lang="en-US" sz="1160" b="1" dirty="0">
                <a:solidFill>
                  <a:schemeClr val="tx1">
                    <a:lumMod val="50000"/>
                    <a:lumOff val="50000"/>
                  </a:schemeClr>
                </a:solidFill>
                <a:latin typeface="Times New Roman" panose="02020603050405020304" pitchFamily="18" charset="0"/>
                <a:ea typeface="微软雅黑" panose="020B0503020204020204" pitchFamily="34" charset="-122"/>
                <a:sym typeface="Times New Roman" panose="02020603050405020304" pitchFamily="18" charset="0"/>
              </a:rPr>
              <a:t>There are many variations of passages of Lorem Ipsum on the Internet tend to repeat predefined chunks as necessary, making</a:t>
            </a:r>
            <a:endParaRPr lang="en-US" sz="1160" b="1" dirty="0">
              <a:solidFill>
                <a:schemeClr val="tx1">
                  <a:lumMod val="50000"/>
                  <a:lumOff val="50000"/>
                </a:schemeClr>
              </a:solidFill>
              <a:latin typeface="Times New Roman" panose="02020603050405020304" pitchFamily="18" charset="0"/>
              <a:ea typeface="微软雅黑" panose="020B0503020204020204" pitchFamily="34" charset="-122"/>
              <a:sym typeface="Times New Roman" panose="02020603050405020304" pitchFamily="18" charset="0"/>
            </a:endParaRPr>
          </a:p>
        </p:txBody>
      </p:sp>
      <p:grpSp>
        <p:nvGrpSpPr>
          <p:cNvPr id="77" name="Group 76"/>
          <p:cNvGrpSpPr/>
          <p:nvPr/>
        </p:nvGrpSpPr>
        <p:grpSpPr>
          <a:xfrm>
            <a:off x="6154811" y="5934379"/>
            <a:ext cx="588459" cy="588459"/>
            <a:chOff x="4343400" y="1854885"/>
            <a:chExt cx="457200" cy="457200"/>
          </a:xfrm>
        </p:grpSpPr>
        <p:sp>
          <p:nvSpPr>
            <p:cNvPr id="78" name="Oval 77"/>
            <p:cNvSpPr/>
            <p:nvPr/>
          </p:nvSpPr>
          <p:spPr>
            <a:xfrm>
              <a:off x="4343400" y="1854885"/>
              <a:ext cx="457200" cy="457200"/>
            </a:xfrm>
            <a:prstGeom prst="ellipse">
              <a:avLst/>
            </a:prstGeom>
            <a:solidFill>
              <a:schemeClr val="bg1"/>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50" dirty="0">
                <a:solidFill>
                  <a:schemeClr val="accent5"/>
                </a:solidFill>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79" name="Oval 78"/>
            <p:cNvSpPr/>
            <p:nvPr/>
          </p:nvSpPr>
          <p:spPr>
            <a:xfrm>
              <a:off x="4408030" y="1919516"/>
              <a:ext cx="327939" cy="327939"/>
            </a:xfrm>
            <a:prstGeom prst="ellipse">
              <a:avLst/>
            </a:prstGeom>
            <a:solidFill>
              <a:schemeClr val="accent5"/>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50" dirty="0">
                <a:solidFill>
                  <a:schemeClr val="accent5"/>
                </a:solidFill>
                <a:latin typeface="Times New Roman" panose="02020603050405020304" pitchFamily="18" charset="0"/>
                <a:ea typeface="微软雅黑" panose="020B0503020204020204" pitchFamily="34" charset="-122"/>
                <a:sym typeface="Times New Roman" panose="02020603050405020304" pitchFamily="18" charset="0"/>
              </a:endParaRPr>
            </a:p>
          </p:txBody>
        </p:sp>
      </p:grpSp>
      <p:sp>
        <p:nvSpPr>
          <p:cNvPr id="80" name="文本框 10"/>
          <p:cNvSpPr txBox="1">
            <a:spLocks noChangeArrowheads="1"/>
          </p:cNvSpPr>
          <p:nvPr/>
        </p:nvSpPr>
        <p:spPr bwMode="auto">
          <a:xfrm>
            <a:off x="4574370" y="414450"/>
            <a:ext cx="3710010" cy="561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63" tIns="34281" rIns="68563" bIns="3428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a:r>
              <a:rPr lang="zh-CN" altLang="en-US" sz="3200" dirty="0">
                <a:solidFill>
                  <a:schemeClr val="tx1">
                    <a:lumMod val="65000"/>
                    <a:lumOff val="35000"/>
                  </a:schemeClr>
                </a:solidFill>
                <a:latin typeface="方正粗谭黑简体" panose="02000000000000000000" pitchFamily="2" charset="-122"/>
                <a:ea typeface="方正粗谭黑简体" panose="02000000000000000000" pitchFamily="2" charset="-122"/>
                <a:sym typeface="Arial" panose="020B0604020202020204" pitchFamily="34" charset="0"/>
              </a:rPr>
              <a:t>添加相关标题文字</a:t>
            </a:r>
            <a:endParaRPr lang="zh-CN" altLang="en-US" sz="3200" dirty="0">
              <a:solidFill>
                <a:schemeClr val="tx1">
                  <a:lumMod val="65000"/>
                  <a:lumOff val="35000"/>
                </a:schemeClr>
              </a:solidFill>
              <a:latin typeface="方正粗谭黑简体" panose="02000000000000000000" pitchFamily="2" charset="-122"/>
              <a:ea typeface="方正粗谭黑简体" panose="02000000000000000000" pitchFamily="2" charset="-122"/>
              <a:cs typeface="+mn-ea"/>
              <a:sym typeface="+mn-lt"/>
            </a:endParaRPr>
          </a:p>
        </p:txBody>
      </p:sp>
      <p:sp>
        <p:nvSpPr>
          <p:cNvPr id="81" name="等腰三角形 80"/>
          <p:cNvSpPr/>
          <p:nvPr/>
        </p:nvSpPr>
        <p:spPr bwMode="auto">
          <a:xfrm flipV="1">
            <a:off x="6092483" y="446"/>
            <a:ext cx="673787" cy="375422"/>
          </a:xfrm>
          <a:prstGeom prst="triangle">
            <a:avLst>
              <a:gd name="adj" fmla="val 49494"/>
            </a:avLst>
          </a:prstGeom>
          <a:solidFill>
            <a:schemeClr val="accent1"/>
          </a:solidFill>
          <a:ln w="38100">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solidFill>
                <a:prstClr val="white"/>
              </a:solidFill>
            </a:endParaRPr>
          </a:p>
        </p:txBody>
      </p:sp>
    </p:spTree>
  </p:cSld>
  <p:clrMapOvr>
    <a:masterClrMapping/>
  </p:clrMapOvr>
  <mc:AlternateContent xmlns:mc="http://schemas.openxmlformats.org/markup-compatibility/2006">
    <mc:Choice xmlns:p14="http://schemas.microsoft.com/office/powerpoint/2010/main" Requires="p14">
      <p:transition spd="slow" p14:dur="1600" advTm="2000">
        <p14:gallery dir="l"/>
      </p:transition>
    </mc:Choice>
    <mc:Fallback>
      <p:transition spd="slow"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afterEffect">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cBhvr>
                                        <p:cTn id="7" dur="500" fill="hold"/>
                                        <p:tgtEl>
                                          <p:spTgt spid="44"/>
                                        </p:tgtEl>
                                        <p:attrNameLst>
                                          <p:attrName>ppt_w</p:attrName>
                                        </p:attrNameLst>
                                      </p:cBhvr>
                                      <p:tavLst>
                                        <p:tav tm="0">
                                          <p:val>
                                            <p:fltVal val="0"/>
                                          </p:val>
                                        </p:tav>
                                        <p:tav tm="100000">
                                          <p:val>
                                            <p:strVal val="#ppt_w"/>
                                          </p:val>
                                        </p:tav>
                                      </p:tavLst>
                                    </p:anim>
                                    <p:anim calcmode="lin" valueType="num">
                                      <p:cBhvr>
                                        <p:cTn id="8" dur="500" fill="hold"/>
                                        <p:tgtEl>
                                          <p:spTgt spid="44"/>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ID="23" presetClass="entr" presetSubtype="16" fill="hold" nodeType="afterEffect">
                                  <p:stCondLst>
                                    <p:cond delay="0"/>
                                  </p:stCondLst>
                                  <p:childTnLst>
                                    <p:set>
                                      <p:cBhvr>
                                        <p:cTn id="11" dur="1" fill="hold">
                                          <p:stCondLst>
                                            <p:cond delay="0"/>
                                          </p:stCondLst>
                                        </p:cTn>
                                        <p:tgtEl>
                                          <p:spTgt spid="59"/>
                                        </p:tgtEl>
                                        <p:attrNameLst>
                                          <p:attrName>style.visibility</p:attrName>
                                        </p:attrNameLst>
                                      </p:cBhvr>
                                      <p:to>
                                        <p:strVal val="visible"/>
                                      </p:to>
                                    </p:set>
                                    <p:anim calcmode="lin" valueType="num">
                                      <p:cBhvr>
                                        <p:cTn id="12" dur="500" fill="hold"/>
                                        <p:tgtEl>
                                          <p:spTgt spid="59"/>
                                        </p:tgtEl>
                                        <p:attrNameLst>
                                          <p:attrName>ppt_w</p:attrName>
                                        </p:attrNameLst>
                                      </p:cBhvr>
                                      <p:tavLst>
                                        <p:tav tm="0">
                                          <p:val>
                                            <p:fltVal val="0"/>
                                          </p:val>
                                        </p:tav>
                                        <p:tav tm="100000">
                                          <p:val>
                                            <p:strVal val="#ppt_w"/>
                                          </p:val>
                                        </p:tav>
                                      </p:tavLst>
                                    </p:anim>
                                    <p:anim calcmode="lin" valueType="num">
                                      <p:cBhvr>
                                        <p:cTn id="13" dur="500" fill="hold"/>
                                        <p:tgtEl>
                                          <p:spTgt spid="59"/>
                                        </p:tgtEl>
                                        <p:attrNameLst>
                                          <p:attrName>ppt_h</p:attrName>
                                        </p:attrNameLst>
                                      </p:cBhvr>
                                      <p:tavLst>
                                        <p:tav tm="0">
                                          <p:val>
                                            <p:fltVal val="0"/>
                                          </p:val>
                                        </p:tav>
                                        <p:tav tm="100000">
                                          <p:val>
                                            <p:strVal val="#ppt_h"/>
                                          </p:val>
                                        </p:tav>
                                      </p:tavLst>
                                    </p:anim>
                                  </p:childTnLst>
                                </p:cTn>
                              </p:par>
                            </p:childTnLst>
                          </p:cTn>
                        </p:par>
                        <p:par>
                          <p:cTn id="14" fill="hold">
                            <p:stCondLst>
                              <p:cond delay="1000"/>
                            </p:stCondLst>
                            <p:childTnLst>
                              <p:par>
                                <p:cTn id="15" presetID="22" presetClass="entr" presetSubtype="8" fill="hold" nodeType="afterEffect">
                                  <p:stCondLst>
                                    <p:cond delay="0"/>
                                  </p:stCondLst>
                                  <p:childTnLst>
                                    <p:set>
                                      <p:cBhvr>
                                        <p:cTn id="16" dur="1" fill="hold">
                                          <p:stCondLst>
                                            <p:cond delay="0"/>
                                          </p:stCondLst>
                                        </p:cTn>
                                        <p:tgtEl>
                                          <p:spTgt spid="42"/>
                                        </p:tgtEl>
                                        <p:attrNameLst>
                                          <p:attrName>style.visibility</p:attrName>
                                        </p:attrNameLst>
                                      </p:cBhvr>
                                      <p:to>
                                        <p:strVal val="visible"/>
                                      </p:to>
                                    </p:set>
                                    <p:animEffect transition="in" filter="wipe(left)">
                                      <p:cBhvr>
                                        <p:cTn id="17" dur="500"/>
                                        <p:tgtEl>
                                          <p:spTgt spid="42"/>
                                        </p:tgtEl>
                                      </p:cBhvr>
                                    </p:animEffect>
                                  </p:childTnLst>
                                </p:cTn>
                              </p:par>
                            </p:childTnLst>
                          </p:cTn>
                        </p:par>
                        <p:par>
                          <p:cTn id="18" fill="hold">
                            <p:stCondLst>
                              <p:cond delay="1500"/>
                            </p:stCondLst>
                            <p:childTnLst>
                              <p:par>
                                <p:cTn id="19" presetID="23" presetClass="entr" presetSubtype="16" fill="hold" nodeType="afterEffect">
                                  <p:stCondLst>
                                    <p:cond delay="0"/>
                                  </p:stCondLst>
                                  <p:childTnLst>
                                    <p:set>
                                      <p:cBhvr>
                                        <p:cTn id="20" dur="1" fill="hold">
                                          <p:stCondLst>
                                            <p:cond delay="0"/>
                                          </p:stCondLst>
                                        </p:cTn>
                                        <p:tgtEl>
                                          <p:spTgt spid="61"/>
                                        </p:tgtEl>
                                        <p:attrNameLst>
                                          <p:attrName>style.visibility</p:attrName>
                                        </p:attrNameLst>
                                      </p:cBhvr>
                                      <p:to>
                                        <p:strVal val="visible"/>
                                      </p:to>
                                    </p:set>
                                    <p:anim calcmode="lin" valueType="num">
                                      <p:cBhvr>
                                        <p:cTn id="21" dur="500" fill="hold"/>
                                        <p:tgtEl>
                                          <p:spTgt spid="61"/>
                                        </p:tgtEl>
                                        <p:attrNameLst>
                                          <p:attrName>ppt_w</p:attrName>
                                        </p:attrNameLst>
                                      </p:cBhvr>
                                      <p:tavLst>
                                        <p:tav tm="0">
                                          <p:val>
                                            <p:fltVal val="0"/>
                                          </p:val>
                                        </p:tav>
                                        <p:tav tm="100000">
                                          <p:val>
                                            <p:strVal val="#ppt_w"/>
                                          </p:val>
                                        </p:tav>
                                      </p:tavLst>
                                    </p:anim>
                                    <p:anim calcmode="lin" valueType="num">
                                      <p:cBhvr>
                                        <p:cTn id="22" dur="500" fill="hold"/>
                                        <p:tgtEl>
                                          <p:spTgt spid="61"/>
                                        </p:tgtEl>
                                        <p:attrNameLst>
                                          <p:attrName>ppt_h</p:attrName>
                                        </p:attrNameLst>
                                      </p:cBhvr>
                                      <p:tavLst>
                                        <p:tav tm="0">
                                          <p:val>
                                            <p:fltVal val="0"/>
                                          </p:val>
                                        </p:tav>
                                        <p:tav tm="100000">
                                          <p:val>
                                            <p:strVal val="#ppt_h"/>
                                          </p:val>
                                        </p:tav>
                                      </p:tavLst>
                                    </p:anim>
                                  </p:childTnLst>
                                </p:cTn>
                              </p:par>
                            </p:childTnLst>
                          </p:cTn>
                        </p:par>
                        <p:par>
                          <p:cTn id="23" fill="hold">
                            <p:stCondLst>
                              <p:cond delay="2000"/>
                            </p:stCondLst>
                            <p:childTnLst>
                              <p:par>
                                <p:cTn id="24" presetID="22" presetClass="entr" presetSubtype="8" fill="hold" grpId="0" nodeType="afterEffect">
                                  <p:stCondLst>
                                    <p:cond delay="0"/>
                                  </p:stCondLst>
                                  <p:childTnLst>
                                    <p:set>
                                      <p:cBhvr>
                                        <p:cTn id="25" dur="1" fill="hold">
                                          <p:stCondLst>
                                            <p:cond delay="0"/>
                                          </p:stCondLst>
                                        </p:cTn>
                                        <p:tgtEl>
                                          <p:spTgt spid="60"/>
                                        </p:tgtEl>
                                        <p:attrNameLst>
                                          <p:attrName>style.visibility</p:attrName>
                                        </p:attrNameLst>
                                      </p:cBhvr>
                                      <p:to>
                                        <p:strVal val="visible"/>
                                      </p:to>
                                    </p:set>
                                    <p:animEffect transition="in" filter="wipe(left)">
                                      <p:cBhvr>
                                        <p:cTn id="26" dur="500"/>
                                        <p:tgtEl>
                                          <p:spTgt spid="60"/>
                                        </p:tgtEl>
                                      </p:cBhvr>
                                    </p:animEffect>
                                  </p:childTnLst>
                                </p:cTn>
                              </p:par>
                            </p:childTnLst>
                          </p:cTn>
                        </p:par>
                        <p:par>
                          <p:cTn id="27" fill="hold">
                            <p:stCondLst>
                              <p:cond delay="2500"/>
                            </p:stCondLst>
                            <p:childTnLst>
                              <p:par>
                                <p:cTn id="28" presetID="23" presetClass="entr" presetSubtype="16" fill="hold" nodeType="afterEffect">
                                  <p:stCondLst>
                                    <p:cond delay="0"/>
                                  </p:stCondLst>
                                  <p:childTnLst>
                                    <p:set>
                                      <p:cBhvr>
                                        <p:cTn id="29" dur="1" fill="hold">
                                          <p:stCondLst>
                                            <p:cond delay="0"/>
                                          </p:stCondLst>
                                        </p:cTn>
                                        <p:tgtEl>
                                          <p:spTgt spid="55"/>
                                        </p:tgtEl>
                                        <p:attrNameLst>
                                          <p:attrName>style.visibility</p:attrName>
                                        </p:attrNameLst>
                                      </p:cBhvr>
                                      <p:to>
                                        <p:strVal val="visible"/>
                                      </p:to>
                                    </p:set>
                                    <p:anim calcmode="lin" valueType="num">
                                      <p:cBhvr>
                                        <p:cTn id="30" dur="500" fill="hold"/>
                                        <p:tgtEl>
                                          <p:spTgt spid="55"/>
                                        </p:tgtEl>
                                        <p:attrNameLst>
                                          <p:attrName>ppt_w</p:attrName>
                                        </p:attrNameLst>
                                      </p:cBhvr>
                                      <p:tavLst>
                                        <p:tav tm="0">
                                          <p:val>
                                            <p:fltVal val="0"/>
                                          </p:val>
                                        </p:tav>
                                        <p:tav tm="100000">
                                          <p:val>
                                            <p:strVal val="#ppt_w"/>
                                          </p:val>
                                        </p:tav>
                                      </p:tavLst>
                                    </p:anim>
                                    <p:anim calcmode="lin" valueType="num">
                                      <p:cBhvr>
                                        <p:cTn id="31" dur="500" fill="hold"/>
                                        <p:tgtEl>
                                          <p:spTgt spid="55"/>
                                        </p:tgtEl>
                                        <p:attrNameLst>
                                          <p:attrName>ppt_h</p:attrName>
                                        </p:attrNameLst>
                                      </p:cBhvr>
                                      <p:tavLst>
                                        <p:tav tm="0">
                                          <p:val>
                                            <p:fltVal val="0"/>
                                          </p:val>
                                        </p:tav>
                                        <p:tav tm="100000">
                                          <p:val>
                                            <p:strVal val="#ppt_h"/>
                                          </p:val>
                                        </p:tav>
                                      </p:tavLst>
                                    </p:anim>
                                  </p:childTnLst>
                                </p:cTn>
                              </p:par>
                            </p:childTnLst>
                          </p:cTn>
                        </p:par>
                        <p:par>
                          <p:cTn id="32" fill="hold">
                            <p:stCondLst>
                              <p:cond delay="3000"/>
                            </p:stCondLst>
                            <p:childTnLst>
                              <p:par>
                                <p:cTn id="33" presetID="22" presetClass="entr" presetSubtype="8" fill="hold" nodeType="afterEffect">
                                  <p:stCondLst>
                                    <p:cond delay="0"/>
                                  </p:stCondLst>
                                  <p:childTnLst>
                                    <p:set>
                                      <p:cBhvr>
                                        <p:cTn id="34" dur="1" fill="hold">
                                          <p:stCondLst>
                                            <p:cond delay="0"/>
                                          </p:stCondLst>
                                        </p:cTn>
                                        <p:tgtEl>
                                          <p:spTgt spid="38"/>
                                        </p:tgtEl>
                                        <p:attrNameLst>
                                          <p:attrName>style.visibility</p:attrName>
                                        </p:attrNameLst>
                                      </p:cBhvr>
                                      <p:to>
                                        <p:strVal val="visible"/>
                                      </p:to>
                                    </p:set>
                                    <p:animEffect transition="in" filter="wipe(left)">
                                      <p:cBhvr>
                                        <p:cTn id="35" dur="500"/>
                                        <p:tgtEl>
                                          <p:spTgt spid="38"/>
                                        </p:tgtEl>
                                      </p:cBhvr>
                                    </p:animEffect>
                                  </p:childTnLst>
                                </p:cTn>
                              </p:par>
                            </p:childTnLst>
                          </p:cTn>
                        </p:par>
                        <p:par>
                          <p:cTn id="36" fill="hold">
                            <p:stCondLst>
                              <p:cond delay="3500"/>
                            </p:stCondLst>
                            <p:childTnLst>
                              <p:par>
                                <p:cTn id="37" presetID="23" presetClass="entr" presetSubtype="16" fill="hold" nodeType="afterEffect">
                                  <p:stCondLst>
                                    <p:cond delay="0"/>
                                  </p:stCondLst>
                                  <p:childTnLst>
                                    <p:set>
                                      <p:cBhvr>
                                        <p:cTn id="38" dur="1" fill="hold">
                                          <p:stCondLst>
                                            <p:cond delay="0"/>
                                          </p:stCondLst>
                                        </p:cTn>
                                        <p:tgtEl>
                                          <p:spTgt spid="65"/>
                                        </p:tgtEl>
                                        <p:attrNameLst>
                                          <p:attrName>style.visibility</p:attrName>
                                        </p:attrNameLst>
                                      </p:cBhvr>
                                      <p:to>
                                        <p:strVal val="visible"/>
                                      </p:to>
                                    </p:set>
                                    <p:anim calcmode="lin" valueType="num">
                                      <p:cBhvr>
                                        <p:cTn id="39" dur="500" fill="hold"/>
                                        <p:tgtEl>
                                          <p:spTgt spid="65"/>
                                        </p:tgtEl>
                                        <p:attrNameLst>
                                          <p:attrName>ppt_w</p:attrName>
                                        </p:attrNameLst>
                                      </p:cBhvr>
                                      <p:tavLst>
                                        <p:tav tm="0">
                                          <p:val>
                                            <p:fltVal val="0"/>
                                          </p:val>
                                        </p:tav>
                                        <p:tav tm="100000">
                                          <p:val>
                                            <p:strVal val="#ppt_w"/>
                                          </p:val>
                                        </p:tav>
                                      </p:tavLst>
                                    </p:anim>
                                    <p:anim calcmode="lin" valueType="num">
                                      <p:cBhvr>
                                        <p:cTn id="40" dur="500" fill="hold"/>
                                        <p:tgtEl>
                                          <p:spTgt spid="65"/>
                                        </p:tgtEl>
                                        <p:attrNameLst>
                                          <p:attrName>ppt_h</p:attrName>
                                        </p:attrNameLst>
                                      </p:cBhvr>
                                      <p:tavLst>
                                        <p:tav tm="0">
                                          <p:val>
                                            <p:fltVal val="0"/>
                                          </p:val>
                                        </p:tav>
                                        <p:tav tm="100000">
                                          <p:val>
                                            <p:strVal val="#ppt_h"/>
                                          </p:val>
                                        </p:tav>
                                      </p:tavLst>
                                    </p:anim>
                                  </p:childTnLst>
                                </p:cTn>
                              </p:par>
                            </p:childTnLst>
                          </p:cTn>
                        </p:par>
                        <p:par>
                          <p:cTn id="41" fill="hold">
                            <p:stCondLst>
                              <p:cond delay="4000"/>
                            </p:stCondLst>
                            <p:childTnLst>
                              <p:par>
                                <p:cTn id="42" presetID="22" presetClass="entr" presetSubtype="8" fill="hold" grpId="0" nodeType="afterEffect">
                                  <p:stCondLst>
                                    <p:cond delay="0"/>
                                  </p:stCondLst>
                                  <p:childTnLst>
                                    <p:set>
                                      <p:cBhvr>
                                        <p:cTn id="43" dur="1" fill="hold">
                                          <p:stCondLst>
                                            <p:cond delay="0"/>
                                          </p:stCondLst>
                                        </p:cTn>
                                        <p:tgtEl>
                                          <p:spTgt spid="64"/>
                                        </p:tgtEl>
                                        <p:attrNameLst>
                                          <p:attrName>style.visibility</p:attrName>
                                        </p:attrNameLst>
                                      </p:cBhvr>
                                      <p:to>
                                        <p:strVal val="visible"/>
                                      </p:to>
                                    </p:set>
                                    <p:animEffect transition="in" filter="wipe(left)">
                                      <p:cBhvr>
                                        <p:cTn id="44" dur="500"/>
                                        <p:tgtEl>
                                          <p:spTgt spid="64"/>
                                        </p:tgtEl>
                                      </p:cBhvr>
                                    </p:animEffect>
                                  </p:childTnLst>
                                </p:cTn>
                              </p:par>
                            </p:childTnLst>
                          </p:cTn>
                        </p:par>
                        <p:par>
                          <p:cTn id="45" fill="hold">
                            <p:stCondLst>
                              <p:cond delay="4500"/>
                            </p:stCondLst>
                            <p:childTnLst>
                              <p:par>
                                <p:cTn id="46" presetID="23" presetClass="entr" presetSubtype="16" fill="hold" nodeType="afterEffect">
                                  <p:stCondLst>
                                    <p:cond delay="0"/>
                                  </p:stCondLst>
                                  <p:childTnLst>
                                    <p:set>
                                      <p:cBhvr>
                                        <p:cTn id="47" dur="1" fill="hold">
                                          <p:stCondLst>
                                            <p:cond delay="0"/>
                                          </p:stCondLst>
                                        </p:cTn>
                                        <p:tgtEl>
                                          <p:spTgt spid="56"/>
                                        </p:tgtEl>
                                        <p:attrNameLst>
                                          <p:attrName>style.visibility</p:attrName>
                                        </p:attrNameLst>
                                      </p:cBhvr>
                                      <p:to>
                                        <p:strVal val="visible"/>
                                      </p:to>
                                    </p:set>
                                    <p:anim calcmode="lin" valueType="num">
                                      <p:cBhvr>
                                        <p:cTn id="48" dur="500" fill="hold"/>
                                        <p:tgtEl>
                                          <p:spTgt spid="56"/>
                                        </p:tgtEl>
                                        <p:attrNameLst>
                                          <p:attrName>ppt_w</p:attrName>
                                        </p:attrNameLst>
                                      </p:cBhvr>
                                      <p:tavLst>
                                        <p:tav tm="0">
                                          <p:val>
                                            <p:fltVal val="0"/>
                                          </p:val>
                                        </p:tav>
                                        <p:tav tm="100000">
                                          <p:val>
                                            <p:strVal val="#ppt_w"/>
                                          </p:val>
                                        </p:tav>
                                      </p:tavLst>
                                    </p:anim>
                                    <p:anim calcmode="lin" valueType="num">
                                      <p:cBhvr>
                                        <p:cTn id="49" dur="500" fill="hold"/>
                                        <p:tgtEl>
                                          <p:spTgt spid="56"/>
                                        </p:tgtEl>
                                        <p:attrNameLst>
                                          <p:attrName>ppt_h</p:attrName>
                                        </p:attrNameLst>
                                      </p:cBhvr>
                                      <p:tavLst>
                                        <p:tav tm="0">
                                          <p:val>
                                            <p:fltVal val="0"/>
                                          </p:val>
                                        </p:tav>
                                        <p:tav tm="100000">
                                          <p:val>
                                            <p:strVal val="#ppt_h"/>
                                          </p:val>
                                        </p:tav>
                                      </p:tavLst>
                                    </p:anim>
                                  </p:childTnLst>
                                </p:cTn>
                              </p:par>
                            </p:childTnLst>
                          </p:cTn>
                        </p:par>
                        <p:par>
                          <p:cTn id="50" fill="hold">
                            <p:stCondLst>
                              <p:cond delay="5000"/>
                            </p:stCondLst>
                            <p:childTnLst>
                              <p:par>
                                <p:cTn id="51" presetID="22" presetClass="entr" presetSubtype="1" fill="hold" nodeType="afterEffect">
                                  <p:stCondLst>
                                    <p:cond delay="0"/>
                                  </p:stCondLst>
                                  <p:childTnLst>
                                    <p:set>
                                      <p:cBhvr>
                                        <p:cTn id="52" dur="1" fill="hold">
                                          <p:stCondLst>
                                            <p:cond delay="0"/>
                                          </p:stCondLst>
                                        </p:cTn>
                                        <p:tgtEl>
                                          <p:spTgt spid="39"/>
                                        </p:tgtEl>
                                        <p:attrNameLst>
                                          <p:attrName>style.visibility</p:attrName>
                                        </p:attrNameLst>
                                      </p:cBhvr>
                                      <p:to>
                                        <p:strVal val="visible"/>
                                      </p:to>
                                    </p:set>
                                    <p:animEffect transition="in" filter="wipe(up)">
                                      <p:cBhvr>
                                        <p:cTn id="53" dur="500"/>
                                        <p:tgtEl>
                                          <p:spTgt spid="39"/>
                                        </p:tgtEl>
                                      </p:cBhvr>
                                    </p:animEffect>
                                  </p:childTnLst>
                                </p:cTn>
                              </p:par>
                            </p:childTnLst>
                          </p:cTn>
                        </p:par>
                        <p:par>
                          <p:cTn id="54" fill="hold">
                            <p:stCondLst>
                              <p:cond delay="5500"/>
                            </p:stCondLst>
                            <p:childTnLst>
                              <p:par>
                                <p:cTn id="55" presetID="23" presetClass="entr" presetSubtype="16" fill="hold" nodeType="afterEffect">
                                  <p:stCondLst>
                                    <p:cond delay="0"/>
                                  </p:stCondLst>
                                  <p:childTnLst>
                                    <p:set>
                                      <p:cBhvr>
                                        <p:cTn id="56" dur="1" fill="hold">
                                          <p:stCondLst>
                                            <p:cond delay="0"/>
                                          </p:stCondLst>
                                        </p:cTn>
                                        <p:tgtEl>
                                          <p:spTgt spid="69"/>
                                        </p:tgtEl>
                                        <p:attrNameLst>
                                          <p:attrName>style.visibility</p:attrName>
                                        </p:attrNameLst>
                                      </p:cBhvr>
                                      <p:to>
                                        <p:strVal val="visible"/>
                                      </p:to>
                                    </p:set>
                                    <p:anim calcmode="lin" valueType="num">
                                      <p:cBhvr>
                                        <p:cTn id="57" dur="500" fill="hold"/>
                                        <p:tgtEl>
                                          <p:spTgt spid="69"/>
                                        </p:tgtEl>
                                        <p:attrNameLst>
                                          <p:attrName>ppt_w</p:attrName>
                                        </p:attrNameLst>
                                      </p:cBhvr>
                                      <p:tavLst>
                                        <p:tav tm="0">
                                          <p:val>
                                            <p:fltVal val="0"/>
                                          </p:val>
                                        </p:tav>
                                        <p:tav tm="100000">
                                          <p:val>
                                            <p:strVal val="#ppt_w"/>
                                          </p:val>
                                        </p:tav>
                                      </p:tavLst>
                                    </p:anim>
                                    <p:anim calcmode="lin" valueType="num">
                                      <p:cBhvr>
                                        <p:cTn id="58" dur="500" fill="hold"/>
                                        <p:tgtEl>
                                          <p:spTgt spid="69"/>
                                        </p:tgtEl>
                                        <p:attrNameLst>
                                          <p:attrName>ppt_h</p:attrName>
                                        </p:attrNameLst>
                                      </p:cBhvr>
                                      <p:tavLst>
                                        <p:tav tm="0">
                                          <p:val>
                                            <p:fltVal val="0"/>
                                          </p:val>
                                        </p:tav>
                                        <p:tav tm="100000">
                                          <p:val>
                                            <p:strVal val="#ppt_h"/>
                                          </p:val>
                                        </p:tav>
                                      </p:tavLst>
                                    </p:anim>
                                  </p:childTnLst>
                                </p:cTn>
                              </p:par>
                            </p:childTnLst>
                          </p:cTn>
                        </p:par>
                        <p:par>
                          <p:cTn id="59" fill="hold">
                            <p:stCondLst>
                              <p:cond delay="6000"/>
                            </p:stCondLst>
                            <p:childTnLst>
                              <p:par>
                                <p:cTn id="60" presetID="22" presetClass="entr" presetSubtype="8" fill="hold" grpId="0" nodeType="afterEffect">
                                  <p:stCondLst>
                                    <p:cond delay="0"/>
                                  </p:stCondLst>
                                  <p:childTnLst>
                                    <p:set>
                                      <p:cBhvr>
                                        <p:cTn id="61" dur="1" fill="hold">
                                          <p:stCondLst>
                                            <p:cond delay="0"/>
                                          </p:stCondLst>
                                        </p:cTn>
                                        <p:tgtEl>
                                          <p:spTgt spid="68"/>
                                        </p:tgtEl>
                                        <p:attrNameLst>
                                          <p:attrName>style.visibility</p:attrName>
                                        </p:attrNameLst>
                                      </p:cBhvr>
                                      <p:to>
                                        <p:strVal val="visible"/>
                                      </p:to>
                                    </p:set>
                                    <p:animEffect transition="in" filter="wipe(left)">
                                      <p:cBhvr>
                                        <p:cTn id="62" dur="500"/>
                                        <p:tgtEl>
                                          <p:spTgt spid="68"/>
                                        </p:tgtEl>
                                      </p:cBhvr>
                                    </p:animEffect>
                                  </p:childTnLst>
                                </p:cTn>
                              </p:par>
                            </p:childTnLst>
                          </p:cTn>
                        </p:par>
                        <p:par>
                          <p:cTn id="63" fill="hold">
                            <p:stCondLst>
                              <p:cond delay="6500"/>
                            </p:stCondLst>
                            <p:childTnLst>
                              <p:par>
                                <p:cTn id="64" presetID="23" presetClass="entr" presetSubtype="16" fill="hold" nodeType="afterEffect">
                                  <p:stCondLst>
                                    <p:cond delay="0"/>
                                  </p:stCondLst>
                                  <p:childTnLst>
                                    <p:set>
                                      <p:cBhvr>
                                        <p:cTn id="65" dur="1" fill="hold">
                                          <p:stCondLst>
                                            <p:cond delay="0"/>
                                          </p:stCondLst>
                                        </p:cTn>
                                        <p:tgtEl>
                                          <p:spTgt spid="57"/>
                                        </p:tgtEl>
                                        <p:attrNameLst>
                                          <p:attrName>style.visibility</p:attrName>
                                        </p:attrNameLst>
                                      </p:cBhvr>
                                      <p:to>
                                        <p:strVal val="visible"/>
                                      </p:to>
                                    </p:set>
                                    <p:anim calcmode="lin" valueType="num">
                                      <p:cBhvr>
                                        <p:cTn id="66" dur="500" fill="hold"/>
                                        <p:tgtEl>
                                          <p:spTgt spid="57"/>
                                        </p:tgtEl>
                                        <p:attrNameLst>
                                          <p:attrName>ppt_w</p:attrName>
                                        </p:attrNameLst>
                                      </p:cBhvr>
                                      <p:tavLst>
                                        <p:tav tm="0">
                                          <p:val>
                                            <p:fltVal val="0"/>
                                          </p:val>
                                        </p:tav>
                                        <p:tav tm="100000">
                                          <p:val>
                                            <p:strVal val="#ppt_w"/>
                                          </p:val>
                                        </p:tav>
                                      </p:tavLst>
                                    </p:anim>
                                    <p:anim calcmode="lin" valueType="num">
                                      <p:cBhvr>
                                        <p:cTn id="67" dur="500" fill="hold"/>
                                        <p:tgtEl>
                                          <p:spTgt spid="57"/>
                                        </p:tgtEl>
                                        <p:attrNameLst>
                                          <p:attrName>ppt_h</p:attrName>
                                        </p:attrNameLst>
                                      </p:cBhvr>
                                      <p:tavLst>
                                        <p:tav tm="0">
                                          <p:val>
                                            <p:fltVal val="0"/>
                                          </p:val>
                                        </p:tav>
                                        <p:tav tm="100000">
                                          <p:val>
                                            <p:strVal val="#ppt_h"/>
                                          </p:val>
                                        </p:tav>
                                      </p:tavLst>
                                    </p:anim>
                                  </p:childTnLst>
                                </p:cTn>
                              </p:par>
                            </p:childTnLst>
                          </p:cTn>
                        </p:par>
                        <p:par>
                          <p:cTn id="68" fill="hold">
                            <p:stCondLst>
                              <p:cond delay="7000"/>
                            </p:stCondLst>
                            <p:childTnLst>
                              <p:par>
                                <p:cTn id="69" presetID="22" presetClass="entr" presetSubtype="2" fill="hold" nodeType="afterEffect">
                                  <p:stCondLst>
                                    <p:cond delay="0"/>
                                  </p:stCondLst>
                                  <p:childTnLst>
                                    <p:set>
                                      <p:cBhvr>
                                        <p:cTn id="70" dur="1" fill="hold">
                                          <p:stCondLst>
                                            <p:cond delay="0"/>
                                          </p:stCondLst>
                                        </p:cTn>
                                        <p:tgtEl>
                                          <p:spTgt spid="40"/>
                                        </p:tgtEl>
                                        <p:attrNameLst>
                                          <p:attrName>style.visibility</p:attrName>
                                        </p:attrNameLst>
                                      </p:cBhvr>
                                      <p:to>
                                        <p:strVal val="visible"/>
                                      </p:to>
                                    </p:set>
                                    <p:animEffect transition="in" filter="wipe(right)">
                                      <p:cBhvr>
                                        <p:cTn id="71" dur="500"/>
                                        <p:tgtEl>
                                          <p:spTgt spid="40"/>
                                        </p:tgtEl>
                                      </p:cBhvr>
                                    </p:animEffect>
                                  </p:childTnLst>
                                </p:cTn>
                              </p:par>
                            </p:childTnLst>
                          </p:cTn>
                        </p:par>
                        <p:par>
                          <p:cTn id="72" fill="hold">
                            <p:stCondLst>
                              <p:cond delay="7500"/>
                            </p:stCondLst>
                            <p:childTnLst>
                              <p:par>
                                <p:cTn id="73" presetID="23" presetClass="entr" presetSubtype="16" fill="hold" nodeType="afterEffect">
                                  <p:stCondLst>
                                    <p:cond delay="0"/>
                                  </p:stCondLst>
                                  <p:childTnLst>
                                    <p:set>
                                      <p:cBhvr>
                                        <p:cTn id="74" dur="1" fill="hold">
                                          <p:stCondLst>
                                            <p:cond delay="0"/>
                                          </p:stCondLst>
                                        </p:cTn>
                                        <p:tgtEl>
                                          <p:spTgt spid="73"/>
                                        </p:tgtEl>
                                        <p:attrNameLst>
                                          <p:attrName>style.visibility</p:attrName>
                                        </p:attrNameLst>
                                      </p:cBhvr>
                                      <p:to>
                                        <p:strVal val="visible"/>
                                      </p:to>
                                    </p:set>
                                    <p:anim calcmode="lin" valueType="num">
                                      <p:cBhvr>
                                        <p:cTn id="75" dur="500" fill="hold"/>
                                        <p:tgtEl>
                                          <p:spTgt spid="73"/>
                                        </p:tgtEl>
                                        <p:attrNameLst>
                                          <p:attrName>ppt_w</p:attrName>
                                        </p:attrNameLst>
                                      </p:cBhvr>
                                      <p:tavLst>
                                        <p:tav tm="0">
                                          <p:val>
                                            <p:fltVal val="0"/>
                                          </p:val>
                                        </p:tav>
                                        <p:tav tm="100000">
                                          <p:val>
                                            <p:strVal val="#ppt_w"/>
                                          </p:val>
                                        </p:tav>
                                      </p:tavLst>
                                    </p:anim>
                                    <p:anim calcmode="lin" valueType="num">
                                      <p:cBhvr>
                                        <p:cTn id="76" dur="500" fill="hold"/>
                                        <p:tgtEl>
                                          <p:spTgt spid="73"/>
                                        </p:tgtEl>
                                        <p:attrNameLst>
                                          <p:attrName>ppt_h</p:attrName>
                                        </p:attrNameLst>
                                      </p:cBhvr>
                                      <p:tavLst>
                                        <p:tav tm="0">
                                          <p:val>
                                            <p:fltVal val="0"/>
                                          </p:val>
                                        </p:tav>
                                        <p:tav tm="100000">
                                          <p:val>
                                            <p:strVal val="#ppt_h"/>
                                          </p:val>
                                        </p:tav>
                                      </p:tavLst>
                                    </p:anim>
                                  </p:childTnLst>
                                </p:cTn>
                              </p:par>
                            </p:childTnLst>
                          </p:cTn>
                        </p:par>
                        <p:par>
                          <p:cTn id="77" fill="hold">
                            <p:stCondLst>
                              <p:cond delay="8000"/>
                            </p:stCondLst>
                            <p:childTnLst>
                              <p:par>
                                <p:cTn id="78" presetID="22" presetClass="entr" presetSubtype="8" fill="hold" grpId="0" nodeType="afterEffect">
                                  <p:stCondLst>
                                    <p:cond delay="0"/>
                                  </p:stCondLst>
                                  <p:childTnLst>
                                    <p:set>
                                      <p:cBhvr>
                                        <p:cTn id="79" dur="1" fill="hold">
                                          <p:stCondLst>
                                            <p:cond delay="0"/>
                                          </p:stCondLst>
                                        </p:cTn>
                                        <p:tgtEl>
                                          <p:spTgt spid="72"/>
                                        </p:tgtEl>
                                        <p:attrNameLst>
                                          <p:attrName>style.visibility</p:attrName>
                                        </p:attrNameLst>
                                      </p:cBhvr>
                                      <p:to>
                                        <p:strVal val="visible"/>
                                      </p:to>
                                    </p:set>
                                    <p:animEffect transition="in" filter="wipe(left)">
                                      <p:cBhvr>
                                        <p:cTn id="80" dur="500"/>
                                        <p:tgtEl>
                                          <p:spTgt spid="72"/>
                                        </p:tgtEl>
                                      </p:cBhvr>
                                    </p:animEffect>
                                  </p:childTnLst>
                                </p:cTn>
                              </p:par>
                            </p:childTnLst>
                          </p:cTn>
                        </p:par>
                        <p:par>
                          <p:cTn id="81" fill="hold">
                            <p:stCondLst>
                              <p:cond delay="8500"/>
                            </p:stCondLst>
                            <p:childTnLst>
                              <p:par>
                                <p:cTn id="82" presetID="23" presetClass="entr" presetSubtype="16" fill="hold" nodeType="afterEffect">
                                  <p:stCondLst>
                                    <p:cond delay="0"/>
                                  </p:stCondLst>
                                  <p:childTnLst>
                                    <p:set>
                                      <p:cBhvr>
                                        <p:cTn id="83" dur="1" fill="hold">
                                          <p:stCondLst>
                                            <p:cond delay="0"/>
                                          </p:stCondLst>
                                        </p:cTn>
                                        <p:tgtEl>
                                          <p:spTgt spid="58"/>
                                        </p:tgtEl>
                                        <p:attrNameLst>
                                          <p:attrName>style.visibility</p:attrName>
                                        </p:attrNameLst>
                                      </p:cBhvr>
                                      <p:to>
                                        <p:strVal val="visible"/>
                                      </p:to>
                                    </p:set>
                                    <p:anim calcmode="lin" valueType="num">
                                      <p:cBhvr>
                                        <p:cTn id="84" dur="500" fill="hold"/>
                                        <p:tgtEl>
                                          <p:spTgt spid="58"/>
                                        </p:tgtEl>
                                        <p:attrNameLst>
                                          <p:attrName>ppt_w</p:attrName>
                                        </p:attrNameLst>
                                      </p:cBhvr>
                                      <p:tavLst>
                                        <p:tav tm="0">
                                          <p:val>
                                            <p:fltVal val="0"/>
                                          </p:val>
                                        </p:tav>
                                        <p:tav tm="100000">
                                          <p:val>
                                            <p:strVal val="#ppt_w"/>
                                          </p:val>
                                        </p:tav>
                                      </p:tavLst>
                                    </p:anim>
                                    <p:anim calcmode="lin" valueType="num">
                                      <p:cBhvr>
                                        <p:cTn id="85" dur="500" fill="hold"/>
                                        <p:tgtEl>
                                          <p:spTgt spid="58"/>
                                        </p:tgtEl>
                                        <p:attrNameLst>
                                          <p:attrName>ppt_h</p:attrName>
                                        </p:attrNameLst>
                                      </p:cBhvr>
                                      <p:tavLst>
                                        <p:tav tm="0">
                                          <p:val>
                                            <p:fltVal val="0"/>
                                          </p:val>
                                        </p:tav>
                                        <p:tav tm="100000">
                                          <p:val>
                                            <p:strVal val="#ppt_h"/>
                                          </p:val>
                                        </p:tav>
                                      </p:tavLst>
                                    </p:anim>
                                  </p:childTnLst>
                                </p:cTn>
                              </p:par>
                            </p:childTnLst>
                          </p:cTn>
                        </p:par>
                        <p:par>
                          <p:cTn id="86" fill="hold">
                            <p:stCondLst>
                              <p:cond delay="9000"/>
                            </p:stCondLst>
                            <p:childTnLst>
                              <p:par>
                                <p:cTn id="87" presetID="22" presetClass="entr" presetSubtype="4" fill="hold" nodeType="afterEffect">
                                  <p:stCondLst>
                                    <p:cond delay="0"/>
                                  </p:stCondLst>
                                  <p:childTnLst>
                                    <p:set>
                                      <p:cBhvr>
                                        <p:cTn id="88" dur="1" fill="hold">
                                          <p:stCondLst>
                                            <p:cond delay="0"/>
                                          </p:stCondLst>
                                        </p:cTn>
                                        <p:tgtEl>
                                          <p:spTgt spid="41"/>
                                        </p:tgtEl>
                                        <p:attrNameLst>
                                          <p:attrName>style.visibility</p:attrName>
                                        </p:attrNameLst>
                                      </p:cBhvr>
                                      <p:to>
                                        <p:strVal val="visible"/>
                                      </p:to>
                                    </p:set>
                                    <p:animEffect transition="in" filter="wipe(down)">
                                      <p:cBhvr>
                                        <p:cTn id="89" dur="500"/>
                                        <p:tgtEl>
                                          <p:spTgt spid="41"/>
                                        </p:tgtEl>
                                      </p:cBhvr>
                                    </p:animEffect>
                                  </p:childTnLst>
                                </p:cTn>
                              </p:par>
                            </p:childTnLst>
                          </p:cTn>
                        </p:par>
                        <p:par>
                          <p:cTn id="90" fill="hold">
                            <p:stCondLst>
                              <p:cond delay="9500"/>
                            </p:stCondLst>
                            <p:childTnLst>
                              <p:par>
                                <p:cTn id="91" presetID="23" presetClass="entr" presetSubtype="16" fill="hold" nodeType="afterEffect">
                                  <p:stCondLst>
                                    <p:cond delay="0"/>
                                  </p:stCondLst>
                                  <p:childTnLst>
                                    <p:set>
                                      <p:cBhvr>
                                        <p:cTn id="92" dur="1" fill="hold">
                                          <p:stCondLst>
                                            <p:cond delay="0"/>
                                          </p:stCondLst>
                                        </p:cTn>
                                        <p:tgtEl>
                                          <p:spTgt spid="77"/>
                                        </p:tgtEl>
                                        <p:attrNameLst>
                                          <p:attrName>style.visibility</p:attrName>
                                        </p:attrNameLst>
                                      </p:cBhvr>
                                      <p:to>
                                        <p:strVal val="visible"/>
                                      </p:to>
                                    </p:set>
                                    <p:anim calcmode="lin" valueType="num">
                                      <p:cBhvr>
                                        <p:cTn id="93" dur="500" fill="hold"/>
                                        <p:tgtEl>
                                          <p:spTgt spid="77"/>
                                        </p:tgtEl>
                                        <p:attrNameLst>
                                          <p:attrName>ppt_w</p:attrName>
                                        </p:attrNameLst>
                                      </p:cBhvr>
                                      <p:tavLst>
                                        <p:tav tm="0">
                                          <p:val>
                                            <p:fltVal val="0"/>
                                          </p:val>
                                        </p:tav>
                                        <p:tav tm="100000">
                                          <p:val>
                                            <p:strVal val="#ppt_w"/>
                                          </p:val>
                                        </p:tav>
                                      </p:tavLst>
                                    </p:anim>
                                    <p:anim calcmode="lin" valueType="num">
                                      <p:cBhvr>
                                        <p:cTn id="94" dur="500" fill="hold"/>
                                        <p:tgtEl>
                                          <p:spTgt spid="77"/>
                                        </p:tgtEl>
                                        <p:attrNameLst>
                                          <p:attrName>ppt_h</p:attrName>
                                        </p:attrNameLst>
                                      </p:cBhvr>
                                      <p:tavLst>
                                        <p:tav tm="0">
                                          <p:val>
                                            <p:fltVal val="0"/>
                                          </p:val>
                                        </p:tav>
                                        <p:tav tm="100000">
                                          <p:val>
                                            <p:strVal val="#ppt_h"/>
                                          </p:val>
                                        </p:tav>
                                      </p:tavLst>
                                    </p:anim>
                                  </p:childTnLst>
                                </p:cTn>
                              </p:par>
                            </p:childTnLst>
                          </p:cTn>
                        </p:par>
                        <p:par>
                          <p:cTn id="95" fill="hold">
                            <p:stCondLst>
                              <p:cond delay="10000"/>
                            </p:stCondLst>
                            <p:childTnLst>
                              <p:par>
                                <p:cTn id="96" presetID="22" presetClass="entr" presetSubtype="8" fill="hold" grpId="0" nodeType="afterEffect">
                                  <p:stCondLst>
                                    <p:cond delay="0"/>
                                  </p:stCondLst>
                                  <p:childTnLst>
                                    <p:set>
                                      <p:cBhvr>
                                        <p:cTn id="97" dur="1" fill="hold">
                                          <p:stCondLst>
                                            <p:cond delay="0"/>
                                          </p:stCondLst>
                                        </p:cTn>
                                        <p:tgtEl>
                                          <p:spTgt spid="76"/>
                                        </p:tgtEl>
                                        <p:attrNameLst>
                                          <p:attrName>style.visibility</p:attrName>
                                        </p:attrNameLst>
                                      </p:cBhvr>
                                      <p:to>
                                        <p:strVal val="visible"/>
                                      </p:to>
                                    </p:set>
                                    <p:animEffect transition="in" filter="wipe(left)">
                                      <p:cBhvr>
                                        <p:cTn id="98" dur="500"/>
                                        <p:tgtEl>
                                          <p:spTgt spid="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p:bldP spid="64" grpId="0"/>
      <p:bldP spid="68" grpId="0"/>
      <p:bldP spid="72" grpId="0"/>
      <p:bldP spid="76"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p:cNvGrpSpPr/>
          <p:nvPr/>
        </p:nvGrpSpPr>
        <p:grpSpPr>
          <a:xfrm>
            <a:off x="3117972" y="4735404"/>
            <a:ext cx="1242458" cy="2008676"/>
            <a:chOff x="2290369" y="3333262"/>
            <a:chExt cx="965320" cy="1560630"/>
          </a:xfrm>
        </p:grpSpPr>
        <p:sp>
          <p:nvSpPr>
            <p:cNvPr id="8" name="Rectangle 7"/>
            <p:cNvSpPr/>
            <p:nvPr/>
          </p:nvSpPr>
          <p:spPr>
            <a:xfrm rot="2401885">
              <a:off x="2290369" y="3520534"/>
              <a:ext cx="345906" cy="137335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50">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7" name="Chevron 6"/>
            <p:cNvSpPr/>
            <p:nvPr/>
          </p:nvSpPr>
          <p:spPr>
            <a:xfrm rot="18601885">
              <a:off x="2527809" y="3333262"/>
              <a:ext cx="727880" cy="727880"/>
            </a:xfrm>
            <a:prstGeom prst="chevron">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50">
                <a:solidFill>
                  <a:schemeClr val="tx1"/>
                </a:solidFill>
                <a:latin typeface="Times New Roman" panose="02020603050405020304" pitchFamily="18" charset="0"/>
                <a:ea typeface="微软雅黑" panose="020B0503020204020204" pitchFamily="34" charset="-122"/>
                <a:sym typeface="Times New Roman" panose="02020603050405020304" pitchFamily="18" charset="0"/>
              </a:endParaRPr>
            </a:p>
          </p:txBody>
        </p:sp>
      </p:grpSp>
      <p:grpSp>
        <p:nvGrpSpPr>
          <p:cNvPr id="26" name="Group 25"/>
          <p:cNvGrpSpPr/>
          <p:nvPr/>
        </p:nvGrpSpPr>
        <p:grpSpPr>
          <a:xfrm>
            <a:off x="4473291" y="4188439"/>
            <a:ext cx="1242458" cy="2008676"/>
            <a:chOff x="2290369" y="3333262"/>
            <a:chExt cx="965320" cy="1560630"/>
          </a:xfrm>
          <a:solidFill>
            <a:schemeClr val="accent2"/>
          </a:solidFill>
        </p:grpSpPr>
        <p:sp>
          <p:nvSpPr>
            <p:cNvPr id="27" name="Rectangle 26"/>
            <p:cNvSpPr/>
            <p:nvPr/>
          </p:nvSpPr>
          <p:spPr>
            <a:xfrm rot="2401885">
              <a:off x="2290369" y="3520534"/>
              <a:ext cx="345906" cy="1373358"/>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50">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28" name="Chevron 27"/>
            <p:cNvSpPr/>
            <p:nvPr/>
          </p:nvSpPr>
          <p:spPr>
            <a:xfrm rot="18601885">
              <a:off x="2527809" y="3333262"/>
              <a:ext cx="727880" cy="727880"/>
            </a:xfrm>
            <a:prstGeom prst="chevron">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50">
                <a:solidFill>
                  <a:schemeClr val="tx1"/>
                </a:solidFill>
                <a:latin typeface="Times New Roman" panose="02020603050405020304" pitchFamily="18" charset="0"/>
                <a:ea typeface="微软雅黑" panose="020B0503020204020204" pitchFamily="34" charset="-122"/>
                <a:sym typeface="Times New Roman" panose="02020603050405020304" pitchFamily="18" charset="0"/>
              </a:endParaRPr>
            </a:p>
          </p:txBody>
        </p:sp>
      </p:grpSp>
      <p:grpSp>
        <p:nvGrpSpPr>
          <p:cNvPr id="29" name="Group 28"/>
          <p:cNvGrpSpPr/>
          <p:nvPr/>
        </p:nvGrpSpPr>
        <p:grpSpPr>
          <a:xfrm>
            <a:off x="5828612" y="3649018"/>
            <a:ext cx="1242458" cy="2008676"/>
            <a:chOff x="2290369" y="3333262"/>
            <a:chExt cx="965320" cy="1560630"/>
          </a:xfrm>
          <a:solidFill>
            <a:schemeClr val="accent3"/>
          </a:solidFill>
        </p:grpSpPr>
        <p:sp>
          <p:nvSpPr>
            <p:cNvPr id="30" name="Rectangle 29"/>
            <p:cNvSpPr/>
            <p:nvPr/>
          </p:nvSpPr>
          <p:spPr>
            <a:xfrm rot="2401885">
              <a:off x="2290369" y="3520534"/>
              <a:ext cx="345906" cy="1373358"/>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50">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31" name="Chevron 30"/>
            <p:cNvSpPr/>
            <p:nvPr/>
          </p:nvSpPr>
          <p:spPr>
            <a:xfrm rot="18601885">
              <a:off x="2527809" y="3333262"/>
              <a:ext cx="727880" cy="727880"/>
            </a:xfrm>
            <a:prstGeom prst="chevron">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50">
                <a:solidFill>
                  <a:schemeClr val="tx1"/>
                </a:solidFill>
                <a:latin typeface="Times New Roman" panose="02020603050405020304" pitchFamily="18" charset="0"/>
                <a:ea typeface="微软雅黑" panose="020B0503020204020204" pitchFamily="34" charset="-122"/>
                <a:sym typeface="Times New Roman" panose="02020603050405020304" pitchFamily="18" charset="0"/>
              </a:endParaRPr>
            </a:p>
          </p:txBody>
        </p:sp>
      </p:grpSp>
      <p:grpSp>
        <p:nvGrpSpPr>
          <p:cNvPr id="32" name="Group 31"/>
          <p:cNvGrpSpPr/>
          <p:nvPr/>
        </p:nvGrpSpPr>
        <p:grpSpPr>
          <a:xfrm>
            <a:off x="7183931" y="3109597"/>
            <a:ext cx="1242458" cy="2008676"/>
            <a:chOff x="2290369" y="3333262"/>
            <a:chExt cx="965320" cy="1560630"/>
          </a:xfrm>
          <a:solidFill>
            <a:schemeClr val="accent4"/>
          </a:solidFill>
        </p:grpSpPr>
        <p:sp>
          <p:nvSpPr>
            <p:cNvPr id="33" name="Rectangle 32"/>
            <p:cNvSpPr/>
            <p:nvPr/>
          </p:nvSpPr>
          <p:spPr>
            <a:xfrm rot="2401885">
              <a:off x="2290369" y="3520534"/>
              <a:ext cx="345906" cy="1373358"/>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50">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34" name="Chevron 33"/>
            <p:cNvSpPr/>
            <p:nvPr/>
          </p:nvSpPr>
          <p:spPr>
            <a:xfrm rot="18601885">
              <a:off x="2527809" y="3333262"/>
              <a:ext cx="727880" cy="727880"/>
            </a:xfrm>
            <a:prstGeom prst="chevron">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50">
                <a:solidFill>
                  <a:schemeClr val="tx1"/>
                </a:solidFill>
                <a:latin typeface="Times New Roman" panose="02020603050405020304" pitchFamily="18" charset="0"/>
                <a:ea typeface="微软雅黑" panose="020B0503020204020204" pitchFamily="34" charset="-122"/>
                <a:sym typeface="Times New Roman" panose="02020603050405020304" pitchFamily="18" charset="0"/>
              </a:endParaRPr>
            </a:p>
          </p:txBody>
        </p:sp>
      </p:grpSp>
      <p:grpSp>
        <p:nvGrpSpPr>
          <p:cNvPr id="35" name="Group 34"/>
          <p:cNvGrpSpPr/>
          <p:nvPr/>
        </p:nvGrpSpPr>
        <p:grpSpPr>
          <a:xfrm>
            <a:off x="8539250" y="2570175"/>
            <a:ext cx="1242458" cy="2008676"/>
            <a:chOff x="2290369" y="3333262"/>
            <a:chExt cx="965320" cy="1560630"/>
          </a:xfrm>
          <a:solidFill>
            <a:schemeClr val="accent5"/>
          </a:solidFill>
        </p:grpSpPr>
        <p:sp>
          <p:nvSpPr>
            <p:cNvPr id="36" name="Rectangle 35"/>
            <p:cNvSpPr/>
            <p:nvPr/>
          </p:nvSpPr>
          <p:spPr>
            <a:xfrm rot="2401885">
              <a:off x="2290369" y="3520534"/>
              <a:ext cx="345906" cy="1373358"/>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50">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37" name="Chevron 36"/>
            <p:cNvSpPr/>
            <p:nvPr/>
          </p:nvSpPr>
          <p:spPr>
            <a:xfrm rot="18601885">
              <a:off x="2527809" y="3333262"/>
              <a:ext cx="727880" cy="727880"/>
            </a:xfrm>
            <a:prstGeom prst="chevron">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50">
                <a:solidFill>
                  <a:schemeClr val="tx1"/>
                </a:solidFill>
                <a:latin typeface="Times New Roman" panose="02020603050405020304" pitchFamily="18" charset="0"/>
                <a:ea typeface="微软雅黑" panose="020B0503020204020204" pitchFamily="34" charset="-122"/>
                <a:sym typeface="Times New Roman" panose="02020603050405020304" pitchFamily="18" charset="0"/>
              </a:endParaRPr>
            </a:p>
          </p:txBody>
        </p:sp>
      </p:grpSp>
      <p:sp>
        <p:nvSpPr>
          <p:cNvPr id="39" name="TextBox 38"/>
          <p:cNvSpPr txBox="1"/>
          <p:nvPr/>
        </p:nvSpPr>
        <p:spPr>
          <a:xfrm rot="18588491">
            <a:off x="2493425" y="5549109"/>
            <a:ext cx="1667301" cy="643846"/>
          </a:xfrm>
          <a:prstGeom prst="rect">
            <a:avLst/>
          </a:prstGeom>
          <a:noFill/>
        </p:spPr>
        <p:txBody>
          <a:bodyPr wrap="square" rtlCol="0">
            <a:spAutoFit/>
          </a:bodyPr>
          <a:lstStyle/>
          <a:p>
            <a:pPr algn="ctr"/>
            <a:r>
              <a:rPr lang="en-US" sz="1800" b="1" dirty="0">
                <a:solidFill>
                  <a:schemeClr val="bg1"/>
                </a:solidFill>
                <a:latin typeface="Times New Roman" panose="02020603050405020304" pitchFamily="18" charset="0"/>
                <a:ea typeface="微软雅黑" panose="020B0503020204020204" pitchFamily="34" charset="-122"/>
                <a:sym typeface="Times New Roman" panose="02020603050405020304" pitchFamily="18" charset="0"/>
              </a:rPr>
              <a:t>EXAMPLE TEXT</a:t>
            </a:r>
            <a:endParaRPr lang="en-US" sz="1350" dirty="0">
              <a:solidFill>
                <a:schemeClr val="bg1"/>
              </a:solidFill>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40" name="TextBox 39"/>
          <p:cNvSpPr txBox="1"/>
          <p:nvPr/>
        </p:nvSpPr>
        <p:spPr>
          <a:xfrm rot="18588491">
            <a:off x="3851470" y="5009688"/>
            <a:ext cx="1667301" cy="643846"/>
          </a:xfrm>
          <a:prstGeom prst="rect">
            <a:avLst/>
          </a:prstGeom>
          <a:noFill/>
        </p:spPr>
        <p:txBody>
          <a:bodyPr wrap="square" rtlCol="0">
            <a:spAutoFit/>
          </a:bodyPr>
          <a:lstStyle/>
          <a:p>
            <a:pPr algn="ctr"/>
            <a:r>
              <a:rPr lang="en-US" sz="1800" b="1" dirty="0">
                <a:solidFill>
                  <a:schemeClr val="bg1"/>
                </a:solidFill>
                <a:latin typeface="Times New Roman" panose="02020603050405020304" pitchFamily="18" charset="0"/>
                <a:ea typeface="微软雅黑" panose="020B0503020204020204" pitchFamily="34" charset="-122"/>
                <a:sym typeface="Times New Roman" panose="02020603050405020304" pitchFamily="18" charset="0"/>
              </a:rPr>
              <a:t>EXAMPLE TEXT</a:t>
            </a:r>
            <a:endParaRPr lang="en-US" sz="1350" dirty="0">
              <a:solidFill>
                <a:schemeClr val="bg1"/>
              </a:solidFill>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41" name="TextBox 40"/>
          <p:cNvSpPr txBox="1"/>
          <p:nvPr/>
        </p:nvSpPr>
        <p:spPr>
          <a:xfrm rot="18588491">
            <a:off x="5208196" y="4470267"/>
            <a:ext cx="1667301" cy="643846"/>
          </a:xfrm>
          <a:prstGeom prst="rect">
            <a:avLst/>
          </a:prstGeom>
          <a:noFill/>
        </p:spPr>
        <p:txBody>
          <a:bodyPr wrap="square" rtlCol="0">
            <a:spAutoFit/>
          </a:bodyPr>
          <a:lstStyle/>
          <a:p>
            <a:pPr algn="ctr"/>
            <a:r>
              <a:rPr lang="en-US" sz="1800" b="1" dirty="0">
                <a:solidFill>
                  <a:schemeClr val="bg1"/>
                </a:solidFill>
                <a:latin typeface="Times New Roman" panose="02020603050405020304" pitchFamily="18" charset="0"/>
                <a:ea typeface="微软雅黑" panose="020B0503020204020204" pitchFamily="34" charset="-122"/>
                <a:sym typeface="Times New Roman" panose="02020603050405020304" pitchFamily="18" charset="0"/>
              </a:rPr>
              <a:t>EXAMPLE TEXT</a:t>
            </a:r>
            <a:endParaRPr lang="en-US" sz="1350" dirty="0">
              <a:solidFill>
                <a:schemeClr val="bg1"/>
              </a:solidFill>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42" name="TextBox 41"/>
          <p:cNvSpPr txBox="1"/>
          <p:nvPr/>
        </p:nvSpPr>
        <p:spPr>
          <a:xfrm rot="18588491">
            <a:off x="6579451" y="3914500"/>
            <a:ext cx="1667301" cy="643846"/>
          </a:xfrm>
          <a:prstGeom prst="rect">
            <a:avLst/>
          </a:prstGeom>
          <a:noFill/>
        </p:spPr>
        <p:txBody>
          <a:bodyPr wrap="square" rtlCol="0">
            <a:spAutoFit/>
          </a:bodyPr>
          <a:lstStyle/>
          <a:p>
            <a:pPr algn="ctr"/>
            <a:r>
              <a:rPr lang="en-US" sz="1800" b="1" dirty="0">
                <a:solidFill>
                  <a:schemeClr val="bg1"/>
                </a:solidFill>
                <a:latin typeface="Times New Roman" panose="02020603050405020304" pitchFamily="18" charset="0"/>
                <a:ea typeface="微软雅黑" panose="020B0503020204020204" pitchFamily="34" charset="-122"/>
                <a:sym typeface="Times New Roman" panose="02020603050405020304" pitchFamily="18" charset="0"/>
              </a:rPr>
              <a:t>EXAMPLE TEXT</a:t>
            </a:r>
            <a:endParaRPr lang="en-US" sz="1350" dirty="0">
              <a:solidFill>
                <a:schemeClr val="bg1"/>
              </a:solidFill>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43" name="TextBox 42"/>
          <p:cNvSpPr txBox="1"/>
          <p:nvPr/>
        </p:nvSpPr>
        <p:spPr>
          <a:xfrm rot="18588491">
            <a:off x="7937992" y="3375080"/>
            <a:ext cx="1667301" cy="643846"/>
          </a:xfrm>
          <a:prstGeom prst="rect">
            <a:avLst/>
          </a:prstGeom>
          <a:noFill/>
        </p:spPr>
        <p:txBody>
          <a:bodyPr wrap="square" rtlCol="0">
            <a:spAutoFit/>
          </a:bodyPr>
          <a:lstStyle/>
          <a:p>
            <a:pPr algn="ctr"/>
            <a:r>
              <a:rPr lang="en-US" sz="1800" b="1" dirty="0">
                <a:solidFill>
                  <a:schemeClr val="bg1"/>
                </a:solidFill>
                <a:latin typeface="Times New Roman" panose="02020603050405020304" pitchFamily="18" charset="0"/>
                <a:ea typeface="微软雅黑" panose="020B0503020204020204" pitchFamily="34" charset="-122"/>
                <a:sym typeface="Times New Roman" panose="02020603050405020304" pitchFamily="18" charset="0"/>
              </a:rPr>
              <a:t>EXAMPLE TEXT</a:t>
            </a:r>
            <a:endParaRPr lang="en-US" sz="1350" dirty="0">
              <a:solidFill>
                <a:schemeClr val="bg1"/>
              </a:solidFill>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44" name="TextBox 43"/>
          <p:cNvSpPr txBox="1"/>
          <p:nvPr/>
        </p:nvSpPr>
        <p:spPr>
          <a:xfrm>
            <a:off x="1284475" y="3796937"/>
            <a:ext cx="3162906" cy="901275"/>
          </a:xfrm>
          <a:prstGeom prst="rect">
            <a:avLst/>
          </a:prstGeom>
          <a:noFill/>
        </p:spPr>
        <p:txBody>
          <a:bodyPr wrap="square" rtlCol="0">
            <a:spAutoFit/>
          </a:bodyPr>
          <a:lstStyle/>
          <a:p>
            <a:pPr algn="r"/>
            <a:r>
              <a:rPr lang="en-US" sz="1800" b="1" dirty="0">
                <a:solidFill>
                  <a:schemeClr val="accent1"/>
                </a:solidFill>
                <a:latin typeface="Times New Roman" panose="02020603050405020304" pitchFamily="18" charset="0"/>
                <a:ea typeface="微软雅黑" panose="020B0503020204020204" pitchFamily="34" charset="-122"/>
                <a:sym typeface="Times New Roman" panose="02020603050405020304" pitchFamily="18" charset="0"/>
              </a:rPr>
              <a:t>Arrow process </a:t>
            </a:r>
            <a:endParaRPr lang="en-US" sz="1800" b="1" dirty="0">
              <a:solidFill>
                <a:schemeClr val="accent1"/>
              </a:solidFill>
              <a:latin typeface="Times New Roman" panose="02020603050405020304" pitchFamily="18" charset="0"/>
              <a:ea typeface="微软雅黑" panose="020B0503020204020204" pitchFamily="34" charset="-122"/>
              <a:sym typeface="Times New Roman" panose="02020603050405020304" pitchFamily="18" charset="0"/>
            </a:endParaRPr>
          </a:p>
          <a:p>
            <a:pPr algn="r"/>
            <a:r>
              <a:rPr lang="en-US" sz="1160" b="1" dirty="0">
                <a:solidFill>
                  <a:schemeClr val="tx1">
                    <a:lumMod val="50000"/>
                    <a:lumOff val="50000"/>
                  </a:schemeClr>
                </a:solidFill>
                <a:latin typeface="Times New Roman" panose="02020603050405020304" pitchFamily="18" charset="0"/>
                <a:ea typeface="微软雅黑" panose="020B0503020204020204" pitchFamily="34" charset="-122"/>
                <a:sym typeface="Times New Roman" panose="02020603050405020304" pitchFamily="18" charset="0"/>
              </a:rPr>
              <a:t>There are many variations of passages of Lorem Ipsum on the Internet tend to repeat predefined chunks as necessary, making this</a:t>
            </a:r>
            <a:endParaRPr lang="en-US" sz="1160" b="1" dirty="0">
              <a:solidFill>
                <a:schemeClr val="tx1">
                  <a:lumMod val="50000"/>
                  <a:lumOff val="50000"/>
                </a:schemeClr>
              </a:solidFill>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45" name="TextBox 44"/>
          <p:cNvSpPr txBox="1"/>
          <p:nvPr/>
        </p:nvSpPr>
        <p:spPr>
          <a:xfrm>
            <a:off x="4733499" y="5709428"/>
            <a:ext cx="3162906" cy="901275"/>
          </a:xfrm>
          <a:prstGeom prst="rect">
            <a:avLst/>
          </a:prstGeom>
          <a:noFill/>
        </p:spPr>
        <p:txBody>
          <a:bodyPr wrap="square" rtlCol="0">
            <a:spAutoFit/>
          </a:bodyPr>
          <a:lstStyle/>
          <a:p>
            <a:r>
              <a:rPr lang="en-US" sz="1800" b="1" dirty="0">
                <a:solidFill>
                  <a:schemeClr val="accent2"/>
                </a:solidFill>
                <a:latin typeface="Times New Roman" panose="02020603050405020304" pitchFamily="18" charset="0"/>
                <a:ea typeface="微软雅黑" panose="020B0503020204020204" pitchFamily="34" charset="-122"/>
                <a:sym typeface="Times New Roman" panose="02020603050405020304" pitchFamily="18" charset="0"/>
              </a:rPr>
              <a:t>Arrow process </a:t>
            </a:r>
            <a:endParaRPr lang="en-US" sz="1800" b="1" dirty="0">
              <a:solidFill>
                <a:schemeClr val="accent2"/>
              </a:solidFill>
              <a:latin typeface="Times New Roman" panose="02020603050405020304" pitchFamily="18" charset="0"/>
              <a:ea typeface="微软雅黑" panose="020B0503020204020204" pitchFamily="34" charset="-122"/>
              <a:sym typeface="Times New Roman" panose="02020603050405020304" pitchFamily="18" charset="0"/>
            </a:endParaRPr>
          </a:p>
          <a:p>
            <a:pPr algn="just"/>
            <a:r>
              <a:rPr lang="en-US" sz="1160" b="1" dirty="0">
                <a:solidFill>
                  <a:schemeClr val="tx1">
                    <a:lumMod val="50000"/>
                    <a:lumOff val="50000"/>
                  </a:schemeClr>
                </a:solidFill>
                <a:latin typeface="Times New Roman" panose="02020603050405020304" pitchFamily="18" charset="0"/>
                <a:ea typeface="微软雅黑" panose="020B0503020204020204" pitchFamily="34" charset="-122"/>
                <a:sym typeface="Times New Roman" panose="02020603050405020304" pitchFamily="18" charset="0"/>
              </a:rPr>
              <a:t>There are many variations of passages of Lorem Ipsum on the Internet tend to repeat predefined chunks as necessary, making this</a:t>
            </a:r>
            <a:endParaRPr lang="en-US" sz="1160" b="1" dirty="0">
              <a:solidFill>
                <a:schemeClr val="tx1">
                  <a:lumMod val="50000"/>
                  <a:lumOff val="50000"/>
                </a:schemeClr>
              </a:solidFill>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46" name="TextBox 45"/>
          <p:cNvSpPr txBox="1"/>
          <p:nvPr/>
        </p:nvSpPr>
        <p:spPr>
          <a:xfrm>
            <a:off x="3801773" y="2725866"/>
            <a:ext cx="3162906" cy="901275"/>
          </a:xfrm>
          <a:prstGeom prst="rect">
            <a:avLst/>
          </a:prstGeom>
          <a:noFill/>
        </p:spPr>
        <p:txBody>
          <a:bodyPr wrap="square" rtlCol="0">
            <a:spAutoFit/>
          </a:bodyPr>
          <a:lstStyle/>
          <a:p>
            <a:pPr algn="r"/>
            <a:r>
              <a:rPr lang="en-US" sz="1800" b="1" dirty="0">
                <a:solidFill>
                  <a:schemeClr val="accent3"/>
                </a:solidFill>
                <a:latin typeface="Times New Roman" panose="02020603050405020304" pitchFamily="18" charset="0"/>
                <a:ea typeface="微软雅黑" panose="020B0503020204020204" pitchFamily="34" charset="-122"/>
                <a:sym typeface="Times New Roman" panose="02020603050405020304" pitchFamily="18" charset="0"/>
              </a:rPr>
              <a:t>Arrow process </a:t>
            </a:r>
            <a:endParaRPr lang="en-US" sz="1800" b="1" dirty="0">
              <a:solidFill>
                <a:schemeClr val="accent3"/>
              </a:solidFill>
              <a:latin typeface="Times New Roman" panose="02020603050405020304" pitchFamily="18" charset="0"/>
              <a:ea typeface="微软雅黑" panose="020B0503020204020204" pitchFamily="34" charset="-122"/>
              <a:sym typeface="Times New Roman" panose="02020603050405020304" pitchFamily="18" charset="0"/>
            </a:endParaRPr>
          </a:p>
          <a:p>
            <a:pPr algn="r"/>
            <a:r>
              <a:rPr lang="en-US" sz="1160" b="1" dirty="0">
                <a:solidFill>
                  <a:schemeClr val="tx1">
                    <a:lumMod val="50000"/>
                    <a:lumOff val="50000"/>
                  </a:schemeClr>
                </a:solidFill>
                <a:latin typeface="Times New Roman" panose="02020603050405020304" pitchFamily="18" charset="0"/>
                <a:ea typeface="微软雅黑" panose="020B0503020204020204" pitchFamily="34" charset="-122"/>
                <a:sym typeface="Times New Roman" panose="02020603050405020304" pitchFamily="18" charset="0"/>
              </a:rPr>
              <a:t>There are many variations of passages of Lorem Ipsum on the Internet tend to repeat predefined chunks as necessary, making this</a:t>
            </a:r>
            <a:endParaRPr lang="en-US" sz="1160" b="1" dirty="0">
              <a:solidFill>
                <a:schemeClr val="tx1">
                  <a:lumMod val="50000"/>
                  <a:lumOff val="50000"/>
                </a:schemeClr>
              </a:solidFill>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47" name="TextBox 46"/>
          <p:cNvSpPr txBox="1"/>
          <p:nvPr/>
        </p:nvSpPr>
        <p:spPr>
          <a:xfrm>
            <a:off x="7528680" y="4580744"/>
            <a:ext cx="3162906" cy="901275"/>
          </a:xfrm>
          <a:prstGeom prst="rect">
            <a:avLst/>
          </a:prstGeom>
          <a:noFill/>
        </p:spPr>
        <p:txBody>
          <a:bodyPr wrap="square" rtlCol="0">
            <a:spAutoFit/>
          </a:bodyPr>
          <a:lstStyle/>
          <a:p>
            <a:r>
              <a:rPr lang="en-US" sz="1800" b="1" dirty="0">
                <a:solidFill>
                  <a:schemeClr val="accent4"/>
                </a:solidFill>
                <a:latin typeface="Times New Roman" panose="02020603050405020304" pitchFamily="18" charset="0"/>
                <a:ea typeface="微软雅黑" panose="020B0503020204020204" pitchFamily="34" charset="-122"/>
                <a:sym typeface="Times New Roman" panose="02020603050405020304" pitchFamily="18" charset="0"/>
              </a:rPr>
              <a:t>Arrow process </a:t>
            </a:r>
            <a:endParaRPr lang="en-US" sz="1800" b="1" dirty="0">
              <a:solidFill>
                <a:schemeClr val="accent4"/>
              </a:solidFill>
              <a:latin typeface="Times New Roman" panose="02020603050405020304" pitchFamily="18" charset="0"/>
              <a:ea typeface="微软雅黑" panose="020B0503020204020204" pitchFamily="34" charset="-122"/>
              <a:sym typeface="Times New Roman" panose="02020603050405020304" pitchFamily="18" charset="0"/>
            </a:endParaRPr>
          </a:p>
          <a:p>
            <a:pPr algn="just"/>
            <a:r>
              <a:rPr lang="en-US" sz="1160" b="1" dirty="0">
                <a:solidFill>
                  <a:schemeClr val="tx1">
                    <a:lumMod val="50000"/>
                    <a:lumOff val="50000"/>
                  </a:schemeClr>
                </a:solidFill>
                <a:latin typeface="Times New Roman" panose="02020603050405020304" pitchFamily="18" charset="0"/>
                <a:ea typeface="微软雅黑" panose="020B0503020204020204" pitchFamily="34" charset="-122"/>
                <a:sym typeface="Times New Roman" panose="02020603050405020304" pitchFamily="18" charset="0"/>
              </a:rPr>
              <a:t>There are many variations of passages of Lorem Ipsum on the Internet tend to repeat predefined chunks as necessary, making this</a:t>
            </a:r>
            <a:endParaRPr lang="en-US" sz="1160" b="1" dirty="0">
              <a:solidFill>
                <a:schemeClr val="tx1">
                  <a:lumMod val="50000"/>
                  <a:lumOff val="50000"/>
                </a:schemeClr>
              </a:solidFill>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48" name="TextBox 47"/>
          <p:cNvSpPr txBox="1"/>
          <p:nvPr/>
        </p:nvSpPr>
        <p:spPr>
          <a:xfrm>
            <a:off x="8411369" y="1654795"/>
            <a:ext cx="3162906" cy="901275"/>
          </a:xfrm>
          <a:prstGeom prst="rect">
            <a:avLst/>
          </a:prstGeom>
          <a:noFill/>
        </p:spPr>
        <p:txBody>
          <a:bodyPr wrap="square" rtlCol="0">
            <a:spAutoFit/>
          </a:bodyPr>
          <a:lstStyle/>
          <a:p>
            <a:r>
              <a:rPr lang="en-US" sz="1800" b="1" dirty="0">
                <a:solidFill>
                  <a:schemeClr val="accent5"/>
                </a:solidFill>
                <a:latin typeface="Times New Roman" panose="02020603050405020304" pitchFamily="18" charset="0"/>
                <a:ea typeface="微软雅黑" panose="020B0503020204020204" pitchFamily="34" charset="-122"/>
                <a:sym typeface="Times New Roman" panose="02020603050405020304" pitchFamily="18" charset="0"/>
              </a:rPr>
              <a:t>Arrow process </a:t>
            </a:r>
            <a:endParaRPr lang="en-US" sz="1800" b="1" dirty="0">
              <a:solidFill>
                <a:schemeClr val="accent5"/>
              </a:solidFill>
              <a:latin typeface="Times New Roman" panose="02020603050405020304" pitchFamily="18" charset="0"/>
              <a:ea typeface="微软雅黑" panose="020B0503020204020204" pitchFamily="34" charset="-122"/>
              <a:sym typeface="Times New Roman" panose="02020603050405020304" pitchFamily="18" charset="0"/>
            </a:endParaRPr>
          </a:p>
          <a:p>
            <a:r>
              <a:rPr lang="en-US" sz="1160" b="1" dirty="0">
                <a:solidFill>
                  <a:schemeClr val="tx1">
                    <a:lumMod val="50000"/>
                    <a:lumOff val="50000"/>
                  </a:schemeClr>
                </a:solidFill>
                <a:latin typeface="Times New Roman" panose="02020603050405020304" pitchFamily="18" charset="0"/>
                <a:ea typeface="微软雅黑" panose="020B0503020204020204" pitchFamily="34" charset="-122"/>
                <a:sym typeface="Times New Roman" panose="02020603050405020304" pitchFamily="18" charset="0"/>
              </a:rPr>
              <a:t>There are many variations of passages of Lorem Ipsum on the Internet tend to repeat predefined chunks as necessary, making this</a:t>
            </a:r>
            <a:endParaRPr lang="en-US" sz="1160" b="1" dirty="0">
              <a:solidFill>
                <a:schemeClr val="tx1">
                  <a:lumMod val="50000"/>
                  <a:lumOff val="50000"/>
                </a:schemeClr>
              </a:solidFill>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38" name="文本框 10"/>
          <p:cNvSpPr txBox="1">
            <a:spLocks noChangeArrowheads="1"/>
          </p:cNvSpPr>
          <p:nvPr/>
        </p:nvSpPr>
        <p:spPr bwMode="auto">
          <a:xfrm>
            <a:off x="4574370" y="414450"/>
            <a:ext cx="3710010" cy="561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63" tIns="34281" rIns="68563" bIns="3428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a:r>
              <a:rPr lang="zh-CN" altLang="en-US" sz="3200" dirty="0">
                <a:solidFill>
                  <a:schemeClr val="tx1">
                    <a:lumMod val="65000"/>
                    <a:lumOff val="35000"/>
                  </a:schemeClr>
                </a:solidFill>
                <a:latin typeface="方正粗谭黑简体" panose="02000000000000000000" pitchFamily="2" charset="-122"/>
                <a:ea typeface="方正粗谭黑简体" panose="02000000000000000000" pitchFamily="2" charset="-122"/>
                <a:sym typeface="Arial" panose="020B0604020202020204" pitchFamily="34" charset="0"/>
              </a:rPr>
              <a:t>添加相关标题文字</a:t>
            </a:r>
            <a:endParaRPr lang="zh-CN" altLang="en-US" sz="3200" dirty="0">
              <a:solidFill>
                <a:schemeClr val="tx1">
                  <a:lumMod val="65000"/>
                  <a:lumOff val="35000"/>
                </a:schemeClr>
              </a:solidFill>
              <a:latin typeface="方正粗谭黑简体" panose="02000000000000000000" pitchFamily="2" charset="-122"/>
              <a:ea typeface="方正粗谭黑简体" panose="02000000000000000000" pitchFamily="2" charset="-122"/>
              <a:cs typeface="+mn-ea"/>
              <a:sym typeface="+mn-lt"/>
            </a:endParaRPr>
          </a:p>
        </p:txBody>
      </p:sp>
      <p:sp>
        <p:nvSpPr>
          <p:cNvPr id="49" name="等腰三角形 48"/>
          <p:cNvSpPr/>
          <p:nvPr/>
        </p:nvSpPr>
        <p:spPr bwMode="auto">
          <a:xfrm flipV="1">
            <a:off x="6092483" y="446"/>
            <a:ext cx="673787" cy="375422"/>
          </a:xfrm>
          <a:prstGeom prst="triangle">
            <a:avLst>
              <a:gd name="adj" fmla="val 49494"/>
            </a:avLst>
          </a:prstGeom>
          <a:solidFill>
            <a:schemeClr val="accent1"/>
          </a:solidFill>
          <a:ln w="38100">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solidFill>
                <a:prstClr val="white"/>
              </a:solidFill>
            </a:endParaRPr>
          </a:p>
        </p:txBody>
      </p:sp>
    </p:spTree>
  </p:cSld>
  <p:clrMapOvr>
    <a:masterClrMapping/>
  </p:clrMapOvr>
  <mc:AlternateContent xmlns:mc="http://schemas.openxmlformats.org/markup-compatibility/2006">
    <mc:Choice xmlns:p14="http://schemas.microsoft.com/office/powerpoint/2010/main" Requires="p14">
      <p:transition spd="slow" p14:dur="1600" advTm="2000">
        <p14:gallery dir="l"/>
      </p:transition>
    </mc:Choice>
    <mc:Fallback>
      <p:transition spd="slow"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fill="hold" nodeType="after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0-#ppt_w/2"/>
                                          </p:val>
                                        </p:tav>
                                        <p:tav tm="100000">
                                          <p:val>
                                            <p:strVal val="#ppt_x"/>
                                          </p:val>
                                        </p:tav>
                                      </p:tavLst>
                                    </p:anim>
                                    <p:anim calcmode="lin" valueType="num">
                                      <p:cBhvr additive="base">
                                        <p:cTn id="8" dur="500" fill="hold"/>
                                        <p:tgtEl>
                                          <p:spTgt spid="25"/>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2" presetClass="entr" presetSubtype="4" fill="hold" grpId="0" nodeType="afterEffect">
                                  <p:stCondLst>
                                    <p:cond delay="0"/>
                                  </p:stCondLst>
                                  <p:childTnLst>
                                    <p:set>
                                      <p:cBhvr>
                                        <p:cTn id="11" dur="1" fill="hold">
                                          <p:stCondLst>
                                            <p:cond delay="0"/>
                                          </p:stCondLst>
                                        </p:cTn>
                                        <p:tgtEl>
                                          <p:spTgt spid="39"/>
                                        </p:tgtEl>
                                        <p:attrNameLst>
                                          <p:attrName>style.visibility</p:attrName>
                                        </p:attrNameLst>
                                      </p:cBhvr>
                                      <p:to>
                                        <p:strVal val="visible"/>
                                      </p:to>
                                    </p:set>
                                    <p:animEffect transition="in" filter="wipe(down)">
                                      <p:cBhvr>
                                        <p:cTn id="12" dur="500"/>
                                        <p:tgtEl>
                                          <p:spTgt spid="39"/>
                                        </p:tgtEl>
                                      </p:cBhvr>
                                    </p:animEffect>
                                  </p:childTnLst>
                                </p:cTn>
                              </p:par>
                            </p:childTnLst>
                          </p:cTn>
                        </p:par>
                        <p:par>
                          <p:cTn id="13" fill="hold">
                            <p:stCondLst>
                              <p:cond delay="1000"/>
                            </p:stCondLst>
                            <p:childTnLst>
                              <p:par>
                                <p:cTn id="14" presetID="22" presetClass="entr" presetSubtype="2" fill="hold" grpId="0" nodeType="afterEffect">
                                  <p:stCondLst>
                                    <p:cond delay="0"/>
                                  </p:stCondLst>
                                  <p:childTnLst>
                                    <p:set>
                                      <p:cBhvr>
                                        <p:cTn id="15" dur="1" fill="hold">
                                          <p:stCondLst>
                                            <p:cond delay="0"/>
                                          </p:stCondLst>
                                        </p:cTn>
                                        <p:tgtEl>
                                          <p:spTgt spid="44"/>
                                        </p:tgtEl>
                                        <p:attrNameLst>
                                          <p:attrName>style.visibility</p:attrName>
                                        </p:attrNameLst>
                                      </p:cBhvr>
                                      <p:to>
                                        <p:strVal val="visible"/>
                                      </p:to>
                                    </p:set>
                                    <p:animEffect transition="in" filter="wipe(right)">
                                      <p:cBhvr>
                                        <p:cTn id="16" dur="500"/>
                                        <p:tgtEl>
                                          <p:spTgt spid="44"/>
                                        </p:tgtEl>
                                      </p:cBhvr>
                                    </p:animEffect>
                                  </p:childTnLst>
                                </p:cTn>
                              </p:par>
                            </p:childTnLst>
                          </p:cTn>
                        </p:par>
                        <p:par>
                          <p:cTn id="17" fill="hold">
                            <p:stCondLst>
                              <p:cond delay="1500"/>
                            </p:stCondLst>
                            <p:childTnLst>
                              <p:par>
                                <p:cTn id="18" presetID="2" presetClass="entr" presetSubtype="12" fill="hold" nodeType="afterEffect">
                                  <p:stCondLst>
                                    <p:cond delay="0"/>
                                  </p:stCondLst>
                                  <p:childTnLst>
                                    <p:set>
                                      <p:cBhvr>
                                        <p:cTn id="19" dur="1" fill="hold">
                                          <p:stCondLst>
                                            <p:cond delay="0"/>
                                          </p:stCondLst>
                                        </p:cTn>
                                        <p:tgtEl>
                                          <p:spTgt spid="26"/>
                                        </p:tgtEl>
                                        <p:attrNameLst>
                                          <p:attrName>style.visibility</p:attrName>
                                        </p:attrNameLst>
                                      </p:cBhvr>
                                      <p:to>
                                        <p:strVal val="visible"/>
                                      </p:to>
                                    </p:set>
                                    <p:anim calcmode="lin" valueType="num">
                                      <p:cBhvr additive="base">
                                        <p:cTn id="20" dur="500" fill="hold"/>
                                        <p:tgtEl>
                                          <p:spTgt spid="26"/>
                                        </p:tgtEl>
                                        <p:attrNameLst>
                                          <p:attrName>ppt_x</p:attrName>
                                        </p:attrNameLst>
                                      </p:cBhvr>
                                      <p:tavLst>
                                        <p:tav tm="0">
                                          <p:val>
                                            <p:strVal val="0-#ppt_w/2"/>
                                          </p:val>
                                        </p:tav>
                                        <p:tav tm="100000">
                                          <p:val>
                                            <p:strVal val="#ppt_x"/>
                                          </p:val>
                                        </p:tav>
                                      </p:tavLst>
                                    </p:anim>
                                    <p:anim calcmode="lin" valueType="num">
                                      <p:cBhvr additive="base">
                                        <p:cTn id="21" dur="500" fill="hold"/>
                                        <p:tgtEl>
                                          <p:spTgt spid="26"/>
                                        </p:tgtEl>
                                        <p:attrNameLst>
                                          <p:attrName>ppt_y</p:attrName>
                                        </p:attrNameLst>
                                      </p:cBhvr>
                                      <p:tavLst>
                                        <p:tav tm="0">
                                          <p:val>
                                            <p:strVal val="1+#ppt_h/2"/>
                                          </p:val>
                                        </p:tav>
                                        <p:tav tm="100000">
                                          <p:val>
                                            <p:strVal val="#ppt_y"/>
                                          </p:val>
                                        </p:tav>
                                      </p:tavLst>
                                    </p:anim>
                                  </p:childTnLst>
                                </p:cTn>
                              </p:par>
                            </p:childTnLst>
                          </p:cTn>
                        </p:par>
                        <p:par>
                          <p:cTn id="22" fill="hold">
                            <p:stCondLst>
                              <p:cond delay="2000"/>
                            </p:stCondLst>
                            <p:childTnLst>
                              <p:par>
                                <p:cTn id="23" presetID="22" presetClass="entr" presetSubtype="4" fill="hold" grpId="0" nodeType="after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wipe(down)">
                                      <p:cBhvr>
                                        <p:cTn id="25" dur="500"/>
                                        <p:tgtEl>
                                          <p:spTgt spid="40"/>
                                        </p:tgtEl>
                                      </p:cBhvr>
                                    </p:animEffect>
                                  </p:childTnLst>
                                </p:cTn>
                              </p:par>
                            </p:childTnLst>
                          </p:cTn>
                        </p:par>
                        <p:par>
                          <p:cTn id="26" fill="hold">
                            <p:stCondLst>
                              <p:cond delay="2500"/>
                            </p:stCondLst>
                            <p:childTnLst>
                              <p:par>
                                <p:cTn id="27" presetID="22" presetClass="entr" presetSubtype="8" fill="hold" grpId="0" nodeType="afterEffect">
                                  <p:stCondLst>
                                    <p:cond delay="0"/>
                                  </p:stCondLst>
                                  <p:childTnLst>
                                    <p:set>
                                      <p:cBhvr>
                                        <p:cTn id="28" dur="1" fill="hold">
                                          <p:stCondLst>
                                            <p:cond delay="0"/>
                                          </p:stCondLst>
                                        </p:cTn>
                                        <p:tgtEl>
                                          <p:spTgt spid="45"/>
                                        </p:tgtEl>
                                        <p:attrNameLst>
                                          <p:attrName>style.visibility</p:attrName>
                                        </p:attrNameLst>
                                      </p:cBhvr>
                                      <p:to>
                                        <p:strVal val="visible"/>
                                      </p:to>
                                    </p:set>
                                    <p:animEffect transition="in" filter="wipe(left)">
                                      <p:cBhvr>
                                        <p:cTn id="29" dur="500"/>
                                        <p:tgtEl>
                                          <p:spTgt spid="45"/>
                                        </p:tgtEl>
                                      </p:cBhvr>
                                    </p:animEffect>
                                  </p:childTnLst>
                                </p:cTn>
                              </p:par>
                            </p:childTnLst>
                          </p:cTn>
                        </p:par>
                        <p:par>
                          <p:cTn id="30" fill="hold">
                            <p:stCondLst>
                              <p:cond delay="3000"/>
                            </p:stCondLst>
                            <p:childTnLst>
                              <p:par>
                                <p:cTn id="31" presetID="2" presetClass="entr" presetSubtype="12" fill="hold" nodeType="afterEffect">
                                  <p:stCondLst>
                                    <p:cond delay="0"/>
                                  </p:stCondLst>
                                  <p:childTnLst>
                                    <p:set>
                                      <p:cBhvr>
                                        <p:cTn id="32" dur="1" fill="hold">
                                          <p:stCondLst>
                                            <p:cond delay="0"/>
                                          </p:stCondLst>
                                        </p:cTn>
                                        <p:tgtEl>
                                          <p:spTgt spid="29"/>
                                        </p:tgtEl>
                                        <p:attrNameLst>
                                          <p:attrName>style.visibility</p:attrName>
                                        </p:attrNameLst>
                                      </p:cBhvr>
                                      <p:to>
                                        <p:strVal val="visible"/>
                                      </p:to>
                                    </p:set>
                                    <p:anim calcmode="lin" valueType="num">
                                      <p:cBhvr additive="base">
                                        <p:cTn id="33" dur="500" fill="hold"/>
                                        <p:tgtEl>
                                          <p:spTgt spid="29"/>
                                        </p:tgtEl>
                                        <p:attrNameLst>
                                          <p:attrName>ppt_x</p:attrName>
                                        </p:attrNameLst>
                                      </p:cBhvr>
                                      <p:tavLst>
                                        <p:tav tm="0">
                                          <p:val>
                                            <p:strVal val="0-#ppt_w/2"/>
                                          </p:val>
                                        </p:tav>
                                        <p:tav tm="100000">
                                          <p:val>
                                            <p:strVal val="#ppt_x"/>
                                          </p:val>
                                        </p:tav>
                                      </p:tavLst>
                                    </p:anim>
                                    <p:anim calcmode="lin" valueType="num">
                                      <p:cBhvr additive="base">
                                        <p:cTn id="34" dur="500" fill="hold"/>
                                        <p:tgtEl>
                                          <p:spTgt spid="29"/>
                                        </p:tgtEl>
                                        <p:attrNameLst>
                                          <p:attrName>ppt_y</p:attrName>
                                        </p:attrNameLst>
                                      </p:cBhvr>
                                      <p:tavLst>
                                        <p:tav tm="0">
                                          <p:val>
                                            <p:strVal val="1+#ppt_h/2"/>
                                          </p:val>
                                        </p:tav>
                                        <p:tav tm="100000">
                                          <p:val>
                                            <p:strVal val="#ppt_y"/>
                                          </p:val>
                                        </p:tav>
                                      </p:tavLst>
                                    </p:anim>
                                  </p:childTnLst>
                                </p:cTn>
                              </p:par>
                            </p:childTnLst>
                          </p:cTn>
                        </p:par>
                        <p:par>
                          <p:cTn id="35" fill="hold">
                            <p:stCondLst>
                              <p:cond delay="3500"/>
                            </p:stCondLst>
                            <p:childTnLst>
                              <p:par>
                                <p:cTn id="36" presetID="22" presetClass="entr" presetSubtype="4" fill="hold" grpId="0" nodeType="afterEffect">
                                  <p:stCondLst>
                                    <p:cond delay="0"/>
                                  </p:stCondLst>
                                  <p:childTnLst>
                                    <p:set>
                                      <p:cBhvr>
                                        <p:cTn id="37" dur="1" fill="hold">
                                          <p:stCondLst>
                                            <p:cond delay="0"/>
                                          </p:stCondLst>
                                        </p:cTn>
                                        <p:tgtEl>
                                          <p:spTgt spid="41"/>
                                        </p:tgtEl>
                                        <p:attrNameLst>
                                          <p:attrName>style.visibility</p:attrName>
                                        </p:attrNameLst>
                                      </p:cBhvr>
                                      <p:to>
                                        <p:strVal val="visible"/>
                                      </p:to>
                                    </p:set>
                                    <p:animEffect transition="in" filter="wipe(down)">
                                      <p:cBhvr>
                                        <p:cTn id="38" dur="500"/>
                                        <p:tgtEl>
                                          <p:spTgt spid="41"/>
                                        </p:tgtEl>
                                      </p:cBhvr>
                                    </p:animEffect>
                                  </p:childTnLst>
                                </p:cTn>
                              </p:par>
                            </p:childTnLst>
                          </p:cTn>
                        </p:par>
                        <p:par>
                          <p:cTn id="39" fill="hold">
                            <p:stCondLst>
                              <p:cond delay="4000"/>
                            </p:stCondLst>
                            <p:childTnLst>
                              <p:par>
                                <p:cTn id="40" presetID="22" presetClass="entr" presetSubtype="2" fill="hold" grpId="0" nodeType="afterEffect">
                                  <p:stCondLst>
                                    <p:cond delay="0"/>
                                  </p:stCondLst>
                                  <p:childTnLst>
                                    <p:set>
                                      <p:cBhvr>
                                        <p:cTn id="41" dur="1" fill="hold">
                                          <p:stCondLst>
                                            <p:cond delay="0"/>
                                          </p:stCondLst>
                                        </p:cTn>
                                        <p:tgtEl>
                                          <p:spTgt spid="46"/>
                                        </p:tgtEl>
                                        <p:attrNameLst>
                                          <p:attrName>style.visibility</p:attrName>
                                        </p:attrNameLst>
                                      </p:cBhvr>
                                      <p:to>
                                        <p:strVal val="visible"/>
                                      </p:to>
                                    </p:set>
                                    <p:animEffect transition="in" filter="wipe(right)">
                                      <p:cBhvr>
                                        <p:cTn id="42" dur="500"/>
                                        <p:tgtEl>
                                          <p:spTgt spid="46"/>
                                        </p:tgtEl>
                                      </p:cBhvr>
                                    </p:animEffect>
                                  </p:childTnLst>
                                </p:cTn>
                              </p:par>
                            </p:childTnLst>
                          </p:cTn>
                        </p:par>
                        <p:par>
                          <p:cTn id="43" fill="hold">
                            <p:stCondLst>
                              <p:cond delay="4500"/>
                            </p:stCondLst>
                            <p:childTnLst>
                              <p:par>
                                <p:cTn id="44" presetID="2" presetClass="entr" presetSubtype="12" fill="hold" nodeType="afterEffect">
                                  <p:stCondLst>
                                    <p:cond delay="0"/>
                                  </p:stCondLst>
                                  <p:childTnLst>
                                    <p:set>
                                      <p:cBhvr>
                                        <p:cTn id="45" dur="1" fill="hold">
                                          <p:stCondLst>
                                            <p:cond delay="0"/>
                                          </p:stCondLst>
                                        </p:cTn>
                                        <p:tgtEl>
                                          <p:spTgt spid="32"/>
                                        </p:tgtEl>
                                        <p:attrNameLst>
                                          <p:attrName>style.visibility</p:attrName>
                                        </p:attrNameLst>
                                      </p:cBhvr>
                                      <p:to>
                                        <p:strVal val="visible"/>
                                      </p:to>
                                    </p:set>
                                    <p:anim calcmode="lin" valueType="num">
                                      <p:cBhvr additive="base">
                                        <p:cTn id="46" dur="500" fill="hold"/>
                                        <p:tgtEl>
                                          <p:spTgt spid="32"/>
                                        </p:tgtEl>
                                        <p:attrNameLst>
                                          <p:attrName>ppt_x</p:attrName>
                                        </p:attrNameLst>
                                      </p:cBhvr>
                                      <p:tavLst>
                                        <p:tav tm="0">
                                          <p:val>
                                            <p:strVal val="0-#ppt_w/2"/>
                                          </p:val>
                                        </p:tav>
                                        <p:tav tm="100000">
                                          <p:val>
                                            <p:strVal val="#ppt_x"/>
                                          </p:val>
                                        </p:tav>
                                      </p:tavLst>
                                    </p:anim>
                                    <p:anim calcmode="lin" valueType="num">
                                      <p:cBhvr additive="base">
                                        <p:cTn id="47" dur="500" fill="hold"/>
                                        <p:tgtEl>
                                          <p:spTgt spid="32"/>
                                        </p:tgtEl>
                                        <p:attrNameLst>
                                          <p:attrName>ppt_y</p:attrName>
                                        </p:attrNameLst>
                                      </p:cBhvr>
                                      <p:tavLst>
                                        <p:tav tm="0">
                                          <p:val>
                                            <p:strVal val="1+#ppt_h/2"/>
                                          </p:val>
                                        </p:tav>
                                        <p:tav tm="100000">
                                          <p:val>
                                            <p:strVal val="#ppt_y"/>
                                          </p:val>
                                        </p:tav>
                                      </p:tavLst>
                                    </p:anim>
                                  </p:childTnLst>
                                </p:cTn>
                              </p:par>
                            </p:childTnLst>
                          </p:cTn>
                        </p:par>
                        <p:par>
                          <p:cTn id="48" fill="hold">
                            <p:stCondLst>
                              <p:cond delay="5000"/>
                            </p:stCondLst>
                            <p:childTnLst>
                              <p:par>
                                <p:cTn id="49" presetID="22" presetClass="entr" presetSubtype="4" fill="hold" grpId="0" nodeType="afterEffect">
                                  <p:stCondLst>
                                    <p:cond delay="0"/>
                                  </p:stCondLst>
                                  <p:childTnLst>
                                    <p:set>
                                      <p:cBhvr>
                                        <p:cTn id="50" dur="1" fill="hold">
                                          <p:stCondLst>
                                            <p:cond delay="0"/>
                                          </p:stCondLst>
                                        </p:cTn>
                                        <p:tgtEl>
                                          <p:spTgt spid="42"/>
                                        </p:tgtEl>
                                        <p:attrNameLst>
                                          <p:attrName>style.visibility</p:attrName>
                                        </p:attrNameLst>
                                      </p:cBhvr>
                                      <p:to>
                                        <p:strVal val="visible"/>
                                      </p:to>
                                    </p:set>
                                    <p:animEffect transition="in" filter="wipe(down)">
                                      <p:cBhvr>
                                        <p:cTn id="51" dur="500"/>
                                        <p:tgtEl>
                                          <p:spTgt spid="42"/>
                                        </p:tgtEl>
                                      </p:cBhvr>
                                    </p:animEffect>
                                  </p:childTnLst>
                                </p:cTn>
                              </p:par>
                            </p:childTnLst>
                          </p:cTn>
                        </p:par>
                        <p:par>
                          <p:cTn id="52" fill="hold">
                            <p:stCondLst>
                              <p:cond delay="5500"/>
                            </p:stCondLst>
                            <p:childTnLst>
                              <p:par>
                                <p:cTn id="53" presetID="22" presetClass="entr" presetSubtype="8" fill="hold" grpId="0" nodeType="afterEffect">
                                  <p:stCondLst>
                                    <p:cond delay="0"/>
                                  </p:stCondLst>
                                  <p:childTnLst>
                                    <p:set>
                                      <p:cBhvr>
                                        <p:cTn id="54" dur="1" fill="hold">
                                          <p:stCondLst>
                                            <p:cond delay="0"/>
                                          </p:stCondLst>
                                        </p:cTn>
                                        <p:tgtEl>
                                          <p:spTgt spid="47"/>
                                        </p:tgtEl>
                                        <p:attrNameLst>
                                          <p:attrName>style.visibility</p:attrName>
                                        </p:attrNameLst>
                                      </p:cBhvr>
                                      <p:to>
                                        <p:strVal val="visible"/>
                                      </p:to>
                                    </p:set>
                                    <p:animEffect transition="in" filter="wipe(left)">
                                      <p:cBhvr>
                                        <p:cTn id="55" dur="500"/>
                                        <p:tgtEl>
                                          <p:spTgt spid="47"/>
                                        </p:tgtEl>
                                      </p:cBhvr>
                                    </p:animEffect>
                                  </p:childTnLst>
                                </p:cTn>
                              </p:par>
                            </p:childTnLst>
                          </p:cTn>
                        </p:par>
                        <p:par>
                          <p:cTn id="56" fill="hold">
                            <p:stCondLst>
                              <p:cond delay="6000"/>
                            </p:stCondLst>
                            <p:childTnLst>
                              <p:par>
                                <p:cTn id="57" presetID="2" presetClass="entr" presetSubtype="12" fill="hold" nodeType="afterEffect">
                                  <p:stCondLst>
                                    <p:cond delay="0"/>
                                  </p:stCondLst>
                                  <p:childTnLst>
                                    <p:set>
                                      <p:cBhvr>
                                        <p:cTn id="58" dur="1" fill="hold">
                                          <p:stCondLst>
                                            <p:cond delay="0"/>
                                          </p:stCondLst>
                                        </p:cTn>
                                        <p:tgtEl>
                                          <p:spTgt spid="35"/>
                                        </p:tgtEl>
                                        <p:attrNameLst>
                                          <p:attrName>style.visibility</p:attrName>
                                        </p:attrNameLst>
                                      </p:cBhvr>
                                      <p:to>
                                        <p:strVal val="visible"/>
                                      </p:to>
                                    </p:set>
                                    <p:anim calcmode="lin" valueType="num">
                                      <p:cBhvr additive="base">
                                        <p:cTn id="59" dur="500" fill="hold"/>
                                        <p:tgtEl>
                                          <p:spTgt spid="35"/>
                                        </p:tgtEl>
                                        <p:attrNameLst>
                                          <p:attrName>ppt_x</p:attrName>
                                        </p:attrNameLst>
                                      </p:cBhvr>
                                      <p:tavLst>
                                        <p:tav tm="0">
                                          <p:val>
                                            <p:strVal val="0-#ppt_w/2"/>
                                          </p:val>
                                        </p:tav>
                                        <p:tav tm="100000">
                                          <p:val>
                                            <p:strVal val="#ppt_x"/>
                                          </p:val>
                                        </p:tav>
                                      </p:tavLst>
                                    </p:anim>
                                    <p:anim calcmode="lin" valueType="num">
                                      <p:cBhvr additive="base">
                                        <p:cTn id="60" dur="500" fill="hold"/>
                                        <p:tgtEl>
                                          <p:spTgt spid="35"/>
                                        </p:tgtEl>
                                        <p:attrNameLst>
                                          <p:attrName>ppt_y</p:attrName>
                                        </p:attrNameLst>
                                      </p:cBhvr>
                                      <p:tavLst>
                                        <p:tav tm="0">
                                          <p:val>
                                            <p:strVal val="1+#ppt_h/2"/>
                                          </p:val>
                                        </p:tav>
                                        <p:tav tm="100000">
                                          <p:val>
                                            <p:strVal val="#ppt_y"/>
                                          </p:val>
                                        </p:tav>
                                      </p:tavLst>
                                    </p:anim>
                                  </p:childTnLst>
                                </p:cTn>
                              </p:par>
                            </p:childTnLst>
                          </p:cTn>
                        </p:par>
                        <p:par>
                          <p:cTn id="61" fill="hold">
                            <p:stCondLst>
                              <p:cond delay="6500"/>
                            </p:stCondLst>
                            <p:childTnLst>
                              <p:par>
                                <p:cTn id="62" presetID="22" presetClass="entr" presetSubtype="4" fill="hold" grpId="0" nodeType="afterEffect">
                                  <p:stCondLst>
                                    <p:cond delay="0"/>
                                  </p:stCondLst>
                                  <p:childTnLst>
                                    <p:set>
                                      <p:cBhvr>
                                        <p:cTn id="63" dur="1" fill="hold">
                                          <p:stCondLst>
                                            <p:cond delay="0"/>
                                          </p:stCondLst>
                                        </p:cTn>
                                        <p:tgtEl>
                                          <p:spTgt spid="43"/>
                                        </p:tgtEl>
                                        <p:attrNameLst>
                                          <p:attrName>style.visibility</p:attrName>
                                        </p:attrNameLst>
                                      </p:cBhvr>
                                      <p:to>
                                        <p:strVal val="visible"/>
                                      </p:to>
                                    </p:set>
                                    <p:animEffect transition="in" filter="wipe(down)">
                                      <p:cBhvr>
                                        <p:cTn id="64" dur="500"/>
                                        <p:tgtEl>
                                          <p:spTgt spid="43"/>
                                        </p:tgtEl>
                                      </p:cBhvr>
                                    </p:animEffect>
                                  </p:childTnLst>
                                </p:cTn>
                              </p:par>
                            </p:childTnLst>
                          </p:cTn>
                        </p:par>
                        <p:par>
                          <p:cTn id="65" fill="hold">
                            <p:stCondLst>
                              <p:cond delay="7000"/>
                            </p:stCondLst>
                            <p:childTnLst>
                              <p:par>
                                <p:cTn id="66" presetID="22" presetClass="entr" presetSubtype="8" fill="hold" grpId="0" nodeType="afterEffect">
                                  <p:stCondLst>
                                    <p:cond delay="0"/>
                                  </p:stCondLst>
                                  <p:childTnLst>
                                    <p:set>
                                      <p:cBhvr>
                                        <p:cTn id="67" dur="1" fill="hold">
                                          <p:stCondLst>
                                            <p:cond delay="0"/>
                                          </p:stCondLst>
                                        </p:cTn>
                                        <p:tgtEl>
                                          <p:spTgt spid="48"/>
                                        </p:tgtEl>
                                        <p:attrNameLst>
                                          <p:attrName>style.visibility</p:attrName>
                                        </p:attrNameLst>
                                      </p:cBhvr>
                                      <p:to>
                                        <p:strVal val="visible"/>
                                      </p:to>
                                    </p:set>
                                    <p:animEffect transition="in" filter="wipe(left)">
                                      <p:cBhvr>
                                        <p:cTn id="68"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0" grpId="0"/>
      <p:bldP spid="41" grpId="0"/>
      <p:bldP spid="42" grpId="0"/>
      <p:bldP spid="43" grpId="0"/>
      <p:bldP spid="44" grpId="0"/>
      <p:bldP spid="45" grpId="0"/>
      <p:bldP spid="46" grpId="0"/>
      <p:bldP spid="47" grpId="0"/>
      <p:bldP spid="48"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任意多边形 32"/>
          <p:cNvSpPr/>
          <p:nvPr/>
        </p:nvSpPr>
        <p:spPr>
          <a:xfrm>
            <a:off x="2207900" y="921493"/>
            <a:ext cx="2169862" cy="1668340"/>
          </a:xfrm>
          <a:custGeom>
            <a:avLst/>
            <a:gdLst>
              <a:gd name="connsiteX0" fmla="*/ 868680 w 1737360"/>
              <a:gd name="connsiteY0" fmla="*/ 0 h 1335802"/>
              <a:gd name="connsiteX1" fmla="*/ 1737360 w 1737360"/>
              <a:gd name="connsiteY1" fmla="*/ 868680 h 1335802"/>
              <a:gd name="connsiteX2" fmla="*/ 1270238 w 1737360"/>
              <a:gd name="connsiteY2" fmla="*/ 1335802 h 1335802"/>
              <a:gd name="connsiteX3" fmla="*/ 1215904 w 1737360"/>
              <a:gd name="connsiteY3" fmla="*/ 1290972 h 1335802"/>
              <a:gd name="connsiteX4" fmla="*/ 868680 w 1737360"/>
              <a:gd name="connsiteY4" fmla="*/ 1184910 h 1335802"/>
              <a:gd name="connsiteX5" fmla="*/ 521456 w 1737360"/>
              <a:gd name="connsiteY5" fmla="*/ 1290972 h 1335802"/>
              <a:gd name="connsiteX6" fmla="*/ 467122 w 1737360"/>
              <a:gd name="connsiteY6" fmla="*/ 1335802 h 1335802"/>
              <a:gd name="connsiteX7" fmla="*/ 0 w 1737360"/>
              <a:gd name="connsiteY7" fmla="*/ 868680 h 1335802"/>
              <a:gd name="connsiteX8" fmla="*/ 868680 w 1737360"/>
              <a:gd name="connsiteY8" fmla="*/ 0 h 1335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37360" h="1335802">
                <a:moveTo>
                  <a:pt x="868680" y="0"/>
                </a:moveTo>
                <a:lnTo>
                  <a:pt x="1737360" y="868680"/>
                </a:lnTo>
                <a:lnTo>
                  <a:pt x="1270238" y="1335802"/>
                </a:lnTo>
                <a:lnTo>
                  <a:pt x="1215904" y="1290972"/>
                </a:lnTo>
                <a:cubicBezTo>
                  <a:pt x="1116787" y="1224010"/>
                  <a:pt x="997300" y="1184910"/>
                  <a:pt x="868680" y="1184910"/>
                </a:cubicBezTo>
                <a:cubicBezTo>
                  <a:pt x="740061" y="1184910"/>
                  <a:pt x="620574" y="1224010"/>
                  <a:pt x="521456" y="1290972"/>
                </a:cubicBezTo>
                <a:lnTo>
                  <a:pt x="467122" y="1335802"/>
                </a:lnTo>
                <a:lnTo>
                  <a:pt x="0" y="868680"/>
                </a:lnTo>
                <a:lnTo>
                  <a:pt x="868680" y="0"/>
                </a:lnTo>
                <a:close/>
              </a:path>
            </a:pathLst>
          </a:custGeom>
          <a:blipFill>
            <a:blip r:embed="rId1"/>
            <a:stretch>
              <a:fillRect/>
            </a:stretch>
          </a:blipFill>
          <a:ln w="25400">
            <a:gradFill flip="none" rotWithShape="1">
              <a:gsLst>
                <a:gs pos="0">
                  <a:schemeClr val="bg1">
                    <a:lumMod val="85000"/>
                  </a:schemeClr>
                </a:gs>
                <a:gs pos="100000">
                  <a:schemeClr val="bg1"/>
                </a:gs>
              </a:gsLst>
              <a:lin ang="7800000" scaled="0"/>
              <a:tileRect/>
            </a:grad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任意多边形 33"/>
          <p:cNvSpPr/>
          <p:nvPr/>
        </p:nvSpPr>
        <p:spPr>
          <a:xfrm>
            <a:off x="1018282" y="2092077"/>
            <a:ext cx="1678769" cy="2169862"/>
          </a:xfrm>
          <a:custGeom>
            <a:avLst/>
            <a:gdLst>
              <a:gd name="connsiteX0" fmla="*/ 868680 w 1344153"/>
              <a:gd name="connsiteY0" fmla="*/ 0 h 1737360"/>
              <a:gd name="connsiteX1" fmla="*/ 1344153 w 1344153"/>
              <a:gd name="connsiteY1" fmla="*/ 475473 h 1737360"/>
              <a:gd name="connsiteX2" fmla="*/ 1306212 w 1344153"/>
              <a:gd name="connsiteY2" fmla="*/ 521456 h 1737360"/>
              <a:gd name="connsiteX3" fmla="*/ 1200150 w 1344153"/>
              <a:gd name="connsiteY3" fmla="*/ 868680 h 1737360"/>
              <a:gd name="connsiteX4" fmla="*/ 1306212 w 1344153"/>
              <a:gd name="connsiteY4" fmla="*/ 1215904 h 1737360"/>
              <a:gd name="connsiteX5" fmla="*/ 1344153 w 1344153"/>
              <a:gd name="connsiteY5" fmla="*/ 1261888 h 1737360"/>
              <a:gd name="connsiteX6" fmla="*/ 868680 w 1344153"/>
              <a:gd name="connsiteY6" fmla="*/ 1737360 h 1737360"/>
              <a:gd name="connsiteX7" fmla="*/ 0 w 1344153"/>
              <a:gd name="connsiteY7" fmla="*/ 868680 h 1737360"/>
              <a:gd name="connsiteX8" fmla="*/ 868680 w 1344153"/>
              <a:gd name="connsiteY8" fmla="*/ 0 h 1737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44153" h="1737360">
                <a:moveTo>
                  <a:pt x="868680" y="0"/>
                </a:moveTo>
                <a:lnTo>
                  <a:pt x="1344153" y="475473"/>
                </a:lnTo>
                <a:lnTo>
                  <a:pt x="1306212" y="521456"/>
                </a:lnTo>
                <a:cubicBezTo>
                  <a:pt x="1239250" y="620574"/>
                  <a:pt x="1200150" y="740061"/>
                  <a:pt x="1200150" y="868680"/>
                </a:cubicBezTo>
                <a:cubicBezTo>
                  <a:pt x="1200150" y="997300"/>
                  <a:pt x="1239250" y="1116787"/>
                  <a:pt x="1306212" y="1215904"/>
                </a:cubicBezTo>
                <a:lnTo>
                  <a:pt x="1344153" y="1261888"/>
                </a:lnTo>
                <a:lnTo>
                  <a:pt x="868680" y="1737360"/>
                </a:lnTo>
                <a:lnTo>
                  <a:pt x="0" y="868680"/>
                </a:lnTo>
                <a:lnTo>
                  <a:pt x="868680" y="0"/>
                </a:lnTo>
                <a:close/>
              </a:path>
            </a:pathLst>
          </a:custGeom>
          <a:blipFill>
            <a:blip r:embed="rId2"/>
            <a:stretch>
              <a:fillRect/>
            </a:stretch>
          </a:blipFill>
          <a:ln w="25400">
            <a:gradFill flip="none" rotWithShape="1">
              <a:gsLst>
                <a:gs pos="0">
                  <a:schemeClr val="bg1">
                    <a:lumMod val="85000"/>
                  </a:schemeClr>
                </a:gs>
                <a:gs pos="100000">
                  <a:schemeClr val="bg1"/>
                </a:gs>
              </a:gsLst>
              <a:lin ang="7800000" scaled="0"/>
              <a:tileRect/>
            </a:grad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任意多边形 34"/>
          <p:cNvSpPr/>
          <p:nvPr/>
        </p:nvSpPr>
        <p:spPr>
          <a:xfrm>
            <a:off x="3932781" y="2092077"/>
            <a:ext cx="1678769" cy="2169862"/>
          </a:xfrm>
          <a:custGeom>
            <a:avLst/>
            <a:gdLst>
              <a:gd name="connsiteX0" fmla="*/ 475472 w 1344152"/>
              <a:gd name="connsiteY0" fmla="*/ 0 h 1737360"/>
              <a:gd name="connsiteX1" fmla="*/ 1344152 w 1344152"/>
              <a:gd name="connsiteY1" fmla="*/ 868680 h 1737360"/>
              <a:gd name="connsiteX2" fmla="*/ 475472 w 1344152"/>
              <a:gd name="connsiteY2" fmla="*/ 1737360 h 1737360"/>
              <a:gd name="connsiteX3" fmla="*/ 0 w 1344152"/>
              <a:gd name="connsiteY3" fmla="*/ 1261888 h 1737360"/>
              <a:gd name="connsiteX4" fmla="*/ 37940 w 1344152"/>
              <a:gd name="connsiteY4" fmla="*/ 1215904 h 1737360"/>
              <a:gd name="connsiteX5" fmla="*/ 144002 w 1344152"/>
              <a:gd name="connsiteY5" fmla="*/ 868680 h 1737360"/>
              <a:gd name="connsiteX6" fmla="*/ 37940 w 1344152"/>
              <a:gd name="connsiteY6" fmla="*/ 521456 h 1737360"/>
              <a:gd name="connsiteX7" fmla="*/ 0 w 1344152"/>
              <a:gd name="connsiteY7" fmla="*/ 475473 h 1737360"/>
              <a:gd name="connsiteX8" fmla="*/ 475472 w 1344152"/>
              <a:gd name="connsiteY8" fmla="*/ 0 h 1737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44152" h="1737360">
                <a:moveTo>
                  <a:pt x="475472" y="0"/>
                </a:moveTo>
                <a:lnTo>
                  <a:pt x="1344152" y="868680"/>
                </a:lnTo>
                <a:lnTo>
                  <a:pt x="475472" y="1737360"/>
                </a:lnTo>
                <a:lnTo>
                  <a:pt x="0" y="1261888"/>
                </a:lnTo>
                <a:lnTo>
                  <a:pt x="37940" y="1215904"/>
                </a:lnTo>
                <a:cubicBezTo>
                  <a:pt x="104902" y="1116787"/>
                  <a:pt x="144002" y="997300"/>
                  <a:pt x="144002" y="868680"/>
                </a:cubicBezTo>
                <a:cubicBezTo>
                  <a:pt x="144002" y="740061"/>
                  <a:pt x="104902" y="620574"/>
                  <a:pt x="37940" y="521456"/>
                </a:cubicBezTo>
                <a:lnTo>
                  <a:pt x="0" y="475473"/>
                </a:lnTo>
                <a:lnTo>
                  <a:pt x="475472" y="0"/>
                </a:lnTo>
                <a:close/>
              </a:path>
            </a:pathLst>
          </a:custGeom>
          <a:blipFill>
            <a:blip r:embed="rId3"/>
            <a:stretch>
              <a:fillRect/>
            </a:stretch>
          </a:blipFill>
          <a:ln w="25400">
            <a:gradFill flip="none" rotWithShape="1">
              <a:gsLst>
                <a:gs pos="0">
                  <a:schemeClr val="bg1">
                    <a:lumMod val="85000"/>
                  </a:schemeClr>
                </a:gs>
                <a:gs pos="100000">
                  <a:schemeClr val="bg1"/>
                </a:gs>
              </a:gsLst>
              <a:lin ang="7800000" scaled="0"/>
              <a:tileRect/>
            </a:grad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35"/>
          <p:cNvSpPr/>
          <p:nvPr/>
        </p:nvSpPr>
        <p:spPr>
          <a:xfrm>
            <a:off x="2207900" y="3764184"/>
            <a:ext cx="2169862" cy="1668340"/>
          </a:xfrm>
          <a:custGeom>
            <a:avLst/>
            <a:gdLst>
              <a:gd name="connsiteX0" fmla="*/ 467122 w 1737360"/>
              <a:gd name="connsiteY0" fmla="*/ 0 h 1335802"/>
              <a:gd name="connsiteX1" fmla="*/ 521456 w 1737360"/>
              <a:gd name="connsiteY1" fmla="*/ 44830 h 1335802"/>
              <a:gd name="connsiteX2" fmla="*/ 868680 w 1737360"/>
              <a:gd name="connsiteY2" fmla="*/ 150892 h 1335802"/>
              <a:gd name="connsiteX3" fmla="*/ 1215904 w 1737360"/>
              <a:gd name="connsiteY3" fmla="*/ 44830 h 1335802"/>
              <a:gd name="connsiteX4" fmla="*/ 1270238 w 1737360"/>
              <a:gd name="connsiteY4" fmla="*/ 0 h 1335802"/>
              <a:gd name="connsiteX5" fmla="*/ 1737360 w 1737360"/>
              <a:gd name="connsiteY5" fmla="*/ 467122 h 1335802"/>
              <a:gd name="connsiteX6" fmla="*/ 868680 w 1737360"/>
              <a:gd name="connsiteY6" fmla="*/ 1335802 h 1335802"/>
              <a:gd name="connsiteX7" fmla="*/ 0 w 1737360"/>
              <a:gd name="connsiteY7" fmla="*/ 467122 h 1335802"/>
              <a:gd name="connsiteX8" fmla="*/ 467122 w 1737360"/>
              <a:gd name="connsiteY8" fmla="*/ 0 h 1335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37360" h="1335802">
                <a:moveTo>
                  <a:pt x="467122" y="0"/>
                </a:moveTo>
                <a:lnTo>
                  <a:pt x="521456" y="44830"/>
                </a:lnTo>
                <a:cubicBezTo>
                  <a:pt x="620574" y="111792"/>
                  <a:pt x="740061" y="150892"/>
                  <a:pt x="868680" y="150892"/>
                </a:cubicBezTo>
                <a:cubicBezTo>
                  <a:pt x="997300" y="150892"/>
                  <a:pt x="1116787" y="111792"/>
                  <a:pt x="1215904" y="44830"/>
                </a:cubicBezTo>
                <a:lnTo>
                  <a:pt x="1270238" y="0"/>
                </a:lnTo>
                <a:lnTo>
                  <a:pt x="1737360" y="467122"/>
                </a:lnTo>
                <a:lnTo>
                  <a:pt x="868680" y="1335802"/>
                </a:lnTo>
                <a:lnTo>
                  <a:pt x="0" y="467122"/>
                </a:lnTo>
                <a:lnTo>
                  <a:pt x="467122" y="0"/>
                </a:lnTo>
                <a:close/>
              </a:path>
            </a:pathLst>
          </a:custGeom>
          <a:blipFill>
            <a:blip r:embed="rId4"/>
            <a:stretch>
              <a:fillRect/>
            </a:stretch>
          </a:blipFill>
          <a:ln w="25400">
            <a:gradFill flip="none" rotWithShape="1">
              <a:gsLst>
                <a:gs pos="0">
                  <a:schemeClr val="bg1">
                    <a:lumMod val="85000"/>
                  </a:schemeClr>
                </a:gs>
                <a:gs pos="100000">
                  <a:schemeClr val="bg1"/>
                </a:gs>
              </a:gsLst>
              <a:lin ang="7800000" scaled="0"/>
              <a:tileRect/>
            </a:grad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p:cNvSpPr/>
          <p:nvPr/>
        </p:nvSpPr>
        <p:spPr>
          <a:xfrm>
            <a:off x="2652881" y="2535176"/>
            <a:ext cx="1279900" cy="12799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圆角矩形 37"/>
          <p:cNvSpPr/>
          <p:nvPr/>
        </p:nvSpPr>
        <p:spPr>
          <a:xfrm>
            <a:off x="5872193" y="3937337"/>
            <a:ext cx="5040860" cy="838800"/>
          </a:xfrm>
          <a:prstGeom prst="roundRect">
            <a:avLst>
              <a:gd name="adj" fmla="val 50000"/>
            </a:avLst>
          </a:prstGeom>
          <a:solidFill>
            <a:schemeClr val="accent1"/>
          </a:solidFill>
          <a:ln w="38100">
            <a:gradFill flip="none" rotWithShape="1">
              <a:gsLst>
                <a:gs pos="0">
                  <a:srgbClr val="CDCDCD"/>
                </a:gs>
                <a:gs pos="100000">
                  <a:schemeClr val="bg1"/>
                </a:gs>
              </a:gsLst>
              <a:lin ang="8100000" scaled="1"/>
              <a:tileRect/>
            </a:gradFill>
          </a:ln>
          <a:effectLst>
            <a:innerShdw blurRad="127000" dist="63500" dir="13500000">
              <a:schemeClr val="tx1">
                <a:lumMod val="65000"/>
                <a:lumOff val="35000"/>
                <a:alpha val="49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latin typeface="Calibri" panose="020F0502020204030204"/>
              <a:ea typeface="宋体" panose="02010600030101010101" pitchFamily="2" charset="-122"/>
            </a:endParaRPr>
          </a:p>
        </p:txBody>
      </p:sp>
      <p:sp>
        <p:nvSpPr>
          <p:cNvPr id="39" name="椭圆 38"/>
          <p:cNvSpPr/>
          <p:nvPr/>
        </p:nvSpPr>
        <p:spPr>
          <a:xfrm>
            <a:off x="5797188" y="1628688"/>
            <a:ext cx="6483963" cy="70840"/>
          </a:xfrm>
          <a:prstGeom prst="ellipse">
            <a:avLst/>
          </a:prstGeom>
          <a:gradFill flip="none" rotWithShape="1">
            <a:gsLst>
              <a:gs pos="0">
                <a:schemeClr val="tx1">
                  <a:lumMod val="95000"/>
                  <a:lumOff val="5000"/>
                  <a:alpha val="50000"/>
                </a:schemeClr>
              </a:gs>
              <a:gs pos="100000">
                <a:schemeClr val="bg2">
                  <a:lumMod val="10000"/>
                  <a:alpha val="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5797188" y="3428814"/>
            <a:ext cx="6483963" cy="45719"/>
          </a:xfrm>
          <a:prstGeom prst="ellipse">
            <a:avLst/>
          </a:prstGeom>
          <a:gradFill flip="none" rotWithShape="1">
            <a:gsLst>
              <a:gs pos="0">
                <a:schemeClr val="tx1">
                  <a:lumMod val="95000"/>
                  <a:lumOff val="5000"/>
                  <a:alpha val="50000"/>
                </a:schemeClr>
              </a:gs>
              <a:gs pos="100000">
                <a:schemeClr val="bg2">
                  <a:lumMod val="10000"/>
                  <a:alpha val="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useBgFill="1">
        <p:nvSpPr>
          <p:cNvPr id="41" name="矩形 40"/>
          <p:cNvSpPr/>
          <p:nvPr/>
        </p:nvSpPr>
        <p:spPr>
          <a:xfrm>
            <a:off x="5872193" y="1660833"/>
            <a:ext cx="6626934" cy="178941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文本框 42"/>
          <p:cNvSpPr txBox="1"/>
          <p:nvPr/>
        </p:nvSpPr>
        <p:spPr>
          <a:xfrm>
            <a:off x="7527540" y="1699528"/>
            <a:ext cx="4146719" cy="784830"/>
          </a:xfrm>
          <a:prstGeom prst="rect">
            <a:avLst/>
          </a:prstGeom>
          <a:noFill/>
        </p:spPr>
        <p:txBody>
          <a:bodyPr wrap="square" rtlCol="0">
            <a:spAutoFit/>
          </a:bodyPr>
          <a:lstStyle/>
          <a:p>
            <a:r>
              <a:rPr lang="en-US" altLang="zh-CN" sz="4500" b="1" dirty="0">
                <a:solidFill>
                  <a:schemeClr val="bg1">
                    <a:lumMod val="50000"/>
                  </a:schemeClr>
                </a:solidFill>
                <a:latin typeface="微软雅黑" panose="020B0503020204020204" pitchFamily="34" charset="-122"/>
                <a:ea typeface="微软雅黑" panose="020B0503020204020204" pitchFamily="34" charset="-122"/>
              </a:rPr>
              <a:t>2017</a:t>
            </a:r>
            <a:endParaRPr lang="zh-CN" altLang="en-US" sz="45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44" name="文本框 43"/>
          <p:cNvSpPr txBox="1"/>
          <p:nvPr/>
        </p:nvSpPr>
        <p:spPr>
          <a:xfrm>
            <a:off x="6012360" y="2274173"/>
            <a:ext cx="6846390" cy="1044453"/>
          </a:xfrm>
          <a:prstGeom prst="rect">
            <a:avLst/>
          </a:prstGeom>
          <a:noFill/>
        </p:spPr>
        <p:txBody>
          <a:bodyPr wrap="square" rtlCol="0">
            <a:spAutoFit/>
          </a:bodyPr>
          <a:lstStyle/>
          <a:p>
            <a:r>
              <a:rPr lang="zh-CN" altLang="en-US" sz="6185" b="1" dirty="0" smtClean="0">
                <a:solidFill>
                  <a:schemeClr val="accent1"/>
                </a:solidFill>
                <a:effectLst>
                  <a:innerShdw blurRad="63500" dist="50800" dir="18900000">
                    <a:prstClr val="black">
                      <a:alpha val="50000"/>
                    </a:prstClr>
                  </a:innerShdw>
                </a:effectLst>
                <a:latin typeface="微软雅黑" panose="020B0503020204020204" pitchFamily="34" charset="-122"/>
                <a:ea typeface="微软雅黑" panose="020B0503020204020204" pitchFamily="34" charset="-122"/>
              </a:rPr>
              <a:t>感谢聆听 批评指导</a:t>
            </a:r>
            <a:endParaRPr lang="zh-CN" altLang="en-US" sz="6185" b="1" dirty="0">
              <a:solidFill>
                <a:schemeClr val="accent1"/>
              </a:solidFill>
              <a:effectLst>
                <a:innerShdw blurRad="63500" dist="50800" dir="18900000">
                  <a:prstClr val="black">
                    <a:alpha val="50000"/>
                  </a:prstClr>
                </a:innerShdw>
              </a:effectLst>
              <a:latin typeface="微软雅黑" panose="020B0503020204020204" pitchFamily="34" charset="-122"/>
              <a:ea typeface="微软雅黑" panose="020B0503020204020204" pitchFamily="34" charset="-122"/>
            </a:endParaRPr>
          </a:p>
        </p:txBody>
      </p:sp>
      <p:sp>
        <p:nvSpPr>
          <p:cNvPr id="45" name="文本框 44"/>
          <p:cNvSpPr txBox="1"/>
          <p:nvPr/>
        </p:nvSpPr>
        <p:spPr>
          <a:xfrm>
            <a:off x="6569299" y="4158964"/>
            <a:ext cx="4381324" cy="368300"/>
          </a:xfrm>
          <a:prstGeom prst="rect">
            <a:avLst/>
          </a:prstGeom>
          <a:noFill/>
        </p:spPr>
        <p:txBody>
          <a:bodyPr wrap="squar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汇报人：</a:t>
            </a:r>
            <a:r>
              <a:rPr lang="zh-CN" altLang="en-US" dirty="0">
                <a:solidFill>
                  <a:schemeClr val="tx1">
                    <a:lumMod val="50000"/>
                    <a:lumOff val="50000"/>
                  </a:schemeClr>
                </a:solidFill>
                <a:latin typeface="微软雅黑" panose="020B0503020204020204" pitchFamily="34" charset="-122"/>
                <a:ea typeface="微软雅黑" panose="020B0503020204020204" pitchFamily="34" charset="-122"/>
                <a:sym typeface="+mn-ea"/>
              </a:rPr>
              <a:t>尚景</a:t>
            </a:r>
            <a:r>
              <a:rPr lang="zh-CN" altLang="en-US" dirty="0">
                <a:solidFill>
                  <a:schemeClr val="bg1"/>
                </a:solidFill>
                <a:latin typeface="微软雅黑" panose="020B0503020204020204" pitchFamily="34" charset="-122"/>
                <a:ea typeface="微软雅黑" panose="020B0503020204020204" pitchFamily="34" charset="-122"/>
              </a:rPr>
              <a:t>  时间</a:t>
            </a:r>
            <a:r>
              <a:rPr lang="en-US" altLang="zh-CN" dirty="0">
                <a:solidFill>
                  <a:schemeClr val="bg1"/>
                </a:solidFill>
                <a:latin typeface="微软雅黑" panose="020B0503020204020204" pitchFamily="34" charset="-122"/>
                <a:ea typeface="微软雅黑" panose="020B0503020204020204" pitchFamily="34" charset="-122"/>
              </a:rPr>
              <a:t>|2018.08.08</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46" name="圆角矩形 45"/>
          <p:cNvSpPr/>
          <p:nvPr/>
        </p:nvSpPr>
        <p:spPr>
          <a:xfrm>
            <a:off x="4650371" y="3722969"/>
            <a:ext cx="1054378" cy="791318"/>
          </a:xfrm>
          <a:prstGeom prst="roundRect">
            <a:avLst>
              <a:gd name="adj" fmla="val 50000"/>
            </a:avLst>
          </a:prstGeom>
          <a:solidFill>
            <a:schemeClr val="bg1">
              <a:lumMod val="95000"/>
            </a:schemeClr>
          </a:solidFill>
          <a:ln w="50800">
            <a:noFill/>
          </a:ln>
          <a:effectLst>
            <a:outerShdw blurRad="38100" dist="12700" dir="2700000" algn="tl" rotWithShape="0">
              <a:schemeClr val="tx1">
                <a:lumMod val="65000"/>
                <a:lumOff val="35000"/>
                <a:alpha val="60000"/>
              </a:schemeClr>
            </a:outerShdw>
          </a:effectLst>
          <a:scene3d>
            <a:camera prst="orthographicFront"/>
            <a:lightRig rig="threePt" dir="t"/>
          </a:scene3d>
          <a:sp3d prstMaterial="softEdge">
            <a:bevelT w="57150" h="127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srgbClr val="FFFFFF"/>
              </a:solidFill>
              <a:latin typeface="Calibri" panose="020F0502020204030204"/>
              <a:ea typeface="宋体" panose="02010600030101010101" pitchFamily="2" charset="-122"/>
            </a:endParaRPr>
          </a:p>
        </p:txBody>
      </p:sp>
      <p:pic>
        <p:nvPicPr>
          <p:cNvPr id="47" name="Picture 2" descr="C:\Users\Administrator\Desktop\手.png"/>
          <p:cNvPicPr>
            <a:picLocks noChangeAspect="1" noChangeArrowheads="1"/>
          </p:cNvPicPr>
          <p:nvPr/>
        </p:nvPicPr>
        <p:blipFill>
          <a:blip r:embed="rId5"/>
          <a:srcRect/>
          <a:stretch>
            <a:fillRect/>
          </a:stretch>
        </p:blipFill>
        <p:spPr bwMode="auto">
          <a:xfrm flipH="1">
            <a:off x="6503309" y="5280353"/>
            <a:ext cx="3460705" cy="3363027"/>
          </a:xfrm>
          <a:prstGeom prst="rect">
            <a:avLst/>
          </a:prstGeom>
          <a:noFill/>
        </p:spPr>
      </p:pic>
      <p:sp>
        <p:nvSpPr>
          <p:cNvPr id="48" name="椭圆 47"/>
          <p:cNvSpPr/>
          <p:nvPr/>
        </p:nvSpPr>
        <p:spPr>
          <a:xfrm>
            <a:off x="1018281" y="4017703"/>
            <a:ext cx="666667" cy="666667"/>
          </a:xfrm>
          <a:prstGeom prst="ellipse">
            <a:avLst/>
          </a:prstGeom>
          <a:gradFill flip="none" rotWithShape="1">
            <a:gsLst>
              <a:gs pos="0">
                <a:schemeClr val="bg1"/>
              </a:gs>
              <a:gs pos="100000">
                <a:schemeClr val="bg1">
                  <a:lumMod val="85000"/>
                </a:schemeClr>
              </a:gs>
            </a:gsLst>
            <a:lin ang="18900000" scaled="1"/>
            <a:tileRect/>
          </a:gradFill>
          <a:ln w="28575">
            <a:gradFill flip="none" rotWithShape="1">
              <a:gsLst>
                <a:gs pos="0">
                  <a:schemeClr val="bg1"/>
                </a:gs>
                <a:gs pos="100000">
                  <a:schemeClr val="bg1">
                    <a:lumMod val="85000"/>
                  </a:schemeClr>
                </a:gs>
              </a:gsLst>
              <a:lin ang="8100000" scaled="1"/>
              <a:tileRect/>
            </a:gradFill>
          </a:ln>
          <a:effectLst>
            <a:outerShdw blurRad="444500" dist="1905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a:off x="10932391" y="6471881"/>
            <a:ext cx="529885" cy="529885"/>
          </a:xfrm>
          <a:prstGeom prst="ellipse">
            <a:avLst/>
          </a:prstGeom>
          <a:gradFill flip="none" rotWithShape="1">
            <a:gsLst>
              <a:gs pos="0">
                <a:schemeClr val="bg1"/>
              </a:gs>
              <a:gs pos="100000">
                <a:schemeClr val="bg1">
                  <a:lumMod val="85000"/>
                </a:schemeClr>
              </a:gs>
            </a:gsLst>
            <a:lin ang="18900000" scaled="1"/>
            <a:tileRect/>
          </a:gradFill>
          <a:ln w="28575">
            <a:gradFill>
              <a:gsLst>
                <a:gs pos="0">
                  <a:schemeClr val="bg1"/>
                </a:gs>
                <a:gs pos="100000">
                  <a:schemeClr val="bg1">
                    <a:lumMod val="85000"/>
                  </a:schemeClr>
                </a:gs>
              </a:gsLst>
              <a:lin ang="5400000" scaled="1"/>
            </a:gradFill>
          </a:ln>
          <a:effectLst>
            <a:outerShdw blurRad="444500" dist="1905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a:off x="4615868" y="5994882"/>
            <a:ext cx="688144" cy="688144"/>
          </a:xfrm>
          <a:prstGeom prst="ellipse">
            <a:avLst/>
          </a:prstGeom>
          <a:solidFill>
            <a:schemeClr val="accent1"/>
          </a:solidFill>
          <a:ln w="28575">
            <a:solidFill>
              <a:schemeClr val="accent1"/>
            </a:solidFill>
          </a:ln>
          <a:effectLst>
            <a:outerShdw blurRad="444500" dist="1905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a:off x="9963586" y="5813980"/>
            <a:ext cx="425192" cy="425192"/>
          </a:xfrm>
          <a:prstGeom prst="ellipse">
            <a:avLst/>
          </a:prstGeom>
          <a:solidFill>
            <a:schemeClr val="accent1"/>
          </a:solidFill>
          <a:ln w="28575">
            <a:solidFill>
              <a:schemeClr val="accent1"/>
            </a:solidFill>
          </a:ln>
          <a:effectLst>
            <a:outerShdw blurRad="444500" dist="1905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a:off x="11918769" y="4553944"/>
            <a:ext cx="362382" cy="362382"/>
          </a:xfrm>
          <a:prstGeom prst="ellipse">
            <a:avLst/>
          </a:prstGeom>
          <a:solidFill>
            <a:schemeClr val="accent1"/>
          </a:solidFill>
          <a:ln w="28575">
            <a:solidFill>
              <a:schemeClr val="accent1"/>
            </a:solidFill>
          </a:ln>
          <a:effectLst>
            <a:outerShdw blurRad="444500" dist="1905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p:cNvSpPr/>
          <p:nvPr/>
        </p:nvSpPr>
        <p:spPr>
          <a:xfrm>
            <a:off x="1802751" y="6086911"/>
            <a:ext cx="564720" cy="564720"/>
          </a:xfrm>
          <a:prstGeom prst="ellipse">
            <a:avLst/>
          </a:prstGeom>
          <a:solidFill>
            <a:schemeClr val="accent1"/>
          </a:solidFill>
          <a:ln w="28575">
            <a:solidFill>
              <a:schemeClr val="accent1"/>
            </a:solidFill>
          </a:ln>
          <a:effectLst>
            <a:outerShdw blurRad="444500" dist="1905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p:cNvSpPr/>
          <p:nvPr/>
        </p:nvSpPr>
        <p:spPr>
          <a:xfrm>
            <a:off x="663221" y="5079208"/>
            <a:ext cx="429449" cy="429449"/>
          </a:xfrm>
          <a:prstGeom prst="ellipse">
            <a:avLst/>
          </a:prstGeom>
          <a:solidFill>
            <a:schemeClr val="accent1"/>
          </a:solidFill>
          <a:ln w="28575">
            <a:solidFill>
              <a:schemeClr val="accent1"/>
            </a:solidFill>
          </a:ln>
          <a:effectLst>
            <a:outerShdw blurRad="444500" dist="1905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p:cNvSpPr/>
          <p:nvPr/>
        </p:nvSpPr>
        <p:spPr>
          <a:xfrm>
            <a:off x="3310714" y="6448045"/>
            <a:ext cx="407171" cy="407171"/>
          </a:xfrm>
          <a:prstGeom prst="ellipse">
            <a:avLst/>
          </a:prstGeom>
          <a:gradFill flip="none" rotWithShape="1">
            <a:gsLst>
              <a:gs pos="0">
                <a:schemeClr val="bg1"/>
              </a:gs>
              <a:gs pos="100000">
                <a:schemeClr val="bg1">
                  <a:lumMod val="85000"/>
                </a:schemeClr>
              </a:gs>
            </a:gsLst>
            <a:lin ang="18900000" scaled="1"/>
            <a:tileRect/>
          </a:gradFill>
          <a:ln w="28575">
            <a:gradFill>
              <a:gsLst>
                <a:gs pos="0">
                  <a:schemeClr val="bg1"/>
                </a:gs>
                <a:gs pos="100000">
                  <a:schemeClr val="bg1">
                    <a:lumMod val="85000"/>
                  </a:schemeClr>
                </a:gs>
              </a:gsLst>
              <a:lin ang="5400000" scaled="1"/>
            </a:gradFill>
          </a:ln>
          <a:effectLst>
            <a:outerShdw blurRad="444500" dist="1905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p:cNvSpPr/>
          <p:nvPr/>
        </p:nvSpPr>
        <p:spPr>
          <a:xfrm>
            <a:off x="2264793" y="4916326"/>
            <a:ext cx="407171" cy="407171"/>
          </a:xfrm>
          <a:prstGeom prst="ellipse">
            <a:avLst/>
          </a:prstGeom>
          <a:gradFill flip="none" rotWithShape="1">
            <a:gsLst>
              <a:gs pos="0">
                <a:schemeClr val="bg1"/>
              </a:gs>
              <a:gs pos="100000">
                <a:schemeClr val="bg1">
                  <a:lumMod val="85000"/>
                </a:schemeClr>
              </a:gs>
            </a:gsLst>
            <a:lin ang="18900000" scaled="1"/>
            <a:tileRect/>
          </a:gradFill>
          <a:ln w="28575">
            <a:gradFill>
              <a:gsLst>
                <a:gs pos="0">
                  <a:schemeClr val="bg1"/>
                </a:gs>
                <a:gs pos="100000">
                  <a:schemeClr val="bg1">
                    <a:lumMod val="85000"/>
                  </a:schemeClr>
                </a:gs>
              </a:gsLst>
              <a:lin ang="5400000" scaled="1"/>
            </a:gradFill>
          </a:ln>
          <a:effectLst>
            <a:outerShdw blurRad="444500" dist="1905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p:cNvSpPr/>
          <p:nvPr/>
        </p:nvSpPr>
        <p:spPr>
          <a:xfrm>
            <a:off x="10852596" y="4939632"/>
            <a:ext cx="492892" cy="492892"/>
          </a:xfrm>
          <a:prstGeom prst="ellipse">
            <a:avLst/>
          </a:prstGeom>
          <a:gradFill flip="none" rotWithShape="1">
            <a:gsLst>
              <a:gs pos="0">
                <a:schemeClr val="bg1"/>
              </a:gs>
              <a:gs pos="100000">
                <a:schemeClr val="bg1">
                  <a:lumMod val="85000"/>
                </a:schemeClr>
              </a:gs>
            </a:gsLst>
            <a:lin ang="18900000" scaled="1"/>
            <a:tileRect/>
          </a:gradFill>
          <a:ln w="28575">
            <a:gradFill>
              <a:gsLst>
                <a:gs pos="0">
                  <a:schemeClr val="bg1"/>
                </a:gs>
                <a:gs pos="100000">
                  <a:schemeClr val="bg1">
                    <a:lumMod val="85000"/>
                  </a:schemeClr>
                </a:gs>
              </a:gsLst>
              <a:lin ang="5400000" scaled="1"/>
            </a:gradFill>
          </a:ln>
          <a:effectLst>
            <a:outerShdw blurRad="444500" dist="1905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p:cNvSpPr/>
          <p:nvPr/>
        </p:nvSpPr>
        <p:spPr>
          <a:xfrm>
            <a:off x="5139648" y="4514488"/>
            <a:ext cx="564720" cy="564720"/>
          </a:xfrm>
          <a:prstGeom prst="ellipse">
            <a:avLst/>
          </a:prstGeom>
          <a:solidFill>
            <a:schemeClr val="accent1"/>
          </a:solidFill>
          <a:ln w="28575">
            <a:solidFill>
              <a:schemeClr val="accent1"/>
            </a:solidFill>
          </a:ln>
          <a:effectLst>
            <a:outerShdw blurRad="444500" dist="1905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椭圆 58"/>
          <p:cNvSpPr/>
          <p:nvPr/>
        </p:nvSpPr>
        <p:spPr>
          <a:xfrm>
            <a:off x="4279272" y="4787746"/>
            <a:ext cx="492892" cy="492892"/>
          </a:xfrm>
          <a:prstGeom prst="ellipse">
            <a:avLst/>
          </a:prstGeom>
          <a:gradFill flip="none" rotWithShape="1">
            <a:gsLst>
              <a:gs pos="0">
                <a:schemeClr val="bg1"/>
              </a:gs>
              <a:gs pos="100000">
                <a:schemeClr val="bg1">
                  <a:lumMod val="85000"/>
                </a:schemeClr>
              </a:gs>
            </a:gsLst>
            <a:lin ang="18900000" scaled="1"/>
            <a:tileRect/>
          </a:gradFill>
          <a:ln w="28575">
            <a:gradFill>
              <a:gsLst>
                <a:gs pos="0">
                  <a:schemeClr val="bg1"/>
                </a:gs>
                <a:gs pos="100000">
                  <a:schemeClr val="bg1">
                    <a:lumMod val="85000"/>
                  </a:schemeClr>
                </a:gs>
              </a:gsLst>
              <a:lin ang="5400000" scaled="1"/>
            </a:gradFill>
          </a:ln>
          <a:effectLst>
            <a:outerShdw blurRad="444500" dist="1905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椭圆 59"/>
          <p:cNvSpPr/>
          <p:nvPr/>
        </p:nvSpPr>
        <p:spPr>
          <a:xfrm>
            <a:off x="5082866" y="3955379"/>
            <a:ext cx="407171" cy="407171"/>
          </a:xfrm>
          <a:prstGeom prst="ellipse">
            <a:avLst/>
          </a:prstGeom>
          <a:gradFill flip="none" rotWithShape="1">
            <a:gsLst>
              <a:gs pos="0">
                <a:schemeClr val="bg1"/>
              </a:gs>
              <a:gs pos="100000">
                <a:schemeClr val="bg1">
                  <a:lumMod val="85000"/>
                </a:schemeClr>
              </a:gs>
            </a:gsLst>
            <a:lin ang="18900000" scaled="1"/>
            <a:tileRect/>
          </a:gradFill>
          <a:ln w="28575">
            <a:gradFill>
              <a:gsLst>
                <a:gs pos="0">
                  <a:schemeClr val="bg1"/>
                </a:gs>
                <a:gs pos="100000">
                  <a:schemeClr val="bg1">
                    <a:lumMod val="85000"/>
                  </a:schemeClr>
                </a:gs>
              </a:gsLst>
              <a:lin ang="5400000" scaled="1"/>
            </a:gradFill>
          </a:ln>
          <a:effectLst>
            <a:outerShdw blurRad="444500" dist="1905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p:cNvSpPr/>
          <p:nvPr/>
        </p:nvSpPr>
        <p:spPr>
          <a:xfrm>
            <a:off x="3180460" y="5523155"/>
            <a:ext cx="425192" cy="425192"/>
          </a:xfrm>
          <a:prstGeom prst="ellipse">
            <a:avLst/>
          </a:prstGeom>
          <a:solidFill>
            <a:schemeClr val="accent1"/>
          </a:solidFill>
          <a:ln w="28575">
            <a:solidFill>
              <a:schemeClr val="accent1"/>
            </a:solidFill>
          </a:ln>
          <a:effectLst>
            <a:outerShdw blurRad="444500" dist="1905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510762" y="2381323"/>
            <a:ext cx="1579905" cy="157990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advTm="0">
        <p14:gallery dir="l"/>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additive="base">
                                        <p:cTn id="7" dur="500" fill="hold"/>
                                        <p:tgtEl>
                                          <p:spTgt spid="33"/>
                                        </p:tgtEl>
                                        <p:attrNameLst>
                                          <p:attrName>ppt_x</p:attrName>
                                        </p:attrNameLst>
                                      </p:cBhvr>
                                      <p:tavLst>
                                        <p:tav tm="0">
                                          <p:val>
                                            <p:strVal val="#ppt_x"/>
                                          </p:val>
                                        </p:tav>
                                        <p:tav tm="100000">
                                          <p:val>
                                            <p:strVal val="#ppt_x"/>
                                          </p:val>
                                        </p:tav>
                                      </p:tavLst>
                                    </p:anim>
                                    <p:anim calcmode="lin" valueType="num">
                                      <p:cBhvr additive="base">
                                        <p:cTn id="8" dur="500" fill="hold"/>
                                        <p:tgtEl>
                                          <p:spTgt spid="33"/>
                                        </p:tgtEl>
                                        <p:attrNameLst>
                                          <p:attrName>ppt_y</p:attrName>
                                        </p:attrNameLst>
                                      </p:cBhvr>
                                      <p:tavLst>
                                        <p:tav tm="0">
                                          <p:val>
                                            <p:strVal val="0-#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6"/>
                                        </p:tgtEl>
                                        <p:attrNameLst>
                                          <p:attrName>style.visibility</p:attrName>
                                        </p:attrNameLst>
                                      </p:cBhvr>
                                      <p:to>
                                        <p:strVal val="visible"/>
                                      </p:to>
                                    </p:set>
                                    <p:anim calcmode="lin" valueType="num">
                                      <p:cBhvr additive="base">
                                        <p:cTn id="11" dur="500" fill="hold"/>
                                        <p:tgtEl>
                                          <p:spTgt spid="36"/>
                                        </p:tgtEl>
                                        <p:attrNameLst>
                                          <p:attrName>ppt_x</p:attrName>
                                        </p:attrNameLst>
                                      </p:cBhvr>
                                      <p:tavLst>
                                        <p:tav tm="0">
                                          <p:val>
                                            <p:strVal val="#ppt_x"/>
                                          </p:val>
                                        </p:tav>
                                        <p:tav tm="100000">
                                          <p:val>
                                            <p:strVal val="#ppt_x"/>
                                          </p:val>
                                        </p:tav>
                                      </p:tavLst>
                                    </p:anim>
                                    <p:anim calcmode="lin" valueType="num">
                                      <p:cBhvr additive="base">
                                        <p:cTn id="12" dur="500" fill="hold"/>
                                        <p:tgtEl>
                                          <p:spTgt spid="36"/>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2" presetClass="entr" presetSubtype="2" fill="hold" grpId="0" nodeType="afterEffect">
                                  <p:stCondLst>
                                    <p:cond delay="0"/>
                                  </p:stCondLst>
                                  <p:childTnLst>
                                    <p:set>
                                      <p:cBhvr>
                                        <p:cTn id="15" dur="1" fill="hold">
                                          <p:stCondLst>
                                            <p:cond delay="0"/>
                                          </p:stCondLst>
                                        </p:cTn>
                                        <p:tgtEl>
                                          <p:spTgt spid="35"/>
                                        </p:tgtEl>
                                        <p:attrNameLst>
                                          <p:attrName>style.visibility</p:attrName>
                                        </p:attrNameLst>
                                      </p:cBhvr>
                                      <p:to>
                                        <p:strVal val="visible"/>
                                      </p:to>
                                    </p:set>
                                    <p:anim calcmode="lin" valueType="num">
                                      <p:cBhvr additive="base">
                                        <p:cTn id="16" dur="500" fill="hold"/>
                                        <p:tgtEl>
                                          <p:spTgt spid="35"/>
                                        </p:tgtEl>
                                        <p:attrNameLst>
                                          <p:attrName>ppt_x</p:attrName>
                                        </p:attrNameLst>
                                      </p:cBhvr>
                                      <p:tavLst>
                                        <p:tav tm="0">
                                          <p:val>
                                            <p:strVal val="1+#ppt_w/2"/>
                                          </p:val>
                                        </p:tav>
                                        <p:tav tm="100000">
                                          <p:val>
                                            <p:strVal val="#ppt_x"/>
                                          </p:val>
                                        </p:tav>
                                      </p:tavLst>
                                    </p:anim>
                                    <p:anim calcmode="lin" valueType="num">
                                      <p:cBhvr additive="base">
                                        <p:cTn id="17" dur="500" fill="hold"/>
                                        <p:tgtEl>
                                          <p:spTgt spid="35"/>
                                        </p:tgtEl>
                                        <p:attrNameLst>
                                          <p:attrName>ppt_y</p:attrName>
                                        </p:attrNameLst>
                                      </p:cBhvr>
                                      <p:tavLst>
                                        <p:tav tm="0">
                                          <p:val>
                                            <p:strVal val="#ppt_y"/>
                                          </p:val>
                                        </p:tav>
                                        <p:tav tm="100000">
                                          <p:val>
                                            <p:strVal val="#ppt_y"/>
                                          </p:val>
                                        </p:tav>
                                      </p:tavLst>
                                    </p:anim>
                                  </p:childTnLst>
                                </p:cTn>
                              </p:par>
                              <p:par>
                                <p:cTn id="18" presetID="2" presetClass="entr" presetSubtype="8" fill="hold" grpId="0" nodeType="withEffect">
                                  <p:stCondLst>
                                    <p:cond delay="0"/>
                                  </p:stCondLst>
                                  <p:childTnLst>
                                    <p:set>
                                      <p:cBhvr>
                                        <p:cTn id="19" dur="1" fill="hold">
                                          <p:stCondLst>
                                            <p:cond delay="0"/>
                                          </p:stCondLst>
                                        </p:cTn>
                                        <p:tgtEl>
                                          <p:spTgt spid="34"/>
                                        </p:tgtEl>
                                        <p:attrNameLst>
                                          <p:attrName>style.visibility</p:attrName>
                                        </p:attrNameLst>
                                      </p:cBhvr>
                                      <p:to>
                                        <p:strVal val="visible"/>
                                      </p:to>
                                    </p:set>
                                    <p:anim calcmode="lin" valueType="num">
                                      <p:cBhvr additive="base">
                                        <p:cTn id="20" dur="500" fill="hold"/>
                                        <p:tgtEl>
                                          <p:spTgt spid="34"/>
                                        </p:tgtEl>
                                        <p:attrNameLst>
                                          <p:attrName>ppt_x</p:attrName>
                                        </p:attrNameLst>
                                      </p:cBhvr>
                                      <p:tavLst>
                                        <p:tav tm="0">
                                          <p:val>
                                            <p:strVal val="0-#ppt_w/2"/>
                                          </p:val>
                                        </p:tav>
                                        <p:tav tm="100000">
                                          <p:val>
                                            <p:strVal val="#ppt_x"/>
                                          </p:val>
                                        </p:tav>
                                      </p:tavLst>
                                    </p:anim>
                                    <p:anim calcmode="lin" valueType="num">
                                      <p:cBhvr additive="base">
                                        <p:cTn id="21" dur="500" fill="hold"/>
                                        <p:tgtEl>
                                          <p:spTgt spid="34"/>
                                        </p:tgtEl>
                                        <p:attrNameLst>
                                          <p:attrName>ppt_y</p:attrName>
                                        </p:attrNameLst>
                                      </p:cBhvr>
                                      <p:tavLst>
                                        <p:tav tm="0">
                                          <p:val>
                                            <p:strVal val="#ppt_y"/>
                                          </p:val>
                                        </p:tav>
                                        <p:tav tm="100000">
                                          <p:val>
                                            <p:strVal val="#ppt_y"/>
                                          </p:val>
                                        </p:tav>
                                      </p:tavLst>
                                    </p:anim>
                                  </p:childTnLst>
                                </p:cTn>
                              </p:par>
                            </p:childTnLst>
                          </p:cTn>
                        </p:par>
                        <p:par>
                          <p:cTn id="22" fill="hold">
                            <p:stCondLst>
                              <p:cond delay="1000"/>
                            </p:stCondLst>
                            <p:childTnLst>
                              <p:par>
                                <p:cTn id="23" presetID="53" presetClass="entr" presetSubtype="16" fill="hold" grpId="0" nodeType="afterEffect">
                                  <p:stCondLst>
                                    <p:cond delay="0"/>
                                  </p:stCondLst>
                                  <p:childTnLst>
                                    <p:set>
                                      <p:cBhvr>
                                        <p:cTn id="24" dur="1" fill="hold">
                                          <p:stCondLst>
                                            <p:cond delay="0"/>
                                          </p:stCondLst>
                                        </p:cTn>
                                        <p:tgtEl>
                                          <p:spTgt spid="37"/>
                                        </p:tgtEl>
                                        <p:attrNameLst>
                                          <p:attrName>style.visibility</p:attrName>
                                        </p:attrNameLst>
                                      </p:cBhvr>
                                      <p:to>
                                        <p:strVal val="visible"/>
                                      </p:to>
                                    </p:set>
                                    <p:anim calcmode="lin" valueType="num">
                                      <p:cBhvr>
                                        <p:cTn id="25" dur="500" fill="hold"/>
                                        <p:tgtEl>
                                          <p:spTgt spid="37"/>
                                        </p:tgtEl>
                                        <p:attrNameLst>
                                          <p:attrName>ppt_w</p:attrName>
                                        </p:attrNameLst>
                                      </p:cBhvr>
                                      <p:tavLst>
                                        <p:tav tm="0">
                                          <p:val>
                                            <p:fltVal val="0"/>
                                          </p:val>
                                        </p:tav>
                                        <p:tav tm="100000">
                                          <p:val>
                                            <p:strVal val="#ppt_w"/>
                                          </p:val>
                                        </p:tav>
                                      </p:tavLst>
                                    </p:anim>
                                    <p:anim calcmode="lin" valueType="num">
                                      <p:cBhvr>
                                        <p:cTn id="26" dur="500" fill="hold"/>
                                        <p:tgtEl>
                                          <p:spTgt spid="37"/>
                                        </p:tgtEl>
                                        <p:attrNameLst>
                                          <p:attrName>ppt_h</p:attrName>
                                        </p:attrNameLst>
                                      </p:cBhvr>
                                      <p:tavLst>
                                        <p:tav tm="0">
                                          <p:val>
                                            <p:fltVal val="0"/>
                                          </p:val>
                                        </p:tav>
                                        <p:tav tm="100000">
                                          <p:val>
                                            <p:strVal val="#ppt_h"/>
                                          </p:val>
                                        </p:tav>
                                      </p:tavLst>
                                    </p:anim>
                                    <p:animEffect transition="in" filter="fade">
                                      <p:cBhvr>
                                        <p:cTn id="27" dur="500"/>
                                        <p:tgtEl>
                                          <p:spTgt spid="37"/>
                                        </p:tgtEl>
                                      </p:cBhvr>
                                    </p:animEffect>
                                  </p:childTnLst>
                                </p:cTn>
                              </p:par>
                            </p:childTnLst>
                          </p:cTn>
                        </p:par>
                        <p:par>
                          <p:cTn id="28" fill="hold">
                            <p:stCondLst>
                              <p:cond delay="1500"/>
                            </p:stCondLst>
                            <p:childTnLst>
                              <p:par>
                                <p:cTn id="29" presetID="2" presetClass="entr" presetSubtype="1" fill="hold" grpId="0" nodeType="afterEffect">
                                  <p:stCondLst>
                                    <p:cond delay="0"/>
                                  </p:stCondLst>
                                  <p:childTnLst>
                                    <p:set>
                                      <p:cBhvr>
                                        <p:cTn id="30" dur="1" fill="hold">
                                          <p:stCondLst>
                                            <p:cond delay="0"/>
                                          </p:stCondLst>
                                        </p:cTn>
                                        <p:tgtEl>
                                          <p:spTgt spid="39"/>
                                        </p:tgtEl>
                                        <p:attrNameLst>
                                          <p:attrName>style.visibility</p:attrName>
                                        </p:attrNameLst>
                                      </p:cBhvr>
                                      <p:to>
                                        <p:strVal val="visible"/>
                                      </p:to>
                                    </p:set>
                                    <p:anim calcmode="lin" valueType="num">
                                      <p:cBhvr additive="base">
                                        <p:cTn id="31" dur="500" fill="hold"/>
                                        <p:tgtEl>
                                          <p:spTgt spid="39"/>
                                        </p:tgtEl>
                                        <p:attrNameLst>
                                          <p:attrName>ppt_x</p:attrName>
                                        </p:attrNameLst>
                                      </p:cBhvr>
                                      <p:tavLst>
                                        <p:tav tm="0">
                                          <p:val>
                                            <p:strVal val="#ppt_x"/>
                                          </p:val>
                                        </p:tav>
                                        <p:tav tm="100000">
                                          <p:val>
                                            <p:strVal val="#ppt_x"/>
                                          </p:val>
                                        </p:tav>
                                      </p:tavLst>
                                    </p:anim>
                                    <p:anim calcmode="lin" valueType="num">
                                      <p:cBhvr additive="base">
                                        <p:cTn id="32" dur="500" fill="hold"/>
                                        <p:tgtEl>
                                          <p:spTgt spid="39"/>
                                        </p:tgtEl>
                                        <p:attrNameLst>
                                          <p:attrName>ppt_y</p:attrName>
                                        </p:attrNameLst>
                                      </p:cBhvr>
                                      <p:tavLst>
                                        <p:tav tm="0">
                                          <p:val>
                                            <p:strVal val="0-#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40"/>
                                        </p:tgtEl>
                                        <p:attrNameLst>
                                          <p:attrName>style.visibility</p:attrName>
                                        </p:attrNameLst>
                                      </p:cBhvr>
                                      <p:to>
                                        <p:strVal val="visible"/>
                                      </p:to>
                                    </p:set>
                                    <p:anim calcmode="lin" valueType="num">
                                      <p:cBhvr additive="base">
                                        <p:cTn id="35" dur="500" fill="hold"/>
                                        <p:tgtEl>
                                          <p:spTgt spid="40"/>
                                        </p:tgtEl>
                                        <p:attrNameLst>
                                          <p:attrName>ppt_x</p:attrName>
                                        </p:attrNameLst>
                                      </p:cBhvr>
                                      <p:tavLst>
                                        <p:tav tm="0">
                                          <p:val>
                                            <p:strVal val="#ppt_x"/>
                                          </p:val>
                                        </p:tav>
                                        <p:tav tm="100000">
                                          <p:val>
                                            <p:strVal val="#ppt_x"/>
                                          </p:val>
                                        </p:tav>
                                      </p:tavLst>
                                    </p:anim>
                                    <p:anim calcmode="lin" valueType="num">
                                      <p:cBhvr additive="base">
                                        <p:cTn id="36" dur="500" fill="hold"/>
                                        <p:tgtEl>
                                          <p:spTgt spid="40"/>
                                        </p:tgtEl>
                                        <p:attrNameLst>
                                          <p:attrName>ppt_y</p:attrName>
                                        </p:attrNameLst>
                                      </p:cBhvr>
                                      <p:tavLst>
                                        <p:tav tm="0">
                                          <p:val>
                                            <p:strVal val="1+#ppt_h/2"/>
                                          </p:val>
                                        </p:tav>
                                        <p:tav tm="100000">
                                          <p:val>
                                            <p:strVal val="#ppt_y"/>
                                          </p:val>
                                        </p:tav>
                                      </p:tavLst>
                                    </p:anim>
                                  </p:childTnLst>
                                </p:cTn>
                              </p:par>
                            </p:childTnLst>
                          </p:cTn>
                        </p:par>
                        <p:par>
                          <p:cTn id="37" fill="hold">
                            <p:stCondLst>
                              <p:cond delay="2000"/>
                            </p:stCondLst>
                            <p:childTnLst>
                              <p:par>
                                <p:cTn id="38" presetID="14" presetClass="entr" presetSubtype="10" fill="hold" grpId="0" nodeType="afterEffect">
                                  <p:stCondLst>
                                    <p:cond delay="0"/>
                                  </p:stCondLst>
                                  <p:childTnLst>
                                    <p:set>
                                      <p:cBhvr>
                                        <p:cTn id="39" dur="1" fill="hold">
                                          <p:stCondLst>
                                            <p:cond delay="0"/>
                                          </p:stCondLst>
                                        </p:cTn>
                                        <p:tgtEl>
                                          <p:spTgt spid="41"/>
                                        </p:tgtEl>
                                        <p:attrNameLst>
                                          <p:attrName>style.visibility</p:attrName>
                                        </p:attrNameLst>
                                      </p:cBhvr>
                                      <p:to>
                                        <p:strVal val="visible"/>
                                      </p:to>
                                    </p:set>
                                    <p:animEffect transition="in" filter="randombar(horizontal)">
                                      <p:cBhvr>
                                        <p:cTn id="40" dur="500"/>
                                        <p:tgtEl>
                                          <p:spTgt spid="41"/>
                                        </p:tgtEl>
                                      </p:cBhvr>
                                    </p:animEffect>
                                  </p:childTnLst>
                                </p:cTn>
                              </p:par>
                            </p:childTnLst>
                          </p:cTn>
                        </p:par>
                        <p:par>
                          <p:cTn id="41" fill="hold">
                            <p:stCondLst>
                              <p:cond delay="2500"/>
                            </p:stCondLst>
                            <p:childTnLst>
                              <p:par>
                                <p:cTn id="42" presetID="53" presetClass="entr" presetSubtype="16" fill="hold" grpId="0" nodeType="afterEffect">
                                  <p:stCondLst>
                                    <p:cond delay="0"/>
                                  </p:stCondLst>
                                  <p:childTnLst>
                                    <p:set>
                                      <p:cBhvr>
                                        <p:cTn id="43" dur="1" fill="hold">
                                          <p:stCondLst>
                                            <p:cond delay="0"/>
                                          </p:stCondLst>
                                        </p:cTn>
                                        <p:tgtEl>
                                          <p:spTgt spid="43"/>
                                        </p:tgtEl>
                                        <p:attrNameLst>
                                          <p:attrName>style.visibility</p:attrName>
                                        </p:attrNameLst>
                                      </p:cBhvr>
                                      <p:to>
                                        <p:strVal val="visible"/>
                                      </p:to>
                                    </p:set>
                                    <p:anim calcmode="lin" valueType="num">
                                      <p:cBhvr>
                                        <p:cTn id="44" dur="500" fill="hold"/>
                                        <p:tgtEl>
                                          <p:spTgt spid="43"/>
                                        </p:tgtEl>
                                        <p:attrNameLst>
                                          <p:attrName>ppt_w</p:attrName>
                                        </p:attrNameLst>
                                      </p:cBhvr>
                                      <p:tavLst>
                                        <p:tav tm="0">
                                          <p:val>
                                            <p:fltVal val="0"/>
                                          </p:val>
                                        </p:tav>
                                        <p:tav tm="100000">
                                          <p:val>
                                            <p:strVal val="#ppt_w"/>
                                          </p:val>
                                        </p:tav>
                                      </p:tavLst>
                                    </p:anim>
                                    <p:anim calcmode="lin" valueType="num">
                                      <p:cBhvr>
                                        <p:cTn id="45" dur="500" fill="hold"/>
                                        <p:tgtEl>
                                          <p:spTgt spid="43"/>
                                        </p:tgtEl>
                                        <p:attrNameLst>
                                          <p:attrName>ppt_h</p:attrName>
                                        </p:attrNameLst>
                                      </p:cBhvr>
                                      <p:tavLst>
                                        <p:tav tm="0">
                                          <p:val>
                                            <p:fltVal val="0"/>
                                          </p:val>
                                        </p:tav>
                                        <p:tav tm="100000">
                                          <p:val>
                                            <p:strVal val="#ppt_h"/>
                                          </p:val>
                                        </p:tav>
                                      </p:tavLst>
                                    </p:anim>
                                    <p:animEffect transition="in" filter="fade">
                                      <p:cBhvr>
                                        <p:cTn id="46" dur="500"/>
                                        <p:tgtEl>
                                          <p:spTgt spid="43"/>
                                        </p:tgtEl>
                                      </p:cBhvr>
                                    </p:animEffect>
                                  </p:childTnLst>
                                </p:cTn>
                              </p:par>
                            </p:childTnLst>
                          </p:cTn>
                        </p:par>
                        <p:par>
                          <p:cTn id="47" fill="hold">
                            <p:stCondLst>
                              <p:cond delay="3000"/>
                            </p:stCondLst>
                            <p:childTnLst>
                              <p:par>
                                <p:cTn id="48" presetID="49" presetClass="entr" presetSubtype="0" decel="100000" fill="hold" grpId="0" nodeType="afterEffect">
                                  <p:stCondLst>
                                    <p:cond delay="0"/>
                                  </p:stCondLst>
                                  <p:childTnLst>
                                    <p:set>
                                      <p:cBhvr>
                                        <p:cTn id="49" dur="1" fill="hold">
                                          <p:stCondLst>
                                            <p:cond delay="0"/>
                                          </p:stCondLst>
                                        </p:cTn>
                                        <p:tgtEl>
                                          <p:spTgt spid="44"/>
                                        </p:tgtEl>
                                        <p:attrNameLst>
                                          <p:attrName>style.visibility</p:attrName>
                                        </p:attrNameLst>
                                      </p:cBhvr>
                                      <p:to>
                                        <p:strVal val="visible"/>
                                      </p:to>
                                    </p:set>
                                    <p:anim calcmode="lin" valueType="num">
                                      <p:cBhvr>
                                        <p:cTn id="50" dur="500" fill="hold"/>
                                        <p:tgtEl>
                                          <p:spTgt spid="44"/>
                                        </p:tgtEl>
                                        <p:attrNameLst>
                                          <p:attrName>ppt_w</p:attrName>
                                        </p:attrNameLst>
                                      </p:cBhvr>
                                      <p:tavLst>
                                        <p:tav tm="0">
                                          <p:val>
                                            <p:fltVal val="0"/>
                                          </p:val>
                                        </p:tav>
                                        <p:tav tm="100000">
                                          <p:val>
                                            <p:strVal val="#ppt_w"/>
                                          </p:val>
                                        </p:tav>
                                      </p:tavLst>
                                    </p:anim>
                                    <p:anim calcmode="lin" valueType="num">
                                      <p:cBhvr>
                                        <p:cTn id="51" dur="500" fill="hold"/>
                                        <p:tgtEl>
                                          <p:spTgt spid="44"/>
                                        </p:tgtEl>
                                        <p:attrNameLst>
                                          <p:attrName>ppt_h</p:attrName>
                                        </p:attrNameLst>
                                      </p:cBhvr>
                                      <p:tavLst>
                                        <p:tav tm="0">
                                          <p:val>
                                            <p:fltVal val="0"/>
                                          </p:val>
                                        </p:tav>
                                        <p:tav tm="100000">
                                          <p:val>
                                            <p:strVal val="#ppt_h"/>
                                          </p:val>
                                        </p:tav>
                                      </p:tavLst>
                                    </p:anim>
                                    <p:anim calcmode="lin" valueType="num">
                                      <p:cBhvr>
                                        <p:cTn id="52" dur="500" fill="hold"/>
                                        <p:tgtEl>
                                          <p:spTgt spid="44"/>
                                        </p:tgtEl>
                                        <p:attrNameLst>
                                          <p:attrName>style.rotation</p:attrName>
                                        </p:attrNameLst>
                                      </p:cBhvr>
                                      <p:tavLst>
                                        <p:tav tm="0">
                                          <p:val>
                                            <p:fltVal val="360"/>
                                          </p:val>
                                        </p:tav>
                                        <p:tav tm="100000">
                                          <p:val>
                                            <p:fltVal val="0"/>
                                          </p:val>
                                        </p:tav>
                                      </p:tavLst>
                                    </p:anim>
                                    <p:animEffect transition="in" filter="fade">
                                      <p:cBhvr>
                                        <p:cTn id="53" dur="500"/>
                                        <p:tgtEl>
                                          <p:spTgt spid="44"/>
                                        </p:tgtEl>
                                      </p:cBhvr>
                                    </p:animEffect>
                                  </p:childTnLst>
                                </p:cTn>
                              </p:par>
                            </p:childTnLst>
                          </p:cTn>
                        </p:par>
                        <p:par>
                          <p:cTn id="54" fill="hold">
                            <p:stCondLst>
                              <p:cond delay="3500"/>
                            </p:stCondLst>
                            <p:childTnLst>
                              <p:par>
                                <p:cTn id="55" presetID="14" presetClass="entr" presetSubtype="10" fill="hold" grpId="0" nodeType="afterEffect">
                                  <p:stCondLst>
                                    <p:cond delay="0"/>
                                  </p:stCondLst>
                                  <p:childTnLst>
                                    <p:set>
                                      <p:cBhvr>
                                        <p:cTn id="56" dur="1" fill="hold">
                                          <p:stCondLst>
                                            <p:cond delay="0"/>
                                          </p:stCondLst>
                                        </p:cTn>
                                        <p:tgtEl>
                                          <p:spTgt spid="38"/>
                                        </p:tgtEl>
                                        <p:attrNameLst>
                                          <p:attrName>style.visibility</p:attrName>
                                        </p:attrNameLst>
                                      </p:cBhvr>
                                      <p:to>
                                        <p:strVal val="visible"/>
                                      </p:to>
                                    </p:set>
                                    <p:animEffect transition="in" filter="randombar(horizontal)">
                                      <p:cBhvr>
                                        <p:cTn id="57" dur="500"/>
                                        <p:tgtEl>
                                          <p:spTgt spid="38"/>
                                        </p:tgtEl>
                                      </p:cBhvr>
                                    </p:animEffect>
                                  </p:childTnLst>
                                </p:cTn>
                              </p:par>
                            </p:childTnLst>
                          </p:cTn>
                        </p:par>
                        <p:par>
                          <p:cTn id="58" fill="hold">
                            <p:stCondLst>
                              <p:cond delay="4000"/>
                            </p:stCondLst>
                            <p:childTnLst>
                              <p:par>
                                <p:cTn id="59" presetID="42" presetClass="entr" presetSubtype="0" fill="hold" grpId="0" nodeType="afterEffect">
                                  <p:stCondLst>
                                    <p:cond delay="0"/>
                                  </p:stCondLst>
                                  <p:childTnLst>
                                    <p:set>
                                      <p:cBhvr>
                                        <p:cTn id="60" dur="1" fill="hold">
                                          <p:stCondLst>
                                            <p:cond delay="0"/>
                                          </p:stCondLst>
                                        </p:cTn>
                                        <p:tgtEl>
                                          <p:spTgt spid="46"/>
                                        </p:tgtEl>
                                        <p:attrNameLst>
                                          <p:attrName>style.visibility</p:attrName>
                                        </p:attrNameLst>
                                      </p:cBhvr>
                                      <p:to>
                                        <p:strVal val="visible"/>
                                      </p:to>
                                    </p:set>
                                    <p:animEffect transition="in" filter="fade">
                                      <p:cBhvr>
                                        <p:cTn id="61" dur="1000"/>
                                        <p:tgtEl>
                                          <p:spTgt spid="46"/>
                                        </p:tgtEl>
                                      </p:cBhvr>
                                    </p:animEffect>
                                    <p:anim calcmode="lin" valueType="num">
                                      <p:cBhvr>
                                        <p:cTn id="62" dur="1000" fill="hold"/>
                                        <p:tgtEl>
                                          <p:spTgt spid="46"/>
                                        </p:tgtEl>
                                        <p:attrNameLst>
                                          <p:attrName>ppt_x</p:attrName>
                                        </p:attrNameLst>
                                      </p:cBhvr>
                                      <p:tavLst>
                                        <p:tav tm="0">
                                          <p:val>
                                            <p:strVal val="#ppt_x"/>
                                          </p:val>
                                        </p:tav>
                                        <p:tav tm="100000">
                                          <p:val>
                                            <p:strVal val="#ppt_x"/>
                                          </p:val>
                                        </p:tav>
                                      </p:tavLst>
                                    </p:anim>
                                    <p:anim calcmode="lin" valueType="num">
                                      <p:cBhvr>
                                        <p:cTn id="63" dur="1000" fill="hold"/>
                                        <p:tgtEl>
                                          <p:spTgt spid="46"/>
                                        </p:tgtEl>
                                        <p:attrNameLst>
                                          <p:attrName>ppt_y</p:attrName>
                                        </p:attrNameLst>
                                      </p:cBhvr>
                                      <p:tavLst>
                                        <p:tav tm="0">
                                          <p:val>
                                            <p:strVal val="#ppt_y+.1"/>
                                          </p:val>
                                        </p:tav>
                                        <p:tav tm="100000">
                                          <p:val>
                                            <p:strVal val="#ppt_y"/>
                                          </p:val>
                                        </p:tav>
                                      </p:tavLst>
                                    </p:anim>
                                  </p:childTnLst>
                                </p:cTn>
                              </p:par>
                            </p:childTnLst>
                          </p:cTn>
                        </p:par>
                        <p:par>
                          <p:cTn id="64" fill="hold">
                            <p:stCondLst>
                              <p:cond delay="5000"/>
                            </p:stCondLst>
                            <p:childTnLst>
                              <p:par>
                                <p:cTn id="65" presetID="2" presetClass="entr" presetSubtype="4" fill="hold" nodeType="afterEffect">
                                  <p:stCondLst>
                                    <p:cond delay="0"/>
                                  </p:stCondLst>
                                  <p:childTnLst>
                                    <p:set>
                                      <p:cBhvr>
                                        <p:cTn id="66" dur="1" fill="hold">
                                          <p:stCondLst>
                                            <p:cond delay="0"/>
                                          </p:stCondLst>
                                        </p:cTn>
                                        <p:tgtEl>
                                          <p:spTgt spid="47"/>
                                        </p:tgtEl>
                                        <p:attrNameLst>
                                          <p:attrName>style.visibility</p:attrName>
                                        </p:attrNameLst>
                                      </p:cBhvr>
                                      <p:to>
                                        <p:strVal val="visible"/>
                                      </p:to>
                                    </p:set>
                                    <p:anim calcmode="lin" valueType="num">
                                      <p:cBhvr additive="base">
                                        <p:cTn id="67" dur="500" fill="hold"/>
                                        <p:tgtEl>
                                          <p:spTgt spid="47"/>
                                        </p:tgtEl>
                                        <p:attrNameLst>
                                          <p:attrName>ppt_x</p:attrName>
                                        </p:attrNameLst>
                                      </p:cBhvr>
                                      <p:tavLst>
                                        <p:tav tm="0">
                                          <p:val>
                                            <p:strVal val="#ppt_x"/>
                                          </p:val>
                                        </p:tav>
                                        <p:tav tm="100000">
                                          <p:val>
                                            <p:strVal val="#ppt_x"/>
                                          </p:val>
                                        </p:tav>
                                      </p:tavLst>
                                    </p:anim>
                                    <p:anim calcmode="lin" valueType="num">
                                      <p:cBhvr additive="base">
                                        <p:cTn id="68" dur="500" fill="hold"/>
                                        <p:tgtEl>
                                          <p:spTgt spid="47"/>
                                        </p:tgtEl>
                                        <p:attrNameLst>
                                          <p:attrName>ppt_y</p:attrName>
                                        </p:attrNameLst>
                                      </p:cBhvr>
                                      <p:tavLst>
                                        <p:tav tm="0">
                                          <p:val>
                                            <p:strVal val="1+#ppt_h/2"/>
                                          </p:val>
                                        </p:tav>
                                        <p:tav tm="100000">
                                          <p:val>
                                            <p:strVal val="#ppt_y"/>
                                          </p:val>
                                        </p:tav>
                                      </p:tavLst>
                                    </p:anim>
                                  </p:childTnLst>
                                </p:cTn>
                              </p:par>
                            </p:childTnLst>
                          </p:cTn>
                        </p:par>
                        <p:par>
                          <p:cTn id="69" fill="hold">
                            <p:stCondLst>
                              <p:cond delay="5500"/>
                            </p:stCondLst>
                            <p:childTnLst>
                              <p:par>
                                <p:cTn id="70" presetID="42" presetClass="path" presetSubtype="0" accel="50000" decel="50000" fill="hold" grpId="1" nodeType="afterEffect">
                                  <p:stCondLst>
                                    <p:cond delay="0"/>
                                  </p:stCondLst>
                                  <p:childTnLst>
                                    <p:animMotion origin="layout" path="M -3.88889E-6 -3.20988E-6 L 0.30973 0.00155 " pathEditMode="relative" rAng="0" ptsTypes="AA">
                                      <p:cBhvr>
                                        <p:cTn id="71" dur="2000" fill="hold"/>
                                        <p:tgtEl>
                                          <p:spTgt spid="46"/>
                                        </p:tgtEl>
                                        <p:attrNameLst>
                                          <p:attrName>ppt_x</p:attrName>
                                          <p:attrName>ppt_y</p:attrName>
                                        </p:attrNameLst>
                                      </p:cBhvr>
                                      <p:rCtr x="15486" y="62"/>
                                    </p:animMotion>
                                  </p:childTnLst>
                                </p:cTn>
                              </p:par>
                              <p:par>
                                <p:cTn id="72" presetID="42" presetClass="path" presetSubtype="0" accel="50000" decel="50000" fill="hold" nodeType="withEffect">
                                  <p:stCondLst>
                                    <p:cond delay="0"/>
                                  </p:stCondLst>
                                  <p:childTnLst>
                                    <p:animMotion origin="layout" path="M 3.33333E-6 2.22222E-6 L 0.31788 2.22222E-6 " pathEditMode="relative" rAng="0" ptsTypes="AA">
                                      <p:cBhvr>
                                        <p:cTn id="73" dur="2000" fill="hold"/>
                                        <p:tgtEl>
                                          <p:spTgt spid="47"/>
                                        </p:tgtEl>
                                        <p:attrNameLst>
                                          <p:attrName>ppt_x</p:attrName>
                                          <p:attrName>ppt_y</p:attrName>
                                        </p:attrNameLst>
                                      </p:cBhvr>
                                      <p:rCtr x="15885" y="0"/>
                                    </p:animMotion>
                                  </p:childTnLst>
                                </p:cTn>
                              </p:par>
                              <p:par>
                                <p:cTn id="74" presetID="10" presetClass="entr" presetSubtype="0" fill="hold" grpId="0" nodeType="withEffect">
                                  <p:stCondLst>
                                    <p:cond delay="1000"/>
                                  </p:stCondLst>
                                  <p:iterate type="lt">
                                    <p:tmPct val="10000"/>
                                  </p:iterate>
                                  <p:childTnLst>
                                    <p:set>
                                      <p:cBhvr>
                                        <p:cTn id="75" dur="1" fill="hold">
                                          <p:stCondLst>
                                            <p:cond delay="0"/>
                                          </p:stCondLst>
                                        </p:cTn>
                                        <p:tgtEl>
                                          <p:spTgt spid="45"/>
                                        </p:tgtEl>
                                        <p:attrNameLst>
                                          <p:attrName>style.visibility</p:attrName>
                                        </p:attrNameLst>
                                      </p:cBhvr>
                                      <p:to>
                                        <p:strVal val="visible"/>
                                      </p:to>
                                    </p:set>
                                    <p:animEffect transition="in" filter="fade">
                                      <p:cBhvr>
                                        <p:cTn id="76" dur="500"/>
                                        <p:tgtEl>
                                          <p:spTgt spid="45"/>
                                        </p:tgtEl>
                                      </p:cBhvr>
                                    </p:animEffect>
                                  </p:childTnLst>
                                </p:cTn>
                              </p:par>
                              <p:par>
                                <p:cTn id="77" presetID="42" presetClass="exit" presetSubtype="0" fill="hold" grpId="2" nodeType="withEffect">
                                  <p:stCondLst>
                                    <p:cond delay="2000"/>
                                  </p:stCondLst>
                                  <p:childTnLst>
                                    <p:animEffect transition="out" filter="fade">
                                      <p:cBhvr>
                                        <p:cTn id="78" dur="1000"/>
                                        <p:tgtEl>
                                          <p:spTgt spid="46"/>
                                        </p:tgtEl>
                                      </p:cBhvr>
                                    </p:animEffect>
                                    <p:anim calcmode="lin" valueType="num">
                                      <p:cBhvr>
                                        <p:cTn id="79" dur="1000"/>
                                        <p:tgtEl>
                                          <p:spTgt spid="46"/>
                                        </p:tgtEl>
                                        <p:attrNameLst>
                                          <p:attrName>ppt_x</p:attrName>
                                        </p:attrNameLst>
                                      </p:cBhvr>
                                      <p:tavLst>
                                        <p:tav tm="0">
                                          <p:val>
                                            <p:strVal val="ppt_x"/>
                                          </p:val>
                                        </p:tav>
                                        <p:tav tm="100000">
                                          <p:val>
                                            <p:strVal val="ppt_x"/>
                                          </p:val>
                                        </p:tav>
                                      </p:tavLst>
                                    </p:anim>
                                    <p:anim calcmode="lin" valueType="num">
                                      <p:cBhvr>
                                        <p:cTn id="80" dur="1000"/>
                                        <p:tgtEl>
                                          <p:spTgt spid="46"/>
                                        </p:tgtEl>
                                        <p:attrNameLst>
                                          <p:attrName>ppt_y</p:attrName>
                                        </p:attrNameLst>
                                      </p:cBhvr>
                                      <p:tavLst>
                                        <p:tav tm="0">
                                          <p:val>
                                            <p:strVal val="ppt_y"/>
                                          </p:val>
                                        </p:tav>
                                        <p:tav tm="100000">
                                          <p:val>
                                            <p:strVal val="ppt_y+.1"/>
                                          </p:val>
                                        </p:tav>
                                      </p:tavLst>
                                    </p:anim>
                                    <p:set>
                                      <p:cBhvr>
                                        <p:cTn id="81" dur="1" fill="hold">
                                          <p:stCondLst>
                                            <p:cond delay="999"/>
                                          </p:stCondLst>
                                        </p:cTn>
                                        <p:tgtEl>
                                          <p:spTgt spid="46"/>
                                        </p:tgtEl>
                                        <p:attrNameLst>
                                          <p:attrName>style.visibility</p:attrName>
                                        </p:attrNameLst>
                                      </p:cBhvr>
                                      <p:to>
                                        <p:strVal val="hidden"/>
                                      </p:to>
                                    </p:set>
                                  </p:childTnLst>
                                </p:cTn>
                              </p:par>
                              <p:par>
                                <p:cTn id="82" presetID="42" presetClass="exit" presetSubtype="0" fill="hold" nodeType="withEffect">
                                  <p:stCondLst>
                                    <p:cond delay="2000"/>
                                  </p:stCondLst>
                                  <p:childTnLst>
                                    <p:animEffect transition="out" filter="fade">
                                      <p:cBhvr>
                                        <p:cTn id="83" dur="1000"/>
                                        <p:tgtEl>
                                          <p:spTgt spid="47"/>
                                        </p:tgtEl>
                                      </p:cBhvr>
                                    </p:animEffect>
                                    <p:anim calcmode="lin" valueType="num">
                                      <p:cBhvr>
                                        <p:cTn id="84" dur="1000"/>
                                        <p:tgtEl>
                                          <p:spTgt spid="47"/>
                                        </p:tgtEl>
                                        <p:attrNameLst>
                                          <p:attrName>ppt_x</p:attrName>
                                        </p:attrNameLst>
                                      </p:cBhvr>
                                      <p:tavLst>
                                        <p:tav tm="0">
                                          <p:val>
                                            <p:strVal val="ppt_x"/>
                                          </p:val>
                                        </p:tav>
                                        <p:tav tm="100000">
                                          <p:val>
                                            <p:strVal val="ppt_x"/>
                                          </p:val>
                                        </p:tav>
                                      </p:tavLst>
                                    </p:anim>
                                    <p:anim calcmode="lin" valueType="num">
                                      <p:cBhvr>
                                        <p:cTn id="85" dur="1000"/>
                                        <p:tgtEl>
                                          <p:spTgt spid="47"/>
                                        </p:tgtEl>
                                        <p:attrNameLst>
                                          <p:attrName>ppt_y</p:attrName>
                                        </p:attrNameLst>
                                      </p:cBhvr>
                                      <p:tavLst>
                                        <p:tav tm="0">
                                          <p:val>
                                            <p:strVal val="ppt_y"/>
                                          </p:val>
                                        </p:tav>
                                        <p:tav tm="100000">
                                          <p:val>
                                            <p:strVal val="ppt_y+.1"/>
                                          </p:val>
                                        </p:tav>
                                      </p:tavLst>
                                    </p:anim>
                                    <p:set>
                                      <p:cBhvr>
                                        <p:cTn id="86" dur="1" fill="hold">
                                          <p:stCondLst>
                                            <p:cond delay="999"/>
                                          </p:stCondLst>
                                        </p:cTn>
                                        <p:tgtEl>
                                          <p:spTgt spid="47"/>
                                        </p:tgtEl>
                                        <p:attrNameLst>
                                          <p:attrName>style.visibility</p:attrName>
                                        </p:attrNameLst>
                                      </p:cBhvr>
                                      <p:to>
                                        <p:strVal val="hidden"/>
                                      </p:to>
                                    </p:set>
                                  </p:childTnLst>
                                </p:cTn>
                              </p:par>
                            </p:childTnLst>
                          </p:cTn>
                        </p:par>
                        <p:par>
                          <p:cTn id="87" fill="hold">
                            <p:stCondLst>
                              <p:cond delay="8500"/>
                            </p:stCondLst>
                            <p:childTnLst>
                              <p:par>
                                <p:cTn id="88" presetID="53" presetClass="entr" presetSubtype="528" fill="hold" grpId="0" nodeType="afterEffect">
                                  <p:stCondLst>
                                    <p:cond delay="0"/>
                                  </p:stCondLst>
                                  <p:childTnLst>
                                    <p:set>
                                      <p:cBhvr>
                                        <p:cTn id="89" dur="1" fill="hold">
                                          <p:stCondLst>
                                            <p:cond delay="0"/>
                                          </p:stCondLst>
                                        </p:cTn>
                                        <p:tgtEl>
                                          <p:spTgt spid="56"/>
                                        </p:tgtEl>
                                        <p:attrNameLst>
                                          <p:attrName>style.visibility</p:attrName>
                                        </p:attrNameLst>
                                      </p:cBhvr>
                                      <p:to>
                                        <p:strVal val="visible"/>
                                      </p:to>
                                    </p:set>
                                    <p:anim calcmode="lin" valueType="num">
                                      <p:cBhvr>
                                        <p:cTn id="90" dur="500" fill="hold"/>
                                        <p:tgtEl>
                                          <p:spTgt spid="56"/>
                                        </p:tgtEl>
                                        <p:attrNameLst>
                                          <p:attrName>ppt_w</p:attrName>
                                        </p:attrNameLst>
                                      </p:cBhvr>
                                      <p:tavLst>
                                        <p:tav tm="0">
                                          <p:val>
                                            <p:fltVal val="0"/>
                                          </p:val>
                                        </p:tav>
                                        <p:tav tm="100000">
                                          <p:val>
                                            <p:strVal val="#ppt_w"/>
                                          </p:val>
                                        </p:tav>
                                      </p:tavLst>
                                    </p:anim>
                                    <p:anim calcmode="lin" valueType="num">
                                      <p:cBhvr>
                                        <p:cTn id="91" dur="500" fill="hold"/>
                                        <p:tgtEl>
                                          <p:spTgt spid="56"/>
                                        </p:tgtEl>
                                        <p:attrNameLst>
                                          <p:attrName>ppt_h</p:attrName>
                                        </p:attrNameLst>
                                      </p:cBhvr>
                                      <p:tavLst>
                                        <p:tav tm="0">
                                          <p:val>
                                            <p:fltVal val="0"/>
                                          </p:val>
                                        </p:tav>
                                        <p:tav tm="100000">
                                          <p:val>
                                            <p:strVal val="#ppt_h"/>
                                          </p:val>
                                        </p:tav>
                                      </p:tavLst>
                                    </p:anim>
                                    <p:animEffect transition="in" filter="fade">
                                      <p:cBhvr>
                                        <p:cTn id="92" dur="500"/>
                                        <p:tgtEl>
                                          <p:spTgt spid="56"/>
                                        </p:tgtEl>
                                      </p:cBhvr>
                                    </p:animEffect>
                                    <p:anim calcmode="lin" valueType="num">
                                      <p:cBhvr>
                                        <p:cTn id="93" dur="500" fill="hold"/>
                                        <p:tgtEl>
                                          <p:spTgt spid="56"/>
                                        </p:tgtEl>
                                        <p:attrNameLst>
                                          <p:attrName>ppt_x</p:attrName>
                                        </p:attrNameLst>
                                      </p:cBhvr>
                                      <p:tavLst>
                                        <p:tav tm="0">
                                          <p:val>
                                            <p:fltVal val="0.5"/>
                                          </p:val>
                                        </p:tav>
                                        <p:tav tm="100000">
                                          <p:val>
                                            <p:strVal val="#ppt_x"/>
                                          </p:val>
                                        </p:tav>
                                      </p:tavLst>
                                    </p:anim>
                                    <p:anim calcmode="lin" valueType="num">
                                      <p:cBhvr>
                                        <p:cTn id="94" dur="500" fill="hold"/>
                                        <p:tgtEl>
                                          <p:spTgt spid="56"/>
                                        </p:tgtEl>
                                        <p:attrNameLst>
                                          <p:attrName>ppt_y</p:attrName>
                                        </p:attrNameLst>
                                      </p:cBhvr>
                                      <p:tavLst>
                                        <p:tav tm="0">
                                          <p:val>
                                            <p:fltVal val="0.5"/>
                                          </p:val>
                                        </p:tav>
                                        <p:tav tm="100000">
                                          <p:val>
                                            <p:strVal val="#ppt_y"/>
                                          </p:val>
                                        </p:tav>
                                      </p:tavLst>
                                    </p:anim>
                                  </p:childTnLst>
                                </p:cTn>
                              </p:par>
                              <p:par>
                                <p:cTn id="95" presetID="53" presetClass="entr" presetSubtype="528" fill="hold" grpId="0" nodeType="withEffect">
                                  <p:stCondLst>
                                    <p:cond delay="250"/>
                                  </p:stCondLst>
                                  <p:childTnLst>
                                    <p:set>
                                      <p:cBhvr>
                                        <p:cTn id="96" dur="1" fill="hold">
                                          <p:stCondLst>
                                            <p:cond delay="0"/>
                                          </p:stCondLst>
                                        </p:cTn>
                                        <p:tgtEl>
                                          <p:spTgt spid="48"/>
                                        </p:tgtEl>
                                        <p:attrNameLst>
                                          <p:attrName>style.visibility</p:attrName>
                                        </p:attrNameLst>
                                      </p:cBhvr>
                                      <p:to>
                                        <p:strVal val="visible"/>
                                      </p:to>
                                    </p:set>
                                    <p:anim calcmode="lin" valueType="num">
                                      <p:cBhvr>
                                        <p:cTn id="97" dur="500" fill="hold"/>
                                        <p:tgtEl>
                                          <p:spTgt spid="48"/>
                                        </p:tgtEl>
                                        <p:attrNameLst>
                                          <p:attrName>ppt_w</p:attrName>
                                        </p:attrNameLst>
                                      </p:cBhvr>
                                      <p:tavLst>
                                        <p:tav tm="0">
                                          <p:val>
                                            <p:fltVal val="0"/>
                                          </p:val>
                                        </p:tav>
                                        <p:tav tm="100000">
                                          <p:val>
                                            <p:strVal val="#ppt_w"/>
                                          </p:val>
                                        </p:tav>
                                      </p:tavLst>
                                    </p:anim>
                                    <p:anim calcmode="lin" valueType="num">
                                      <p:cBhvr>
                                        <p:cTn id="98" dur="500" fill="hold"/>
                                        <p:tgtEl>
                                          <p:spTgt spid="48"/>
                                        </p:tgtEl>
                                        <p:attrNameLst>
                                          <p:attrName>ppt_h</p:attrName>
                                        </p:attrNameLst>
                                      </p:cBhvr>
                                      <p:tavLst>
                                        <p:tav tm="0">
                                          <p:val>
                                            <p:fltVal val="0"/>
                                          </p:val>
                                        </p:tav>
                                        <p:tav tm="100000">
                                          <p:val>
                                            <p:strVal val="#ppt_h"/>
                                          </p:val>
                                        </p:tav>
                                      </p:tavLst>
                                    </p:anim>
                                    <p:animEffect transition="in" filter="fade">
                                      <p:cBhvr>
                                        <p:cTn id="99" dur="500"/>
                                        <p:tgtEl>
                                          <p:spTgt spid="48"/>
                                        </p:tgtEl>
                                      </p:cBhvr>
                                    </p:animEffect>
                                    <p:anim calcmode="lin" valueType="num">
                                      <p:cBhvr>
                                        <p:cTn id="100" dur="500" fill="hold"/>
                                        <p:tgtEl>
                                          <p:spTgt spid="48"/>
                                        </p:tgtEl>
                                        <p:attrNameLst>
                                          <p:attrName>ppt_x</p:attrName>
                                        </p:attrNameLst>
                                      </p:cBhvr>
                                      <p:tavLst>
                                        <p:tav tm="0">
                                          <p:val>
                                            <p:fltVal val="0.5"/>
                                          </p:val>
                                        </p:tav>
                                        <p:tav tm="100000">
                                          <p:val>
                                            <p:strVal val="#ppt_x"/>
                                          </p:val>
                                        </p:tav>
                                      </p:tavLst>
                                    </p:anim>
                                    <p:anim calcmode="lin" valueType="num">
                                      <p:cBhvr>
                                        <p:cTn id="101" dur="500" fill="hold"/>
                                        <p:tgtEl>
                                          <p:spTgt spid="48"/>
                                        </p:tgtEl>
                                        <p:attrNameLst>
                                          <p:attrName>ppt_y</p:attrName>
                                        </p:attrNameLst>
                                      </p:cBhvr>
                                      <p:tavLst>
                                        <p:tav tm="0">
                                          <p:val>
                                            <p:fltVal val="0.5"/>
                                          </p:val>
                                        </p:tav>
                                        <p:tav tm="100000">
                                          <p:val>
                                            <p:strVal val="#ppt_y"/>
                                          </p:val>
                                        </p:tav>
                                      </p:tavLst>
                                    </p:anim>
                                  </p:childTnLst>
                                </p:cTn>
                              </p:par>
                              <p:par>
                                <p:cTn id="102" presetID="53" presetClass="entr" presetSubtype="528" fill="hold" grpId="0" nodeType="withEffect">
                                  <p:stCondLst>
                                    <p:cond delay="500"/>
                                  </p:stCondLst>
                                  <p:childTnLst>
                                    <p:set>
                                      <p:cBhvr>
                                        <p:cTn id="103" dur="1" fill="hold">
                                          <p:stCondLst>
                                            <p:cond delay="0"/>
                                          </p:stCondLst>
                                        </p:cTn>
                                        <p:tgtEl>
                                          <p:spTgt spid="54"/>
                                        </p:tgtEl>
                                        <p:attrNameLst>
                                          <p:attrName>style.visibility</p:attrName>
                                        </p:attrNameLst>
                                      </p:cBhvr>
                                      <p:to>
                                        <p:strVal val="visible"/>
                                      </p:to>
                                    </p:set>
                                    <p:anim calcmode="lin" valueType="num">
                                      <p:cBhvr>
                                        <p:cTn id="104" dur="500" fill="hold"/>
                                        <p:tgtEl>
                                          <p:spTgt spid="54"/>
                                        </p:tgtEl>
                                        <p:attrNameLst>
                                          <p:attrName>ppt_w</p:attrName>
                                        </p:attrNameLst>
                                      </p:cBhvr>
                                      <p:tavLst>
                                        <p:tav tm="0">
                                          <p:val>
                                            <p:fltVal val="0"/>
                                          </p:val>
                                        </p:tav>
                                        <p:tav tm="100000">
                                          <p:val>
                                            <p:strVal val="#ppt_w"/>
                                          </p:val>
                                        </p:tav>
                                      </p:tavLst>
                                    </p:anim>
                                    <p:anim calcmode="lin" valueType="num">
                                      <p:cBhvr>
                                        <p:cTn id="105" dur="500" fill="hold"/>
                                        <p:tgtEl>
                                          <p:spTgt spid="54"/>
                                        </p:tgtEl>
                                        <p:attrNameLst>
                                          <p:attrName>ppt_h</p:attrName>
                                        </p:attrNameLst>
                                      </p:cBhvr>
                                      <p:tavLst>
                                        <p:tav tm="0">
                                          <p:val>
                                            <p:fltVal val="0"/>
                                          </p:val>
                                        </p:tav>
                                        <p:tav tm="100000">
                                          <p:val>
                                            <p:strVal val="#ppt_h"/>
                                          </p:val>
                                        </p:tav>
                                      </p:tavLst>
                                    </p:anim>
                                    <p:animEffect transition="in" filter="fade">
                                      <p:cBhvr>
                                        <p:cTn id="106" dur="500"/>
                                        <p:tgtEl>
                                          <p:spTgt spid="54"/>
                                        </p:tgtEl>
                                      </p:cBhvr>
                                    </p:animEffect>
                                    <p:anim calcmode="lin" valueType="num">
                                      <p:cBhvr>
                                        <p:cTn id="107" dur="500" fill="hold"/>
                                        <p:tgtEl>
                                          <p:spTgt spid="54"/>
                                        </p:tgtEl>
                                        <p:attrNameLst>
                                          <p:attrName>ppt_x</p:attrName>
                                        </p:attrNameLst>
                                      </p:cBhvr>
                                      <p:tavLst>
                                        <p:tav tm="0">
                                          <p:val>
                                            <p:fltVal val="0.5"/>
                                          </p:val>
                                        </p:tav>
                                        <p:tav tm="100000">
                                          <p:val>
                                            <p:strVal val="#ppt_x"/>
                                          </p:val>
                                        </p:tav>
                                      </p:tavLst>
                                    </p:anim>
                                    <p:anim calcmode="lin" valueType="num">
                                      <p:cBhvr>
                                        <p:cTn id="108" dur="500" fill="hold"/>
                                        <p:tgtEl>
                                          <p:spTgt spid="54"/>
                                        </p:tgtEl>
                                        <p:attrNameLst>
                                          <p:attrName>ppt_y</p:attrName>
                                        </p:attrNameLst>
                                      </p:cBhvr>
                                      <p:tavLst>
                                        <p:tav tm="0">
                                          <p:val>
                                            <p:fltVal val="0.5"/>
                                          </p:val>
                                        </p:tav>
                                        <p:tav tm="100000">
                                          <p:val>
                                            <p:strVal val="#ppt_y"/>
                                          </p:val>
                                        </p:tav>
                                      </p:tavLst>
                                    </p:anim>
                                  </p:childTnLst>
                                </p:cTn>
                              </p:par>
                              <p:par>
                                <p:cTn id="109" presetID="53" presetClass="entr" presetSubtype="528" fill="hold" grpId="0" nodeType="withEffect">
                                  <p:stCondLst>
                                    <p:cond delay="750"/>
                                  </p:stCondLst>
                                  <p:childTnLst>
                                    <p:set>
                                      <p:cBhvr>
                                        <p:cTn id="110" dur="1" fill="hold">
                                          <p:stCondLst>
                                            <p:cond delay="0"/>
                                          </p:stCondLst>
                                        </p:cTn>
                                        <p:tgtEl>
                                          <p:spTgt spid="53"/>
                                        </p:tgtEl>
                                        <p:attrNameLst>
                                          <p:attrName>style.visibility</p:attrName>
                                        </p:attrNameLst>
                                      </p:cBhvr>
                                      <p:to>
                                        <p:strVal val="visible"/>
                                      </p:to>
                                    </p:set>
                                    <p:anim calcmode="lin" valueType="num">
                                      <p:cBhvr>
                                        <p:cTn id="111" dur="500" fill="hold"/>
                                        <p:tgtEl>
                                          <p:spTgt spid="53"/>
                                        </p:tgtEl>
                                        <p:attrNameLst>
                                          <p:attrName>ppt_w</p:attrName>
                                        </p:attrNameLst>
                                      </p:cBhvr>
                                      <p:tavLst>
                                        <p:tav tm="0">
                                          <p:val>
                                            <p:fltVal val="0"/>
                                          </p:val>
                                        </p:tav>
                                        <p:tav tm="100000">
                                          <p:val>
                                            <p:strVal val="#ppt_w"/>
                                          </p:val>
                                        </p:tav>
                                      </p:tavLst>
                                    </p:anim>
                                    <p:anim calcmode="lin" valueType="num">
                                      <p:cBhvr>
                                        <p:cTn id="112" dur="500" fill="hold"/>
                                        <p:tgtEl>
                                          <p:spTgt spid="53"/>
                                        </p:tgtEl>
                                        <p:attrNameLst>
                                          <p:attrName>ppt_h</p:attrName>
                                        </p:attrNameLst>
                                      </p:cBhvr>
                                      <p:tavLst>
                                        <p:tav tm="0">
                                          <p:val>
                                            <p:fltVal val="0"/>
                                          </p:val>
                                        </p:tav>
                                        <p:tav tm="100000">
                                          <p:val>
                                            <p:strVal val="#ppt_h"/>
                                          </p:val>
                                        </p:tav>
                                      </p:tavLst>
                                    </p:anim>
                                    <p:animEffect transition="in" filter="fade">
                                      <p:cBhvr>
                                        <p:cTn id="113" dur="500"/>
                                        <p:tgtEl>
                                          <p:spTgt spid="53"/>
                                        </p:tgtEl>
                                      </p:cBhvr>
                                    </p:animEffect>
                                    <p:anim calcmode="lin" valueType="num">
                                      <p:cBhvr>
                                        <p:cTn id="114" dur="500" fill="hold"/>
                                        <p:tgtEl>
                                          <p:spTgt spid="53"/>
                                        </p:tgtEl>
                                        <p:attrNameLst>
                                          <p:attrName>ppt_x</p:attrName>
                                        </p:attrNameLst>
                                      </p:cBhvr>
                                      <p:tavLst>
                                        <p:tav tm="0">
                                          <p:val>
                                            <p:fltVal val="0.5"/>
                                          </p:val>
                                        </p:tav>
                                        <p:tav tm="100000">
                                          <p:val>
                                            <p:strVal val="#ppt_x"/>
                                          </p:val>
                                        </p:tav>
                                      </p:tavLst>
                                    </p:anim>
                                    <p:anim calcmode="lin" valueType="num">
                                      <p:cBhvr>
                                        <p:cTn id="115" dur="500" fill="hold"/>
                                        <p:tgtEl>
                                          <p:spTgt spid="53"/>
                                        </p:tgtEl>
                                        <p:attrNameLst>
                                          <p:attrName>ppt_y</p:attrName>
                                        </p:attrNameLst>
                                      </p:cBhvr>
                                      <p:tavLst>
                                        <p:tav tm="0">
                                          <p:val>
                                            <p:fltVal val="0.5"/>
                                          </p:val>
                                        </p:tav>
                                        <p:tav tm="100000">
                                          <p:val>
                                            <p:strVal val="#ppt_y"/>
                                          </p:val>
                                        </p:tav>
                                      </p:tavLst>
                                    </p:anim>
                                  </p:childTnLst>
                                </p:cTn>
                              </p:par>
                              <p:par>
                                <p:cTn id="116" presetID="53" presetClass="entr" presetSubtype="528" fill="hold" grpId="0" nodeType="withEffect">
                                  <p:stCondLst>
                                    <p:cond delay="1000"/>
                                  </p:stCondLst>
                                  <p:childTnLst>
                                    <p:set>
                                      <p:cBhvr>
                                        <p:cTn id="117" dur="1" fill="hold">
                                          <p:stCondLst>
                                            <p:cond delay="0"/>
                                          </p:stCondLst>
                                        </p:cTn>
                                        <p:tgtEl>
                                          <p:spTgt spid="61"/>
                                        </p:tgtEl>
                                        <p:attrNameLst>
                                          <p:attrName>style.visibility</p:attrName>
                                        </p:attrNameLst>
                                      </p:cBhvr>
                                      <p:to>
                                        <p:strVal val="visible"/>
                                      </p:to>
                                    </p:set>
                                    <p:anim calcmode="lin" valueType="num">
                                      <p:cBhvr>
                                        <p:cTn id="118" dur="500" fill="hold"/>
                                        <p:tgtEl>
                                          <p:spTgt spid="61"/>
                                        </p:tgtEl>
                                        <p:attrNameLst>
                                          <p:attrName>ppt_w</p:attrName>
                                        </p:attrNameLst>
                                      </p:cBhvr>
                                      <p:tavLst>
                                        <p:tav tm="0">
                                          <p:val>
                                            <p:fltVal val="0"/>
                                          </p:val>
                                        </p:tav>
                                        <p:tav tm="100000">
                                          <p:val>
                                            <p:strVal val="#ppt_w"/>
                                          </p:val>
                                        </p:tav>
                                      </p:tavLst>
                                    </p:anim>
                                    <p:anim calcmode="lin" valueType="num">
                                      <p:cBhvr>
                                        <p:cTn id="119" dur="500" fill="hold"/>
                                        <p:tgtEl>
                                          <p:spTgt spid="61"/>
                                        </p:tgtEl>
                                        <p:attrNameLst>
                                          <p:attrName>ppt_h</p:attrName>
                                        </p:attrNameLst>
                                      </p:cBhvr>
                                      <p:tavLst>
                                        <p:tav tm="0">
                                          <p:val>
                                            <p:fltVal val="0"/>
                                          </p:val>
                                        </p:tav>
                                        <p:tav tm="100000">
                                          <p:val>
                                            <p:strVal val="#ppt_h"/>
                                          </p:val>
                                        </p:tav>
                                      </p:tavLst>
                                    </p:anim>
                                    <p:animEffect transition="in" filter="fade">
                                      <p:cBhvr>
                                        <p:cTn id="120" dur="500"/>
                                        <p:tgtEl>
                                          <p:spTgt spid="61"/>
                                        </p:tgtEl>
                                      </p:cBhvr>
                                    </p:animEffect>
                                    <p:anim calcmode="lin" valueType="num">
                                      <p:cBhvr>
                                        <p:cTn id="121" dur="500" fill="hold"/>
                                        <p:tgtEl>
                                          <p:spTgt spid="61"/>
                                        </p:tgtEl>
                                        <p:attrNameLst>
                                          <p:attrName>ppt_x</p:attrName>
                                        </p:attrNameLst>
                                      </p:cBhvr>
                                      <p:tavLst>
                                        <p:tav tm="0">
                                          <p:val>
                                            <p:fltVal val="0.5"/>
                                          </p:val>
                                        </p:tav>
                                        <p:tav tm="100000">
                                          <p:val>
                                            <p:strVal val="#ppt_x"/>
                                          </p:val>
                                        </p:tav>
                                      </p:tavLst>
                                    </p:anim>
                                    <p:anim calcmode="lin" valueType="num">
                                      <p:cBhvr>
                                        <p:cTn id="122" dur="500" fill="hold"/>
                                        <p:tgtEl>
                                          <p:spTgt spid="61"/>
                                        </p:tgtEl>
                                        <p:attrNameLst>
                                          <p:attrName>ppt_y</p:attrName>
                                        </p:attrNameLst>
                                      </p:cBhvr>
                                      <p:tavLst>
                                        <p:tav tm="0">
                                          <p:val>
                                            <p:fltVal val="0.5"/>
                                          </p:val>
                                        </p:tav>
                                        <p:tav tm="100000">
                                          <p:val>
                                            <p:strVal val="#ppt_y"/>
                                          </p:val>
                                        </p:tav>
                                      </p:tavLst>
                                    </p:anim>
                                  </p:childTnLst>
                                </p:cTn>
                              </p:par>
                              <p:par>
                                <p:cTn id="123" presetID="53" presetClass="entr" presetSubtype="528" fill="hold" grpId="0" nodeType="withEffect">
                                  <p:stCondLst>
                                    <p:cond delay="1250"/>
                                  </p:stCondLst>
                                  <p:childTnLst>
                                    <p:set>
                                      <p:cBhvr>
                                        <p:cTn id="124" dur="1" fill="hold">
                                          <p:stCondLst>
                                            <p:cond delay="0"/>
                                          </p:stCondLst>
                                        </p:cTn>
                                        <p:tgtEl>
                                          <p:spTgt spid="55"/>
                                        </p:tgtEl>
                                        <p:attrNameLst>
                                          <p:attrName>style.visibility</p:attrName>
                                        </p:attrNameLst>
                                      </p:cBhvr>
                                      <p:to>
                                        <p:strVal val="visible"/>
                                      </p:to>
                                    </p:set>
                                    <p:anim calcmode="lin" valueType="num">
                                      <p:cBhvr>
                                        <p:cTn id="125" dur="500" fill="hold"/>
                                        <p:tgtEl>
                                          <p:spTgt spid="55"/>
                                        </p:tgtEl>
                                        <p:attrNameLst>
                                          <p:attrName>ppt_w</p:attrName>
                                        </p:attrNameLst>
                                      </p:cBhvr>
                                      <p:tavLst>
                                        <p:tav tm="0">
                                          <p:val>
                                            <p:fltVal val="0"/>
                                          </p:val>
                                        </p:tav>
                                        <p:tav tm="100000">
                                          <p:val>
                                            <p:strVal val="#ppt_w"/>
                                          </p:val>
                                        </p:tav>
                                      </p:tavLst>
                                    </p:anim>
                                    <p:anim calcmode="lin" valueType="num">
                                      <p:cBhvr>
                                        <p:cTn id="126" dur="500" fill="hold"/>
                                        <p:tgtEl>
                                          <p:spTgt spid="55"/>
                                        </p:tgtEl>
                                        <p:attrNameLst>
                                          <p:attrName>ppt_h</p:attrName>
                                        </p:attrNameLst>
                                      </p:cBhvr>
                                      <p:tavLst>
                                        <p:tav tm="0">
                                          <p:val>
                                            <p:fltVal val="0"/>
                                          </p:val>
                                        </p:tav>
                                        <p:tav tm="100000">
                                          <p:val>
                                            <p:strVal val="#ppt_h"/>
                                          </p:val>
                                        </p:tav>
                                      </p:tavLst>
                                    </p:anim>
                                    <p:animEffect transition="in" filter="fade">
                                      <p:cBhvr>
                                        <p:cTn id="127" dur="500"/>
                                        <p:tgtEl>
                                          <p:spTgt spid="55"/>
                                        </p:tgtEl>
                                      </p:cBhvr>
                                    </p:animEffect>
                                    <p:anim calcmode="lin" valueType="num">
                                      <p:cBhvr>
                                        <p:cTn id="128" dur="500" fill="hold"/>
                                        <p:tgtEl>
                                          <p:spTgt spid="55"/>
                                        </p:tgtEl>
                                        <p:attrNameLst>
                                          <p:attrName>ppt_x</p:attrName>
                                        </p:attrNameLst>
                                      </p:cBhvr>
                                      <p:tavLst>
                                        <p:tav tm="0">
                                          <p:val>
                                            <p:fltVal val="0.5"/>
                                          </p:val>
                                        </p:tav>
                                        <p:tav tm="100000">
                                          <p:val>
                                            <p:strVal val="#ppt_x"/>
                                          </p:val>
                                        </p:tav>
                                      </p:tavLst>
                                    </p:anim>
                                    <p:anim calcmode="lin" valueType="num">
                                      <p:cBhvr>
                                        <p:cTn id="129" dur="500" fill="hold"/>
                                        <p:tgtEl>
                                          <p:spTgt spid="55"/>
                                        </p:tgtEl>
                                        <p:attrNameLst>
                                          <p:attrName>ppt_y</p:attrName>
                                        </p:attrNameLst>
                                      </p:cBhvr>
                                      <p:tavLst>
                                        <p:tav tm="0">
                                          <p:val>
                                            <p:fltVal val="0.5"/>
                                          </p:val>
                                        </p:tav>
                                        <p:tav tm="100000">
                                          <p:val>
                                            <p:strVal val="#ppt_y"/>
                                          </p:val>
                                        </p:tav>
                                      </p:tavLst>
                                    </p:anim>
                                  </p:childTnLst>
                                </p:cTn>
                              </p:par>
                              <p:par>
                                <p:cTn id="130" presetID="53" presetClass="entr" presetSubtype="528" fill="hold" grpId="0" nodeType="withEffect">
                                  <p:stCondLst>
                                    <p:cond delay="1500"/>
                                  </p:stCondLst>
                                  <p:childTnLst>
                                    <p:set>
                                      <p:cBhvr>
                                        <p:cTn id="131" dur="1" fill="hold">
                                          <p:stCondLst>
                                            <p:cond delay="0"/>
                                          </p:stCondLst>
                                        </p:cTn>
                                        <p:tgtEl>
                                          <p:spTgt spid="50"/>
                                        </p:tgtEl>
                                        <p:attrNameLst>
                                          <p:attrName>style.visibility</p:attrName>
                                        </p:attrNameLst>
                                      </p:cBhvr>
                                      <p:to>
                                        <p:strVal val="visible"/>
                                      </p:to>
                                    </p:set>
                                    <p:anim calcmode="lin" valueType="num">
                                      <p:cBhvr>
                                        <p:cTn id="132" dur="500" fill="hold"/>
                                        <p:tgtEl>
                                          <p:spTgt spid="50"/>
                                        </p:tgtEl>
                                        <p:attrNameLst>
                                          <p:attrName>ppt_w</p:attrName>
                                        </p:attrNameLst>
                                      </p:cBhvr>
                                      <p:tavLst>
                                        <p:tav tm="0">
                                          <p:val>
                                            <p:fltVal val="0"/>
                                          </p:val>
                                        </p:tav>
                                        <p:tav tm="100000">
                                          <p:val>
                                            <p:strVal val="#ppt_w"/>
                                          </p:val>
                                        </p:tav>
                                      </p:tavLst>
                                    </p:anim>
                                    <p:anim calcmode="lin" valueType="num">
                                      <p:cBhvr>
                                        <p:cTn id="133" dur="500" fill="hold"/>
                                        <p:tgtEl>
                                          <p:spTgt spid="50"/>
                                        </p:tgtEl>
                                        <p:attrNameLst>
                                          <p:attrName>ppt_h</p:attrName>
                                        </p:attrNameLst>
                                      </p:cBhvr>
                                      <p:tavLst>
                                        <p:tav tm="0">
                                          <p:val>
                                            <p:fltVal val="0"/>
                                          </p:val>
                                        </p:tav>
                                        <p:tav tm="100000">
                                          <p:val>
                                            <p:strVal val="#ppt_h"/>
                                          </p:val>
                                        </p:tav>
                                      </p:tavLst>
                                    </p:anim>
                                    <p:animEffect transition="in" filter="fade">
                                      <p:cBhvr>
                                        <p:cTn id="134" dur="500"/>
                                        <p:tgtEl>
                                          <p:spTgt spid="50"/>
                                        </p:tgtEl>
                                      </p:cBhvr>
                                    </p:animEffect>
                                    <p:anim calcmode="lin" valueType="num">
                                      <p:cBhvr>
                                        <p:cTn id="135" dur="500" fill="hold"/>
                                        <p:tgtEl>
                                          <p:spTgt spid="50"/>
                                        </p:tgtEl>
                                        <p:attrNameLst>
                                          <p:attrName>ppt_x</p:attrName>
                                        </p:attrNameLst>
                                      </p:cBhvr>
                                      <p:tavLst>
                                        <p:tav tm="0">
                                          <p:val>
                                            <p:fltVal val="0.5"/>
                                          </p:val>
                                        </p:tav>
                                        <p:tav tm="100000">
                                          <p:val>
                                            <p:strVal val="#ppt_x"/>
                                          </p:val>
                                        </p:tav>
                                      </p:tavLst>
                                    </p:anim>
                                    <p:anim calcmode="lin" valueType="num">
                                      <p:cBhvr>
                                        <p:cTn id="136" dur="500" fill="hold"/>
                                        <p:tgtEl>
                                          <p:spTgt spid="50"/>
                                        </p:tgtEl>
                                        <p:attrNameLst>
                                          <p:attrName>ppt_y</p:attrName>
                                        </p:attrNameLst>
                                      </p:cBhvr>
                                      <p:tavLst>
                                        <p:tav tm="0">
                                          <p:val>
                                            <p:fltVal val="0.5"/>
                                          </p:val>
                                        </p:tav>
                                        <p:tav tm="100000">
                                          <p:val>
                                            <p:strVal val="#ppt_y"/>
                                          </p:val>
                                        </p:tav>
                                      </p:tavLst>
                                    </p:anim>
                                  </p:childTnLst>
                                </p:cTn>
                              </p:par>
                              <p:par>
                                <p:cTn id="137" presetID="53" presetClass="entr" presetSubtype="528" fill="hold" grpId="0" nodeType="withEffect">
                                  <p:stCondLst>
                                    <p:cond delay="1750"/>
                                  </p:stCondLst>
                                  <p:childTnLst>
                                    <p:set>
                                      <p:cBhvr>
                                        <p:cTn id="138" dur="1" fill="hold">
                                          <p:stCondLst>
                                            <p:cond delay="0"/>
                                          </p:stCondLst>
                                        </p:cTn>
                                        <p:tgtEl>
                                          <p:spTgt spid="59"/>
                                        </p:tgtEl>
                                        <p:attrNameLst>
                                          <p:attrName>style.visibility</p:attrName>
                                        </p:attrNameLst>
                                      </p:cBhvr>
                                      <p:to>
                                        <p:strVal val="visible"/>
                                      </p:to>
                                    </p:set>
                                    <p:anim calcmode="lin" valueType="num">
                                      <p:cBhvr>
                                        <p:cTn id="139" dur="500" fill="hold"/>
                                        <p:tgtEl>
                                          <p:spTgt spid="59"/>
                                        </p:tgtEl>
                                        <p:attrNameLst>
                                          <p:attrName>ppt_w</p:attrName>
                                        </p:attrNameLst>
                                      </p:cBhvr>
                                      <p:tavLst>
                                        <p:tav tm="0">
                                          <p:val>
                                            <p:fltVal val="0"/>
                                          </p:val>
                                        </p:tav>
                                        <p:tav tm="100000">
                                          <p:val>
                                            <p:strVal val="#ppt_w"/>
                                          </p:val>
                                        </p:tav>
                                      </p:tavLst>
                                    </p:anim>
                                    <p:anim calcmode="lin" valueType="num">
                                      <p:cBhvr>
                                        <p:cTn id="140" dur="500" fill="hold"/>
                                        <p:tgtEl>
                                          <p:spTgt spid="59"/>
                                        </p:tgtEl>
                                        <p:attrNameLst>
                                          <p:attrName>ppt_h</p:attrName>
                                        </p:attrNameLst>
                                      </p:cBhvr>
                                      <p:tavLst>
                                        <p:tav tm="0">
                                          <p:val>
                                            <p:fltVal val="0"/>
                                          </p:val>
                                        </p:tav>
                                        <p:tav tm="100000">
                                          <p:val>
                                            <p:strVal val="#ppt_h"/>
                                          </p:val>
                                        </p:tav>
                                      </p:tavLst>
                                    </p:anim>
                                    <p:animEffect transition="in" filter="fade">
                                      <p:cBhvr>
                                        <p:cTn id="141" dur="500"/>
                                        <p:tgtEl>
                                          <p:spTgt spid="59"/>
                                        </p:tgtEl>
                                      </p:cBhvr>
                                    </p:animEffect>
                                    <p:anim calcmode="lin" valueType="num">
                                      <p:cBhvr>
                                        <p:cTn id="142" dur="500" fill="hold"/>
                                        <p:tgtEl>
                                          <p:spTgt spid="59"/>
                                        </p:tgtEl>
                                        <p:attrNameLst>
                                          <p:attrName>ppt_x</p:attrName>
                                        </p:attrNameLst>
                                      </p:cBhvr>
                                      <p:tavLst>
                                        <p:tav tm="0">
                                          <p:val>
                                            <p:fltVal val="0.5"/>
                                          </p:val>
                                        </p:tav>
                                        <p:tav tm="100000">
                                          <p:val>
                                            <p:strVal val="#ppt_x"/>
                                          </p:val>
                                        </p:tav>
                                      </p:tavLst>
                                    </p:anim>
                                    <p:anim calcmode="lin" valueType="num">
                                      <p:cBhvr>
                                        <p:cTn id="143" dur="500" fill="hold"/>
                                        <p:tgtEl>
                                          <p:spTgt spid="59"/>
                                        </p:tgtEl>
                                        <p:attrNameLst>
                                          <p:attrName>ppt_y</p:attrName>
                                        </p:attrNameLst>
                                      </p:cBhvr>
                                      <p:tavLst>
                                        <p:tav tm="0">
                                          <p:val>
                                            <p:fltVal val="0.5"/>
                                          </p:val>
                                        </p:tav>
                                        <p:tav tm="100000">
                                          <p:val>
                                            <p:strVal val="#ppt_y"/>
                                          </p:val>
                                        </p:tav>
                                      </p:tavLst>
                                    </p:anim>
                                  </p:childTnLst>
                                </p:cTn>
                              </p:par>
                              <p:par>
                                <p:cTn id="144" presetID="53" presetClass="entr" presetSubtype="528" fill="hold" grpId="0" nodeType="withEffect">
                                  <p:stCondLst>
                                    <p:cond delay="2000"/>
                                  </p:stCondLst>
                                  <p:childTnLst>
                                    <p:set>
                                      <p:cBhvr>
                                        <p:cTn id="145" dur="1" fill="hold">
                                          <p:stCondLst>
                                            <p:cond delay="0"/>
                                          </p:stCondLst>
                                        </p:cTn>
                                        <p:tgtEl>
                                          <p:spTgt spid="58"/>
                                        </p:tgtEl>
                                        <p:attrNameLst>
                                          <p:attrName>style.visibility</p:attrName>
                                        </p:attrNameLst>
                                      </p:cBhvr>
                                      <p:to>
                                        <p:strVal val="visible"/>
                                      </p:to>
                                    </p:set>
                                    <p:anim calcmode="lin" valueType="num">
                                      <p:cBhvr>
                                        <p:cTn id="146" dur="500" fill="hold"/>
                                        <p:tgtEl>
                                          <p:spTgt spid="58"/>
                                        </p:tgtEl>
                                        <p:attrNameLst>
                                          <p:attrName>ppt_w</p:attrName>
                                        </p:attrNameLst>
                                      </p:cBhvr>
                                      <p:tavLst>
                                        <p:tav tm="0">
                                          <p:val>
                                            <p:fltVal val="0"/>
                                          </p:val>
                                        </p:tav>
                                        <p:tav tm="100000">
                                          <p:val>
                                            <p:strVal val="#ppt_w"/>
                                          </p:val>
                                        </p:tav>
                                      </p:tavLst>
                                    </p:anim>
                                    <p:anim calcmode="lin" valueType="num">
                                      <p:cBhvr>
                                        <p:cTn id="147" dur="500" fill="hold"/>
                                        <p:tgtEl>
                                          <p:spTgt spid="58"/>
                                        </p:tgtEl>
                                        <p:attrNameLst>
                                          <p:attrName>ppt_h</p:attrName>
                                        </p:attrNameLst>
                                      </p:cBhvr>
                                      <p:tavLst>
                                        <p:tav tm="0">
                                          <p:val>
                                            <p:fltVal val="0"/>
                                          </p:val>
                                        </p:tav>
                                        <p:tav tm="100000">
                                          <p:val>
                                            <p:strVal val="#ppt_h"/>
                                          </p:val>
                                        </p:tav>
                                      </p:tavLst>
                                    </p:anim>
                                    <p:animEffect transition="in" filter="fade">
                                      <p:cBhvr>
                                        <p:cTn id="148" dur="500"/>
                                        <p:tgtEl>
                                          <p:spTgt spid="58"/>
                                        </p:tgtEl>
                                      </p:cBhvr>
                                    </p:animEffect>
                                    <p:anim calcmode="lin" valueType="num">
                                      <p:cBhvr>
                                        <p:cTn id="149" dur="500" fill="hold"/>
                                        <p:tgtEl>
                                          <p:spTgt spid="58"/>
                                        </p:tgtEl>
                                        <p:attrNameLst>
                                          <p:attrName>ppt_x</p:attrName>
                                        </p:attrNameLst>
                                      </p:cBhvr>
                                      <p:tavLst>
                                        <p:tav tm="0">
                                          <p:val>
                                            <p:fltVal val="0.5"/>
                                          </p:val>
                                        </p:tav>
                                        <p:tav tm="100000">
                                          <p:val>
                                            <p:strVal val="#ppt_x"/>
                                          </p:val>
                                        </p:tav>
                                      </p:tavLst>
                                    </p:anim>
                                    <p:anim calcmode="lin" valueType="num">
                                      <p:cBhvr>
                                        <p:cTn id="150" dur="500" fill="hold"/>
                                        <p:tgtEl>
                                          <p:spTgt spid="58"/>
                                        </p:tgtEl>
                                        <p:attrNameLst>
                                          <p:attrName>ppt_y</p:attrName>
                                        </p:attrNameLst>
                                      </p:cBhvr>
                                      <p:tavLst>
                                        <p:tav tm="0">
                                          <p:val>
                                            <p:fltVal val="0.5"/>
                                          </p:val>
                                        </p:tav>
                                        <p:tav tm="100000">
                                          <p:val>
                                            <p:strVal val="#ppt_y"/>
                                          </p:val>
                                        </p:tav>
                                      </p:tavLst>
                                    </p:anim>
                                  </p:childTnLst>
                                </p:cTn>
                              </p:par>
                              <p:par>
                                <p:cTn id="151" presetID="53" presetClass="entr" presetSubtype="528" fill="hold" grpId="0" nodeType="withEffect">
                                  <p:stCondLst>
                                    <p:cond delay="2250"/>
                                  </p:stCondLst>
                                  <p:childTnLst>
                                    <p:set>
                                      <p:cBhvr>
                                        <p:cTn id="152" dur="1" fill="hold">
                                          <p:stCondLst>
                                            <p:cond delay="0"/>
                                          </p:stCondLst>
                                        </p:cTn>
                                        <p:tgtEl>
                                          <p:spTgt spid="60"/>
                                        </p:tgtEl>
                                        <p:attrNameLst>
                                          <p:attrName>style.visibility</p:attrName>
                                        </p:attrNameLst>
                                      </p:cBhvr>
                                      <p:to>
                                        <p:strVal val="visible"/>
                                      </p:to>
                                    </p:set>
                                    <p:anim calcmode="lin" valueType="num">
                                      <p:cBhvr>
                                        <p:cTn id="153" dur="500" fill="hold"/>
                                        <p:tgtEl>
                                          <p:spTgt spid="60"/>
                                        </p:tgtEl>
                                        <p:attrNameLst>
                                          <p:attrName>ppt_w</p:attrName>
                                        </p:attrNameLst>
                                      </p:cBhvr>
                                      <p:tavLst>
                                        <p:tav tm="0">
                                          <p:val>
                                            <p:fltVal val="0"/>
                                          </p:val>
                                        </p:tav>
                                        <p:tav tm="100000">
                                          <p:val>
                                            <p:strVal val="#ppt_w"/>
                                          </p:val>
                                        </p:tav>
                                      </p:tavLst>
                                    </p:anim>
                                    <p:anim calcmode="lin" valueType="num">
                                      <p:cBhvr>
                                        <p:cTn id="154" dur="500" fill="hold"/>
                                        <p:tgtEl>
                                          <p:spTgt spid="60"/>
                                        </p:tgtEl>
                                        <p:attrNameLst>
                                          <p:attrName>ppt_h</p:attrName>
                                        </p:attrNameLst>
                                      </p:cBhvr>
                                      <p:tavLst>
                                        <p:tav tm="0">
                                          <p:val>
                                            <p:fltVal val="0"/>
                                          </p:val>
                                        </p:tav>
                                        <p:tav tm="100000">
                                          <p:val>
                                            <p:strVal val="#ppt_h"/>
                                          </p:val>
                                        </p:tav>
                                      </p:tavLst>
                                    </p:anim>
                                    <p:animEffect transition="in" filter="fade">
                                      <p:cBhvr>
                                        <p:cTn id="155" dur="500"/>
                                        <p:tgtEl>
                                          <p:spTgt spid="60"/>
                                        </p:tgtEl>
                                      </p:cBhvr>
                                    </p:animEffect>
                                    <p:anim calcmode="lin" valueType="num">
                                      <p:cBhvr>
                                        <p:cTn id="156" dur="500" fill="hold"/>
                                        <p:tgtEl>
                                          <p:spTgt spid="60"/>
                                        </p:tgtEl>
                                        <p:attrNameLst>
                                          <p:attrName>ppt_x</p:attrName>
                                        </p:attrNameLst>
                                      </p:cBhvr>
                                      <p:tavLst>
                                        <p:tav tm="0">
                                          <p:val>
                                            <p:fltVal val="0.5"/>
                                          </p:val>
                                        </p:tav>
                                        <p:tav tm="100000">
                                          <p:val>
                                            <p:strVal val="#ppt_x"/>
                                          </p:val>
                                        </p:tav>
                                      </p:tavLst>
                                    </p:anim>
                                    <p:anim calcmode="lin" valueType="num">
                                      <p:cBhvr>
                                        <p:cTn id="157" dur="500" fill="hold"/>
                                        <p:tgtEl>
                                          <p:spTgt spid="60"/>
                                        </p:tgtEl>
                                        <p:attrNameLst>
                                          <p:attrName>ppt_y</p:attrName>
                                        </p:attrNameLst>
                                      </p:cBhvr>
                                      <p:tavLst>
                                        <p:tav tm="0">
                                          <p:val>
                                            <p:fltVal val="0.5"/>
                                          </p:val>
                                        </p:tav>
                                        <p:tav tm="100000">
                                          <p:val>
                                            <p:strVal val="#ppt_y"/>
                                          </p:val>
                                        </p:tav>
                                      </p:tavLst>
                                    </p:anim>
                                  </p:childTnLst>
                                </p:cTn>
                              </p:par>
                            </p:childTnLst>
                          </p:cTn>
                        </p:par>
                        <p:par>
                          <p:cTn id="158" fill="hold">
                            <p:stCondLst>
                              <p:cond delay="9000"/>
                            </p:stCondLst>
                            <p:childTnLst>
                              <p:par>
                                <p:cTn id="159" presetID="53" presetClass="entr" presetSubtype="528" fill="hold" grpId="0" nodeType="afterEffect">
                                  <p:stCondLst>
                                    <p:cond delay="0"/>
                                  </p:stCondLst>
                                  <p:childTnLst>
                                    <p:set>
                                      <p:cBhvr>
                                        <p:cTn id="160" dur="1" fill="hold">
                                          <p:stCondLst>
                                            <p:cond delay="0"/>
                                          </p:stCondLst>
                                        </p:cTn>
                                        <p:tgtEl>
                                          <p:spTgt spid="52"/>
                                        </p:tgtEl>
                                        <p:attrNameLst>
                                          <p:attrName>style.visibility</p:attrName>
                                        </p:attrNameLst>
                                      </p:cBhvr>
                                      <p:to>
                                        <p:strVal val="visible"/>
                                      </p:to>
                                    </p:set>
                                    <p:anim calcmode="lin" valueType="num">
                                      <p:cBhvr>
                                        <p:cTn id="161" dur="500" fill="hold"/>
                                        <p:tgtEl>
                                          <p:spTgt spid="52"/>
                                        </p:tgtEl>
                                        <p:attrNameLst>
                                          <p:attrName>ppt_w</p:attrName>
                                        </p:attrNameLst>
                                      </p:cBhvr>
                                      <p:tavLst>
                                        <p:tav tm="0">
                                          <p:val>
                                            <p:fltVal val="0"/>
                                          </p:val>
                                        </p:tav>
                                        <p:tav tm="100000">
                                          <p:val>
                                            <p:strVal val="#ppt_w"/>
                                          </p:val>
                                        </p:tav>
                                      </p:tavLst>
                                    </p:anim>
                                    <p:anim calcmode="lin" valueType="num">
                                      <p:cBhvr>
                                        <p:cTn id="162" dur="500" fill="hold"/>
                                        <p:tgtEl>
                                          <p:spTgt spid="52"/>
                                        </p:tgtEl>
                                        <p:attrNameLst>
                                          <p:attrName>ppt_h</p:attrName>
                                        </p:attrNameLst>
                                      </p:cBhvr>
                                      <p:tavLst>
                                        <p:tav tm="0">
                                          <p:val>
                                            <p:fltVal val="0"/>
                                          </p:val>
                                        </p:tav>
                                        <p:tav tm="100000">
                                          <p:val>
                                            <p:strVal val="#ppt_h"/>
                                          </p:val>
                                        </p:tav>
                                      </p:tavLst>
                                    </p:anim>
                                    <p:animEffect transition="in" filter="fade">
                                      <p:cBhvr>
                                        <p:cTn id="163" dur="500"/>
                                        <p:tgtEl>
                                          <p:spTgt spid="52"/>
                                        </p:tgtEl>
                                      </p:cBhvr>
                                    </p:animEffect>
                                    <p:anim calcmode="lin" valueType="num">
                                      <p:cBhvr>
                                        <p:cTn id="164" dur="500" fill="hold"/>
                                        <p:tgtEl>
                                          <p:spTgt spid="52"/>
                                        </p:tgtEl>
                                        <p:attrNameLst>
                                          <p:attrName>ppt_x</p:attrName>
                                        </p:attrNameLst>
                                      </p:cBhvr>
                                      <p:tavLst>
                                        <p:tav tm="0">
                                          <p:val>
                                            <p:fltVal val="0.5"/>
                                          </p:val>
                                        </p:tav>
                                        <p:tav tm="100000">
                                          <p:val>
                                            <p:strVal val="#ppt_x"/>
                                          </p:val>
                                        </p:tav>
                                      </p:tavLst>
                                    </p:anim>
                                    <p:anim calcmode="lin" valueType="num">
                                      <p:cBhvr>
                                        <p:cTn id="165" dur="500" fill="hold"/>
                                        <p:tgtEl>
                                          <p:spTgt spid="52"/>
                                        </p:tgtEl>
                                        <p:attrNameLst>
                                          <p:attrName>ppt_y</p:attrName>
                                        </p:attrNameLst>
                                      </p:cBhvr>
                                      <p:tavLst>
                                        <p:tav tm="0">
                                          <p:val>
                                            <p:fltVal val="0.5"/>
                                          </p:val>
                                        </p:tav>
                                        <p:tav tm="100000">
                                          <p:val>
                                            <p:strVal val="#ppt_y"/>
                                          </p:val>
                                        </p:tav>
                                      </p:tavLst>
                                    </p:anim>
                                  </p:childTnLst>
                                </p:cTn>
                              </p:par>
                              <p:par>
                                <p:cTn id="166" presetID="53" presetClass="entr" presetSubtype="528" fill="hold" grpId="0" nodeType="withEffect">
                                  <p:stCondLst>
                                    <p:cond delay="250"/>
                                  </p:stCondLst>
                                  <p:childTnLst>
                                    <p:set>
                                      <p:cBhvr>
                                        <p:cTn id="167" dur="1" fill="hold">
                                          <p:stCondLst>
                                            <p:cond delay="0"/>
                                          </p:stCondLst>
                                        </p:cTn>
                                        <p:tgtEl>
                                          <p:spTgt spid="57"/>
                                        </p:tgtEl>
                                        <p:attrNameLst>
                                          <p:attrName>style.visibility</p:attrName>
                                        </p:attrNameLst>
                                      </p:cBhvr>
                                      <p:to>
                                        <p:strVal val="visible"/>
                                      </p:to>
                                    </p:set>
                                    <p:anim calcmode="lin" valueType="num">
                                      <p:cBhvr>
                                        <p:cTn id="168" dur="500" fill="hold"/>
                                        <p:tgtEl>
                                          <p:spTgt spid="57"/>
                                        </p:tgtEl>
                                        <p:attrNameLst>
                                          <p:attrName>ppt_w</p:attrName>
                                        </p:attrNameLst>
                                      </p:cBhvr>
                                      <p:tavLst>
                                        <p:tav tm="0">
                                          <p:val>
                                            <p:fltVal val="0"/>
                                          </p:val>
                                        </p:tav>
                                        <p:tav tm="100000">
                                          <p:val>
                                            <p:strVal val="#ppt_w"/>
                                          </p:val>
                                        </p:tav>
                                      </p:tavLst>
                                    </p:anim>
                                    <p:anim calcmode="lin" valueType="num">
                                      <p:cBhvr>
                                        <p:cTn id="169" dur="500" fill="hold"/>
                                        <p:tgtEl>
                                          <p:spTgt spid="57"/>
                                        </p:tgtEl>
                                        <p:attrNameLst>
                                          <p:attrName>ppt_h</p:attrName>
                                        </p:attrNameLst>
                                      </p:cBhvr>
                                      <p:tavLst>
                                        <p:tav tm="0">
                                          <p:val>
                                            <p:fltVal val="0"/>
                                          </p:val>
                                        </p:tav>
                                        <p:tav tm="100000">
                                          <p:val>
                                            <p:strVal val="#ppt_h"/>
                                          </p:val>
                                        </p:tav>
                                      </p:tavLst>
                                    </p:anim>
                                    <p:animEffect transition="in" filter="fade">
                                      <p:cBhvr>
                                        <p:cTn id="170" dur="500"/>
                                        <p:tgtEl>
                                          <p:spTgt spid="57"/>
                                        </p:tgtEl>
                                      </p:cBhvr>
                                    </p:animEffect>
                                    <p:anim calcmode="lin" valueType="num">
                                      <p:cBhvr>
                                        <p:cTn id="171" dur="500" fill="hold"/>
                                        <p:tgtEl>
                                          <p:spTgt spid="57"/>
                                        </p:tgtEl>
                                        <p:attrNameLst>
                                          <p:attrName>ppt_x</p:attrName>
                                        </p:attrNameLst>
                                      </p:cBhvr>
                                      <p:tavLst>
                                        <p:tav tm="0">
                                          <p:val>
                                            <p:fltVal val="0.5"/>
                                          </p:val>
                                        </p:tav>
                                        <p:tav tm="100000">
                                          <p:val>
                                            <p:strVal val="#ppt_x"/>
                                          </p:val>
                                        </p:tav>
                                      </p:tavLst>
                                    </p:anim>
                                    <p:anim calcmode="lin" valueType="num">
                                      <p:cBhvr>
                                        <p:cTn id="172" dur="500" fill="hold"/>
                                        <p:tgtEl>
                                          <p:spTgt spid="57"/>
                                        </p:tgtEl>
                                        <p:attrNameLst>
                                          <p:attrName>ppt_y</p:attrName>
                                        </p:attrNameLst>
                                      </p:cBhvr>
                                      <p:tavLst>
                                        <p:tav tm="0">
                                          <p:val>
                                            <p:fltVal val="0.5"/>
                                          </p:val>
                                        </p:tav>
                                        <p:tav tm="100000">
                                          <p:val>
                                            <p:strVal val="#ppt_y"/>
                                          </p:val>
                                        </p:tav>
                                      </p:tavLst>
                                    </p:anim>
                                  </p:childTnLst>
                                </p:cTn>
                              </p:par>
                              <p:par>
                                <p:cTn id="173" presetID="53" presetClass="entr" presetSubtype="528" fill="hold" grpId="0" nodeType="withEffect">
                                  <p:stCondLst>
                                    <p:cond delay="500"/>
                                  </p:stCondLst>
                                  <p:childTnLst>
                                    <p:set>
                                      <p:cBhvr>
                                        <p:cTn id="174" dur="1" fill="hold">
                                          <p:stCondLst>
                                            <p:cond delay="0"/>
                                          </p:stCondLst>
                                        </p:cTn>
                                        <p:tgtEl>
                                          <p:spTgt spid="51"/>
                                        </p:tgtEl>
                                        <p:attrNameLst>
                                          <p:attrName>style.visibility</p:attrName>
                                        </p:attrNameLst>
                                      </p:cBhvr>
                                      <p:to>
                                        <p:strVal val="visible"/>
                                      </p:to>
                                    </p:set>
                                    <p:anim calcmode="lin" valueType="num">
                                      <p:cBhvr>
                                        <p:cTn id="175" dur="500" fill="hold"/>
                                        <p:tgtEl>
                                          <p:spTgt spid="51"/>
                                        </p:tgtEl>
                                        <p:attrNameLst>
                                          <p:attrName>ppt_w</p:attrName>
                                        </p:attrNameLst>
                                      </p:cBhvr>
                                      <p:tavLst>
                                        <p:tav tm="0">
                                          <p:val>
                                            <p:fltVal val="0"/>
                                          </p:val>
                                        </p:tav>
                                        <p:tav tm="100000">
                                          <p:val>
                                            <p:strVal val="#ppt_w"/>
                                          </p:val>
                                        </p:tav>
                                      </p:tavLst>
                                    </p:anim>
                                    <p:anim calcmode="lin" valueType="num">
                                      <p:cBhvr>
                                        <p:cTn id="176" dur="500" fill="hold"/>
                                        <p:tgtEl>
                                          <p:spTgt spid="51"/>
                                        </p:tgtEl>
                                        <p:attrNameLst>
                                          <p:attrName>ppt_h</p:attrName>
                                        </p:attrNameLst>
                                      </p:cBhvr>
                                      <p:tavLst>
                                        <p:tav tm="0">
                                          <p:val>
                                            <p:fltVal val="0"/>
                                          </p:val>
                                        </p:tav>
                                        <p:tav tm="100000">
                                          <p:val>
                                            <p:strVal val="#ppt_h"/>
                                          </p:val>
                                        </p:tav>
                                      </p:tavLst>
                                    </p:anim>
                                    <p:animEffect transition="in" filter="fade">
                                      <p:cBhvr>
                                        <p:cTn id="177" dur="500"/>
                                        <p:tgtEl>
                                          <p:spTgt spid="51"/>
                                        </p:tgtEl>
                                      </p:cBhvr>
                                    </p:animEffect>
                                    <p:anim calcmode="lin" valueType="num">
                                      <p:cBhvr>
                                        <p:cTn id="178" dur="500" fill="hold"/>
                                        <p:tgtEl>
                                          <p:spTgt spid="51"/>
                                        </p:tgtEl>
                                        <p:attrNameLst>
                                          <p:attrName>ppt_x</p:attrName>
                                        </p:attrNameLst>
                                      </p:cBhvr>
                                      <p:tavLst>
                                        <p:tav tm="0">
                                          <p:val>
                                            <p:fltVal val="0.5"/>
                                          </p:val>
                                        </p:tav>
                                        <p:tav tm="100000">
                                          <p:val>
                                            <p:strVal val="#ppt_x"/>
                                          </p:val>
                                        </p:tav>
                                      </p:tavLst>
                                    </p:anim>
                                    <p:anim calcmode="lin" valueType="num">
                                      <p:cBhvr>
                                        <p:cTn id="179" dur="500" fill="hold"/>
                                        <p:tgtEl>
                                          <p:spTgt spid="51"/>
                                        </p:tgtEl>
                                        <p:attrNameLst>
                                          <p:attrName>ppt_y</p:attrName>
                                        </p:attrNameLst>
                                      </p:cBhvr>
                                      <p:tavLst>
                                        <p:tav tm="0">
                                          <p:val>
                                            <p:fltVal val="0.5"/>
                                          </p:val>
                                        </p:tav>
                                        <p:tav tm="100000">
                                          <p:val>
                                            <p:strVal val="#ppt_y"/>
                                          </p:val>
                                        </p:tav>
                                      </p:tavLst>
                                    </p:anim>
                                  </p:childTnLst>
                                </p:cTn>
                              </p:par>
                              <p:par>
                                <p:cTn id="180" presetID="53" presetClass="entr" presetSubtype="528" fill="hold" grpId="0" nodeType="withEffect">
                                  <p:stCondLst>
                                    <p:cond delay="750"/>
                                  </p:stCondLst>
                                  <p:childTnLst>
                                    <p:set>
                                      <p:cBhvr>
                                        <p:cTn id="181" dur="1" fill="hold">
                                          <p:stCondLst>
                                            <p:cond delay="0"/>
                                          </p:stCondLst>
                                        </p:cTn>
                                        <p:tgtEl>
                                          <p:spTgt spid="49"/>
                                        </p:tgtEl>
                                        <p:attrNameLst>
                                          <p:attrName>style.visibility</p:attrName>
                                        </p:attrNameLst>
                                      </p:cBhvr>
                                      <p:to>
                                        <p:strVal val="visible"/>
                                      </p:to>
                                    </p:set>
                                    <p:anim calcmode="lin" valueType="num">
                                      <p:cBhvr>
                                        <p:cTn id="182" dur="500" fill="hold"/>
                                        <p:tgtEl>
                                          <p:spTgt spid="49"/>
                                        </p:tgtEl>
                                        <p:attrNameLst>
                                          <p:attrName>ppt_w</p:attrName>
                                        </p:attrNameLst>
                                      </p:cBhvr>
                                      <p:tavLst>
                                        <p:tav tm="0">
                                          <p:val>
                                            <p:fltVal val="0"/>
                                          </p:val>
                                        </p:tav>
                                        <p:tav tm="100000">
                                          <p:val>
                                            <p:strVal val="#ppt_w"/>
                                          </p:val>
                                        </p:tav>
                                      </p:tavLst>
                                    </p:anim>
                                    <p:anim calcmode="lin" valueType="num">
                                      <p:cBhvr>
                                        <p:cTn id="183" dur="500" fill="hold"/>
                                        <p:tgtEl>
                                          <p:spTgt spid="49"/>
                                        </p:tgtEl>
                                        <p:attrNameLst>
                                          <p:attrName>ppt_h</p:attrName>
                                        </p:attrNameLst>
                                      </p:cBhvr>
                                      <p:tavLst>
                                        <p:tav tm="0">
                                          <p:val>
                                            <p:fltVal val="0"/>
                                          </p:val>
                                        </p:tav>
                                        <p:tav tm="100000">
                                          <p:val>
                                            <p:strVal val="#ppt_h"/>
                                          </p:val>
                                        </p:tav>
                                      </p:tavLst>
                                    </p:anim>
                                    <p:animEffect transition="in" filter="fade">
                                      <p:cBhvr>
                                        <p:cTn id="184" dur="500"/>
                                        <p:tgtEl>
                                          <p:spTgt spid="49"/>
                                        </p:tgtEl>
                                      </p:cBhvr>
                                    </p:animEffect>
                                    <p:anim calcmode="lin" valueType="num">
                                      <p:cBhvr>
                                        <p:cTn id="185" dur="500" fill="hold"/>
                                        <p:tgtEl>
                                          <p:spTgt spid="49"/>
                                        </p:tgtEl>
                                        <p:attrNameLst>
                                          <p:attrName>ppt_x</p:attrName>
                                        </p:attrNameLst>
                                      </p:cBhvr>
                                      <p:tavLst>
                                        <p:tav tm="0">
                                          <p:val>
                                            <p:fltVal val="0.5"/>
                                          </p:val>
                                        </p:tav>
                                        <p:tav tm="100000">
                                          <p:val>
                                            <p:strVal val="#ppt_x"/>
                                          </p:val>
                                        </p:tav>
                                      </p:tavLst>
                                    </p:anim>
                                    <p:anim calcmode="lin" valueType="num">
                                      <p:cBhvr>
                                        <p:cTn id="186" dur="500" fill="hold"/>
                                        <p:tgtEl>
                                          <p:spTgt spid="49"/>
                                        </p:tgtEl>
                                        <p:attrNameLst>
                                          <p:attrName>ppt_y</p:attrName>
                                        </p:attrNameLst>
                                      </p:cBhvr>
                                      <p:tavLst>
                                        <p:tav tm="0">
                                          <p:val>
                                            <p:fltVal val="0.5"/>
                                          </p:val>
                                        </p:tav>
                                        <p:tav tm="100000">
                                          <p:val>
                                            <p:strVal val="#ppt_y"/>
                                          </p:val>
                                        </p:tav>
                                      </p:tavLst>
                                    </p:anim>
                                  </p:childTnLst>
                                </p:cTn>
                              </p:par>
                            </p:childTnLst>
                          </p:cTn>
                        </p:par>
                        <p:par>
                          <p:cTn id="187" fill="hold">
                            <p:stCondLst>
                              <p:cond delay="9500"/>
                            </p:stCondLst>
                            <p:childTnLst>
                              <p:par>
                                <p:cTn id="188" presetID="53" presetClass="entr" presetSubtype="16" fill="hold" nodeType="afterEffect">
                                  <p:stCondLst>
                                    <p:cond delay="0"/>
                                  </p:stCondLst>
                                  <p:childTnLst>
                                    <p:set>
                                      <p:cBhvr>
                                        <p:cTn id="189" dur="1" fill="hold">
                                          <p:stCondLst>
                                            <p:cond delay="0"/>
                                          </p:stCondLst>
                                        </p:cTn>
                                        <p:tgtEl>
                                          <p:spTgt spid="2"/>
                                        </p:tgtEl>
                                        <p:attrNameLst>
                                          <p:attrName>style.visibility</p:attrName>
                                        </p:attrNameLst>
                                      </p:cBhvr>
                                      <p:to>
                                        <p:strVal val="visible"/>
                                      </p:to>
                                    </p:set>
                                    <p:anim calcmode="lin" valueType="num">
                                      <p:cBhvr>
                                        <p:cTn id="190" dur="500" fill="hold"/>
                                        <p:tgtEl>
                                          <p:spTgt spid="2"/>
                                        </p:tgtEl>
                                        <p:attrNameLst>
                                          <p:attrName>ppt_w</p:attrName>
                                        </p:attrNameLst>
                                      </p:cBhvr>
                                      <p:tavLst>
                                        <p:tav tm="0">
                                          <p:val>
                                            <p:fltVal val="0"/>
                                          </p:val>
                                        </p:tav>
                                        <p:tav tm="100000">
                                          <p:val>
                                            <p:strVal val="#ppt_w"/>
                                          </p:val>
                                        </p:tav>
                                      </p:tavLst>
                                    </p:anim>
                                    <p:anim calcmode="lin" valueType="num">
                                      <p:cBhvr>
                                        <p:cTn id="191" dur="500" fill="hold"/>
                                        <p:tgtEl>
                                          <p:spTgt spid="2"/>
                                        </p:tgtEl>
                                        <p:attrNameLst>
                                          <p:attrName>ppt_h</p:attrName>
                                        </p:attrNameLst>
                                      </p:cBhvr>
                                      <p:tavLst>
                                        <p:tav tm="0">
                                          <p:val>
                                            <p:fltVal val="0"/>
                                          </p:val>
                                        </p:tav>
                                        <p:tav tm="100000">
                                          <p:val>
                                            <p:strVal val="#ppt_h"/>
                                          </p:val>
                                        </p:tav>
                                      </p:tavLst>
                                    </p:anim>
                                    <p:animEffect transition="in" filter="fade">
                                      <p:cBhvr>
                                        <p:cTn id="19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4" grpId="0" animBg="1"/>
      <p:bldP spid="35" grpId="0" animBg="1"/>
      <p:bldP spid="36" grpId="0" animBg="1"/>
      <p:bldP spid="37" grpId="0" animBg="1"/>
      <p:bldP spid="38" grpId="0" animBg="1"/>
      <p:bldP spid="39" grpId="0" animBg="1"/>
      <p:bldP spid="40" grpId="0" animBg="1"/>
      <p:bldP spid="41" grpId="0" animBg="1"/>
      <p:bldP spid="43" grpId="0"/>
      <p:bldP spid="44" grpId="0"/>
      <p:bldP spid="45" grpId="0"/>
      <p:bldP spid="46" grpId="0" bldLvl="0" animBg="1"/>
      <p:bldP spid="46" grpId="1" bldLvl="0" animBg="1"/>
      <p:bldP spid="46" grpId="2" bldLvl="0" animBg="1"/>
      <p:bldP spid="48" grpId="0" animBg="1"/>
      <p:bldP spid="49" grpId="0" animBg="1"/>
      <p:bldP spid="50" grpId="0" animBg="1"/>
      <p:bldP spid="51" grpId="0" animBg="1"/>
      <p:bldP spid="52" grpId="0" animBg="1"/>
      <p:bldP spid="53" grpId="0" animBg="1"/>
      <p:bldP spid="54" grpId="0" animBg="1"/>
      <p:bldP spid="55" grpId="0" animBg="1"/>
      <p:bldP spid="56" grpId="0" animBg="1"/>
      <p:bldP spid="57" grpId="0" animBg="1"/>
      <p:bldP spid="58" grpId="0" animBg="1"/>
      <p:bldP spid="59" grpId="0" animBg="1"/>
      <p:bldP spid="60" grpId="0" animBg="1"/>
      <p:bldP spid="61"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610200" y="2873002"/>
            <a:ext cx="9688818" cy="2230682"/>
            <a:chOff x="1144843" y="2043136"/>
            <a:chExt cx="6890204" cy="1586350"/>
          </a:xfrm>
        </p:grpSpPr>
        <p:sp>
          <p:nvSpPr>
            <p:cNvPr id="5" name="任意多边形 4"/>
            <p:cNvSpPr/>
            <p:nvPr/>
          </p:nvSpPr>
          <p:spPr>
            <a:xfrm>
              <a:off x="1144843" y="2086201"/>
              <a:ext cx="6886575" cy="1543285"/>
            </a:xfrm>
            <a:custGeom>
              <a:avLst/>
              <a:gdLst>
                <a:gd name="connsiteX0" fmla="*/ 0 w 6886575"/>
                <a:gd name="connsiteY0" fmla="*/ 1457529 h 1543285"/>
                <a:gd name="connsiteX1" fmla="*/ 1666875 w 6886575"/>
                <a:gd name="connsiteY1" fmla="*/ 204 h 1543285"/>
                <a:gd name="connsiteX2" fmla="*/ 3400425 w 6886575"/>
                <a:gd name="connsiteY2" fmla="*/ 1543254 h 1543285"/>
                <a:gd name="connsiteX3" fmla="*/ 5133975 w 6886575"/>
                <a:gd name="connsiteY3" fmla="*/ 47829 h 1543285"/>
                <a:gd name="connsiteX4" fmla="*/ 6886575 w 6886575"/>
                <a:gd name="connsiteY4" fmla="*/ 1524204 h 15432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86575" h="1543285">
                  <a:moveTo>
                    <a:pt x="0" y="1457529"/>
                  </a:moveTo>
                  <a:cubicBezTo>
                    <a:pt x="550069" y="721723"/>
                    <a:pt x="1100138" y="-14083"/>
                    <a:pt x="1666875" y="204"/>
                  </a:cubicBezTo>
                  <a:cubicBezTo>
                    <a:pt x="2233612" y="14491"/>
                    <a:pt x="2822575" y="1535317"/>
                    <a:pt x="3400425" y="1543254"/>
                  </a:cubicBezTo>
                  <a:cubicBezTo>
                    <a:pt x="3978275" y="1551191"/>
                    <a:pt x="4552950" y="51004"/>
                    <a:pt x="5133975" y="47829"/>
                  </a:cubicBezTo>
                  <a:cubicBezTo>
                    <a:pt x="5715000" y="44654"/>
                    <a:pt x="6300787" y="784429"/>
                    <a:pt x="6886575" y="1524204"/>
                  </a:cubicBezTo>
                </a:path>
              </a:pathLst>
            </a:cu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任意多边形 5"/>
            <p:cNvSpPr/>
            <p:nvPr/>
          </p:nvSpPr>
          <p:spPr>
            <a:xfrm>
              <a:off x="1148472" y="2043136"/>
              <a:ext cx="6886575" cy="1543285"/>
            </a:xfrm>
            <a:custGeom>
              <a:avLst/>
              <a:gdLst>
                <a:gd name="connsiteX0" fmla="*/ 0 w 6886575"/>
                <a:gd name="connsiteY0" fmla="*/ 1457529 h 1543285"/>
                <a:gd name="connsiteX1" fmla="*/ 1666875 w 6886575"/>
                <a:gd name="connsiteY1" fmla="*/ 204 h 1543285"/>
                <a:gd name="connsiteX2" fmla="*/ 3400425 w 6886575"/>
                <a:gd name="connsiteY2" fmla="*/ 1543254 h 1543285"/>
                <a:gd name="connsiteX3" fmla="*/ 5133975 w 6886575"/>
                <a:gd name="connsiteY3" fmla="*/ 47829 h 1543285"/>
                <a:gd name="connsiteX4" fmla="*/ 6886575 w 6886575"/>
                <a:gd name="connsiteY4" fmla="*/ 1524204 h 15432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86575" h="1543285">
                  <a:moveTo>
                    <a:pt x="0" y="1457529"/>
                  </a:moveTo>
                  <a:cubicBezTo>
                    <a:pt x="550069" y="721723"/>
                    <a:pt x="1100138" y="-14083"/>
                    <a:pt x="1666875" y="204"/>
                  </a:cubicBezTo>
                  <a:cubicBezTo>
                    <a:pt x="2233612" y="14491"/>
                    <a:pt x="2822575" y="1535317"/>
                    <a:pt x="3400425" y="1543254"/>
                  </a:cubicBezTo>
                  <a:cubicBezTo>
                    <a:pt x="3978275" y="1551191"/>
                    <a:pt x="4552950" y="51004"/>
                    <a:pt x="5133975" y="47829"/>
                  </a:cubicBezTo>
                  <a:cubicBezTo>
                    <a:pt x="5715000" y="44654"/>
                    <a:pt x="6300787" y="784429"/>
                    <a:pt x="6886575" y="1524204"/>
                  </a:cubicBezTo>
                </a:path>
              </a:pathLst>
            </a:custGeom>
            <a:noFill/>
            <a:ln w="158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椭圆 6"/>
          <p:cNvSpPr/>
          <p:nvPr/>
        </p:nvSpPr>
        <p:spPr>
          <a:xfrm flipH="1">
            <a:off x="4462132" y="50160"/>
            <a:ext cx="456185" cy="456185"/>
          </a:xfrm>
          <a:prstGeom prst="ellipse">
            <a:avLst/>
          </a:prstGeom>
          <a:gradFill flip="none" rotWithShape="1">
            <a:gsLst>
              <a:gs pos="100000">
                <a:schemeClr val="bg1">
                  <a:lumMod val="85000"/>
                </a:schemeClr>
              </a:gs>
              <a:gs pos="0">
                <a:schemeClr val="bg1"/>
              </a:gs>
            </a:gsLst>
            <a:lin ang="18900000" scaled="1"/>
            <a:tileRect/>
          </a:gradFill>
          <a:ln w="28575" cap="flat">
            <a:gradFill flip="none" rotWithShape="1">
              <a:gsLst>
                <a:gs pos="0">
                  <a:schemeClr val="bg1">
                    <a:lumMod val="85000"/>
                  </a:schemeClr>
                </a:gs>
                <a:gs pos="100000">
                  <a:schemeClr val="bg1"/>
                </a:gs>
              </a:gsLst>
              <a:lin ang="18900000" scaled="1"/>
              <a:tileRect/>
            </a:gradFill>
            <a:prstDash val="solid"/>
            <a:miter lim="800000"/>
          </a:ln>
          <a:effectLst>
            <a:outerShdw blurRad="444500" dist="190500" dir="8100000" algn="tr" rotWithShape="0">
              <a:prstClr val="black">
                <a:alpha val="40000"/>
              </a:prstClr>
            </a:outerShdw>
          </a:effectLst>
        </p:spPr>
        <p:txBody>
          <a:bodyPr vert="horz" wrap="square" lIns="96435" tIns="48218" rIns="96435" bIns="48218" numCol="1" anchor="t" anchorCtr="0" compatLnSpc="1"/>
          <a:lstStyle/>
          <a:p>
            <a:endParaRPr lang="zh-CN" altLang="en-US">
              <a:solidFill>
                <a:prstClr val="black"/>
              </a:solidFill>
            </a:endParaRPr>
          </a:p>
        </p:txBody>
      </p:sp>
      <p:sp>
        <p:nvSpPr>
          <p:cNvPr id="8" name="椭圆 7"/>
          <p:cNvSpPr/>
          <p:nvPr/>
        </p:nvSpPr>
        <p:spPr>
          <a:xfrm>
            <a:off x="5791542" y="883558"/>
            <a:ext cx="515788" cy="515788"/>
          </a:xfrm>
          <a:prstGeom prst="ellipse">
            <a:avLst/>
          </a:prstGeom>
          <a:solidFill>
            <a:schemeClr val="accent1"/>
          </a:solidFill>
          <a:ln w="28575">
            <a:solidFill>
              <a:schemeClr val="accent1"/>
            </a:solidFill>
          </a:ln>
          <a:effectLst>
            <a:outerShdw blurRad="444500" dist="1905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5377777" y="961257"/>
            <a:ext cx="276951" cy="276951"/>
          </a:xfrm>
          <a:prstGeom prst="ellipse">
            <a:avLst/>
          </a:prstGeom>
          <a:gradFill flip="none" rotWithShape="1">
            <a:gsLst>
              <a:gs pos="0">
                <a:schemeClr val="bg1"/>
              </a:gs>
              <a:gs pos="100000">
                <a:schemeClr val="bg1">
                  <a:lumMod val="85000"/>
                </a:schemeClr>
              </a:gs>
            </a:gsLst>
            <a:lin ang="18900000" scaled="1"/>
            <a:tileRect/>
          </a:gradFill>
          <a:ln w="28575">
            <a:gradFill>
              <a:gsLst>
                <a:gs pos="0">
                  <a:schemeClr val="bg1"/>
                </a:gs>
                <a:gs pos="100000">
                  <a:schemeClr val="bg1">
                    <a:lumMod val="85000"/>
                  </a:schemeClr>
                </a:gs>
              </a:gsLst>
              <a:lin ang="5400000" scaled="1"/>
            </a:gradFill>
          </a:ln>
          <a:effectLst>
            <a:outerShdw blurRad="444500" dist="1905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6573414" y="737632"/>
            <a:ext cx="635660" cy="635660"/>
          </a:xfrm>
          <a:prstGeom prst="ellipse">
            <a:avLst/>
          </a:prstGeom>
          <a:gradFill flip="none" rotWithShape="1">
            <a:gsLst>
              <a:gs pos="0">
                <a:schemeClr val="bg1"/>
              </a:gs>
              <a:gs pos="100000">
                <a:schemeClr val="bg1">
                  <a:lumMod val="85000"/>
                </a:schemeClr>
              </a:gs>
            </a:gsLst>
            <a:lin ang="18900000" scaled="1"/>
            <a:tileRect/>
          </a:gradFill>
          <a:ln w="28575">
            <a:gradFill>
              <a:gsLst>
                <a:gs pos="0">
                  <a:schemeClr val="bg1"/>
                </a:gs>
                <a:gs pos="100000">
                  <a:schemeClr val="bg1">
                    <a:lumMod val="85000"/>
                  </a:schemeClr>
                </a:gs>
              </a:gsLst>
              <a:lin ang="5400000" scaled="1"/>
            </a:gradFill>
          </a:ln>
          <a:effectLst>
            <a:outerShdw blurRad="444500" dist="1905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4593245" y="-1962331"/>
            <a:ext cx="3060881" cy="3060881"/>
          </a:xfrm>
          <a:prstGeom prst="ellipse">
            <a:avLst/>
          </a:prstGeom>
          <a:gradFill flip="none" rotWithShape="1">
            <a:gsLst>
              <a:gs pos="0">
                <a:schemeClr val="bg1"/>
              </a:gs>
              <a:gs pos="100000">
                <a:schemeClr val="bg1">
                  <a:lumMod val="85000"/>
                </a:schemeClr>
              </a:gs>
            </a:gsLst>
            <a:lin ang="18900000" scaled="1"/>
            <a:tileRect/>
          </a:gradFill>
          <a:ln w="28575">
            <a:gradFill>
              <a:gsLst>
                <a:gs pos="0">
                  <a:schemeClr val="bg1"/>
                </a:gs>
                <a:gs pos="100000">
                  <a:schemeClr val="bg1">
                    <a:lumMod val="85000"/>
                  </a:schemeClr>
                </a:gs>
              </a:gsLst>
              <a:lin ang="5400000" scaled="1"/>
            </a:gradFill>
          </a:ln>
          <a:effectLst>
            <a:outerShdw blurRad="444500" dist="1905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7253628" y="450985"/>
            <a:ext cx="459158" cy="459158"/>
          </a:xfrm>
          <a:prstGeom prst="ellipse">
            <a:avLst/>
          </a:prstGeom>
          <a:solidFill>
            <a:schemeClr val="accent1"/>
          </a:solidFill>
          <a:ln w="28575">
            <a:solidFill>
              <a:schemeClr val="accent1"/>
            </a:solidFill>
          </a:ln>
          <a:effectLst>
            <a:outerShdw blurRad="444500" dist="1905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flipH="1">
            <a:off x="7289190" y="-289993"/>
            <a:ext cx="680305" cy="680305"/>
          </a:xfrm>
          <a:prstGeom prst="ellipse">
            <a:avLst/>
          </a:prstGeom>
          <a:gradFill flip="none" rotWithShape="1">
            <a:gsLst>
              <a:gs pos="100000">
                <a:schemeClr val="bg1">
                  <a:lumMod val="85000"/>
                </a:schemeClr>
              </a:gs>
              <a:gs pos="0">
                <a:schemeClr val="bg1"/>
              </a:gs>
            </a:gsLst>
            <a:lin ang="18900000" scaled="1"/>
            <a:tileRect/>
          </a:gradFill>
          <a:ln w="28575" cap="flat">
            <a:gradFill flip="none" rotWithShape="1">
              <a:gsLst>
                <a:gs pos="0">
                  <a:schemeClr val="bg1">
                    <a:lumMod val="85000"/>
                  </a:schemeClr>
                </a:gs>
                <a:gs pos="100000">
                  <a:schemeClr val="bg1"/>
                </a:gs>
              </a:gsLst>
              <a:lin ang="18900000" scaled="1"/>
              <a:tileRect/>
            </a:gradFill>
            <a:prstDash val="solid"/>
            <a:miter lim="800000"/>
          </a:ln>
          <a:effectLst>
            <a:outerShdw blurRad="444500" dist="190500" dir="8100000" algn="tr" rotWithShape="0">
              <a:prstClr val="black">
                <a:alpha val="40000"/>
              </a:prstClr>
            </a:outerShdw>
          </a:effectLst>
        </p:spPr>
        <p:txBody>
          <a:bodyPr vert="horz" wrap="square" lIns="96435" tIns="48218" rIns="96435" bIns="48218" numCol="1" anchor="t" anchorCtr="0" compatLnSpc="1"/>
          <a:lstStyle/>
          <a:p>
            <a:endParaRPr lang="zh-CN" altLang="en-US">
              <a:solidFill>
                <a:prstClr val="black"/>
              </a:solidFill>
            </a:endParaRPr>
          </a:p>
        </p:txBody>
      </p:sp>
      <p:sp>
        <p:nvSpPr>
          <p:cNvPr id="14" name="椭圆 13"/>
          <p:cNvSpPr/>
          <p:nvPr/>
        </p:nvSpPr>
        <p:spPr>
          <a:xfrm>
            <a:off x="4480325" y="450985"/>
            <a:ext cx="459158" cy="459158"/>
          </a:xfrm>
          <a:prstGeom prst="ellipse">
            <a:avLst/>
          </a:prstGeom>
          <a:solidFill>
            <a:schemeClr val="accent1"/>
          </a:solidFill>
          <a:ln w="28575">
            <a:solidFill>
              <a:schemeClr val="accent1"/>
            </a:solidFill>
          </a:ln>
          <a:effectLst>
            <a:outerShdw blurRad="444500" dist="1905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5991991" y="1459364"/>
            <a:ext cx="276951" cy="276951"/>
          </a:xfrm>
          <a:prstGeom prst="ellipse">
            <a:avLst/>
          </a:prstGeom>
          <a:gradFill flip="none" rotWithShape="1">
            <a:gsLst>
              <a:gs pos="0">
                <a:schemeClr val="bg1"/>
              </a:gs>
              <a:gs pos="100000">
                <a:schemeClr val="bg1">
                  <a:lumMod val="85000"/>
                </a:schemeClr>
              </a:gs>
            </a:gsLst>
            <a:lin ang="18900000" scaled="1"/>
            <a:tileRect/>
          </a:gradFill>
          <a:ln w="28575">
            <a:gradFill>
              <a:gsLst>
                <a:gs pos="0">
                  <a:schemeClr val="bg1"/>
                </a:gs>
                <a:gs pos="100000">
                  <a:schemeClr val="bg1">
                    <a:lumMod val="85000"/>
                  </a:schemeClr>
                </a:gs>
              </a:gsLst>
              <a:lin ang="5400000" scaled="1"/>
            </a:gradFill>
          </a:ln>
          <a:effectLst>
            <a:outerShdw blurRad="444500" dist="1905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7728578" y="367869"/>
            <a:ext cx="276951" cy="276951"/>
          </a:xfrm>
          <a:prstGeom prst="ellipse">
            <a:avLst/>
          </a:prstGeom>
          <a:gradFill flip="none" rotWithShape="1">
            <a:gsLst>
              <a:gs pos="0">
                <a:schemeClr val="bg1"/>
              </a:gs>
              <a:gs pos="100000">
                <a:schemeClr val="bg1">
                  <a:lumMod val="85000"/>
                </a:schemeClr>
              </a:gs>
            </a:gsLst>
            <a:lin ang="18900000" scaled="1"/>
            <a:tileRect/>
          </a:gradFill>
          <a:ln w="28575">
            <a:gradFill>
              <a:gsLst>
                <a:gs pos="0">
                  <a:schemeClr val="bg1"/>
                </a:gs>
                <a:gs pos="100000">
                  <a:schemeClr val="bg1">
                    <a:lumMod val="85000"/>
                  </a:schemeClr>
                </a:gs>
              </a:gsLst>
              <a:lin ang="5400000" scaled="1"/>
            </a:gradFill>
          </a:ln>
          <a:effectLst>
            <a:outerShdw blurRad="444500" dist="1905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4708560" y="1099733"/>
            <a:ext cx="276951" cy="276951"/>
          </a:xfrm>
          <a:prstGeom prst="ellipse">
            <a:avLst/>
          </a:prstGeom>
          <a:gradFill flip="none" rotWithShape="1">
            <a:gsLst>
              <a:gs pos="0">
                <a:schemeClr val="bg1"/>
              </a:gs>
              <a:gs pos="100000">
                <a:schemeClr val="bg1">
                  <a:lumMod val="85000"/>
                </a:schemeClr>
              </a:gs>
            </a:gsLst>
            <a:lin ang="18900000" scaled="1"/>
            <a:tileRect/>
          </a:gradFill>
          <a:ln w="28575">
            <a:gradFill>
              <a:gsLst>
                <a:gs pos="0">
                  <a:schemeClr val="bg1"/>
                </a:gs>
                <a:gs pos="100000">
                  <a:schemeClr val="bg1">
                    <a:lumMod val="85000"/>
                  </a:schemeClr>
                </a:gs>
              </a:gsLst>
              <a:lin ang="5400000" scaled="1"/>
            </a:gradFill>
          </a:ln>
          <a:effectLst>
            <a:outerShdw blurRad="444500" dist="1905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p:cNvSpPr txBox="1"/>
          <p:nvPr/>
        </p:nvSpPr>
        <p:spPr>
          <a:xfrm>
            <a:off x="5443884" y="38332"/>
            <a:ext cx="1650116" cy="784830"/>
          </a:xfrm>
          <a:prstGeom prst="rect">
            <a:avLst/>
          </a:prstGeom>
          <a:noFill/>
        </p:spPr>
        <p:txBody>
          <a:bodyPr wrap="square" rtlCol="0">
            <a:spAutoFit/>
          </a:bodyPr>
          <a:lstStyle/>
          <a:p>
            <a:r>
              <a:rPr lang="zh-CN" altLang="en-US" sz="4500" b="1" dirty="0">
                <a:solidFill>
                  <a:schemeClr val="accent1"/>
                </a:solidFill>
                <a:effectLst>
                  <a:innerShdw blurRad="63500" dist="50800" dir="18900000">
                    <a:prstClr val="black">
                      <a:alpha val="50000"/>
                    </a:prstClr>
                  </a:innerShdw>
                </a:effectLst>
                <a:latin typeface="微软雅黑" panose="020B0503020204020204" pitchFamily="34" charset="-122"/>
                <a:ea typeface="微软雅黑" panose="020B0503020204020204" pitchFamily="34" charset="-122"/>
              </a:rPr>
              <a:t>前言</a:t>
            </a:r>
            <a:endParaRPr lang="zh-CN" altLang="en-US" sz="4500" b="1" dirty="0">
              <a:solidFill>
                <a:schemeClr val="accent1"/>
              </a:solidFill>
              <a:effectLst>
                <a:innerShdw blurRad="63500" dist="50800" dir="18900000">
                  <a:prstClr val="black">
                    <a:alpha val="50000"/>
                  </a:prstClr>
                </a:innerShdw>
              </a:effectLst>
              <a:latin typeface="微软雅黑" panose="020B0503020204020204" pitchFamily="34" charset="-122"/>
              <a:ea typeface="微软雅黑" panose="020B0503020204020204" pitchFamily="34" charset="-122"/>
            </a:endParaRPr>
          </a:p>
        </p:txBody>
      </p:sp>
      <p:grpSp>
        <p:nvGrpSpPr>
          <p:cNvPr id="19" name="组合 18"/>
          <p:cNvGrpSpPr/>
          <p:nvPr/>
        </p:nvGrpSpPr>
        <p:grpSpPr>
          <a:xfrm>
            <a:off x="1130670" y="4614476"/>
            <a:ext cx="1015188" cy="1015188"/>
            <a:chOff x="803825" y="3281585"/>
            <a:chExt cx="721951" cy="721951"/>
          </a:xfrm>
        </p:grpSpPr>
        <p:sp>
          <p:nvSpPr>
            <p:cNvPr id="20" name="椭圆 19"/>
            <p:cNvSpPr/>
            <p:nvPr/>
          </p:nvSpPr>
          <p:spPr>
            <a:xfrm flipH="1">
              <a:off x="803825" y="3281585"/>
              <a:ext cx="721951" cy="721951"/>
            </a:xfrm>
            <a:prstGeom prst="ellipse">
              <a:avLst/>
            </a:prstGeom>
            <a:gradFill flip="none" rotWithShape="1">
              <a:gsLst>
                <a:gs pos="100000">
                  <a:schemeClr val="bg1">
                    <a:lumMod val="85000"/>
                  </a:schemeClr>
                </a:gs>
                <a:gs pos="0">
                  <a:schemeClr val="bg1"/>
                </a:gs>
              </a:gsLst>
              <a:lin ang="13800000" scaled="0"/>
              <a:tileRect/>
            </a:gradFill>
            <a:ln w="28575" cap="flat">
              <a:gradFill flip="none" rotWithShape="1">
                <a:gsLst>
                  <a:gs pos="0">
                    <a:schemeClr val="bg1">
                      <a:lumMod val="85000"/>
                    </a:schemeClr>
                  </a:gs>
                  <a:gs pos="100000">
                    <a:schemeClr val="bg1"/>
                  </a:gs>
                </a:gsLst>
                <a:lin ang="15600000" scaled="0"/>
                <a:tileRect/>
              </a:gradFill>
              <a:prstDash val="solid"/>
              <a:miter lim="800000"/>
            </a:ln>
            <a:effectLst>
              <a:outerShdw blurRad="444500" dist="190500" dir="8100000" algn="tr" rotWithShape="0">
                <a:prstClr val="black">
                  <a:alpha val="40000"/>
                </a:prstClr>
              </a:outerShdw>
            </a:effectLst>
          </p:spPr>
          <p:txBody>
            <a:bodyPr vert="horz" wrap="square" lIns="96435" tIns="48218" rIns="96435" bIns="48218" numCol="1" anchor="t" anchorCtr="0" compatLnSpc="1"/>
            <a:lstStyle/>
            <a:p>
              <a:endParaRPr lang="zh-CN" altLang="en-US">
                <a:solidFill>
                  <a:prstClr val="black"/>
                </a:solidFill>
              </a:endParaRPr>
            </a:p>
          </p:txBody>
        </p:sp>
        <p:sp>
          <p:nvSpPr>
            <p:cNvPr id="21" name="KSO_Shape"/>
            <p:cNvSpPr/>
            <p:nvPr/>
          </p:nvSpPr>
          <p:spPr bwMode="auto">
            <a:xfrm>
              <a:off x="1064357" y="3402040"/>
              <a:ext cx="200886" cy="401771"/>
            </a:xfrm>
            <a:custGeom>
              <a:avLst/>
              <a:gdLst/>
              <a:ahLst/>
              <a:cxnLst/>
              <a:rect l="0" t="0" r="r" b="b"/>
              <a:pathLst>
                <a:path w="725488" h="1450976">
                  <a:moveTo>
                    <a:pt x="180975" y="543686"/>
                  </a:moveTo>
                  <a:lnTo>
                    <a:pt x="544513" y="543686"/>
                  </a:lnTo>
                  <a:lnTo>
                    <a:pt x="544513" y="785648"/>
                  </a:lnTo>
                  <a:lnTo>
                    <a:pt x="544248" y="794903"/>
                  </a:lnTo>
                  <a:lnTo>
                    <a:pt x="543187" y="804158"/>
                  </a:lnTo>
                  <a:lnTo>
                    <a:pt x="542392" y="813149"/>
                  </a:lnTo>
                  <a:lnTo>
                    <a:pt x="540536" y="822140"/>
                  </a:lnTo>
                  <a:lnTo>
                    <a:pt x="538679" y="830867"/>
                  </a:lnTo>
                  <a:lnTo>
                    <a:pt x="536293" y="839329"/>
                  </a:lnTo>
                  <a:lnTo>
                    <a:pt x="533111" y="847791"/>
                  </a:lnTo>
                  <a:lnTo>
                    <a:pt x="530194" y="856253"/>
                  </a:lnTo>
                  <a:lnTo>
                    <a:pt x="526482" y="864186"/>
                  </a:lnTo>
                  <a:lnTo>
                    <a:pt x="522504" y="871855"/>
                  </a:lnTo>
                  <a:lnTo>
                    <a:pt x="517997" y="879523"/>
                  </a:lnTo>
                  <a:lnTo>
                    <a:pt x="513224" y="886928"/>
                  </a:lnTo>
                  <a:lnTo>
                    <a:pt x="508186" y="893803"/>
                  </a:lnTo>
                  <a:lnTo>
                    <a:pt x="502882" y="900943"/>
                  </a:lnTo>
                  <a:lnTo>
                    <a:pt x="497049" y="907290"/>
                  </a:lnTo>
                  <a:lnTo>
                    <a:pt x="490950" y="913636"/>
                  </a:lnTo>
                  <a:lnTo>
                    <a:pt x="484851" y="919718"/>
                  </a:lnTo>
                  <a:lnTo>
                    <a:pt x="478222" y="925271"/>
                  </a:lnTo>
                  <a:lnTo>
                    <a:pt x="471328" y="930825"/>
                  </a:lnTo>
                  <a:lnTo>
                    <a:pt x="464169" y="935849"/>
                  </a:lnTo>
                  <a:lnTo>
                    <a:pt x="456744" y="940609"/>
                  </a:lnTo>
                  <a:lnTo>
                    <a:pt x="449054" y="944840"/>
                  </a:lnTo>
                  <a:lnTo>
                    <a:pt x="441630" y="949071"/>
                  </a:lnTo>
                  <a:lnTo>
                    <a:pt x="433145" y="952773"/>
                  </a:lnTo>
                  <a:lnTo>
                    <a:pt x="424925" y="955682"/>
                  </a:lnTo>
                  <a:lnTo>
                    <a:pt x="416705" y="958855"/>
                  </a:lnTo>
                  <a:lnTo>
                    <a:pt x="407954" y="961235"/>
                  </a:lnTo>
                  <a:lnTo>
                    <a:pt x="399204" y="963086"/>
                  </a:lnTo>
                  <a:lnTo>
                    <a:pt x="390188" y="964673"/>
                  </a:lnTo>
                  <a:lnTo>
                    <a:pt x="380908" y="965730"/>
                  </a:lnTo>
                  <a:lnTo>
                    <a:pt x="371892" y="966788"/>
                  </a:lnTo>
                  <a:lnTo>
                    <a:pt x="362612" y="966788"/>
                  </a:lnTo>
                  <a:lnTo>
                    <a:pt x="353331" y="966788"/>
                  </a:lnTo>
                  <a:lnTo>
                    <a:pt x="344050" y="965730"/>
                  </a:lnTo>
                  <a:lnTo>
                    <a:pt x="334770" y="964673"/>
                  </a:lnTo>
                  <a:lnTo>
                    <a:pt x="326019" y="963086"/>
                  </a:lnTo>
                  <a:lnTo>
                    <a:pt x="317269" y="961235"/>
                  </a:lnTo>
                  <a:lnTo>
                    <a:pt x="308518" y="958855"/>
                  </a:lnTo>
                  <a:lnTo>
                    <a:pt x="300033" y="955682"/>
                  </a:lnTo>
                  <a:lnTo>
                    <a:pt x="291813" y="952773"/>
                  </a:lnTo>
                  <a:lnTo>
                    <a:pt x="283858" y="949071"/>
                  </a:lnTo>
                  <a:lnTo>
                    <a:pt x="275903" y="944840"/>
                  </a:lnTo>
                  <a:lnTo>
                    <a:pt x="268214" y="940609"/>
                  </a:lnTo>
                  <a:lnTo>
                    <a:pt x="261054" y="935849"/>
                  </a:lnTo>
                  <a:lnTo>
                    <a:pt x="253895" y="930825"/>
                  </a:lnTo>
                  <a:lnTo>
                    <a:pt x="247001" y="925271"/>
                  </a:lnTo>
                  <a:lnTo>
                    <a:pt x="240372" y="919718"/>
                  </a:lnTo>
                  <a:lnTo>
                    <a:pt x="234008" y="913636"/>
                  </a:lnTo>
                  <a:lnTo>
                    <a:pt x="228174" y="907290"/>
                  </a:lnTo>
                  <a:lnTo>
                    <a:pt x="222341" y="900943"/>
                  </a:lnTo>
                  <a:lnTo>
                    <a:pt x="217037" y="893803"/>
                  </a:lnTo>
                  <a:lnTo>
                    <a:pt x="211999" y="886928"/>
                  </a:lnTo>
                  <a:lnTo>
                    <a:pt x="207226" y="879523"/>
                  </a:lnTo>
                  <a:lnTo>
                    <a:pt x="202984" y="871855"/>
                  </a:lnTo>
                  <a:lnTo>
                    <a:pt x="199006" y="864186"/>
                  </a:lnTo>
                  <a:lnTo>
                    <a:pt x="195294" y="856253"/>
                  </a:lnTo>
                  <a:lnTo>
                    <a:pt x="191847" y="847791"/>
                  </a:lnTo>
                  <a:lnTo>
                    <a:pt x="189195" y="839329"/>
                  </a:lnTo>
                  <a:lnTo>
                    <a:pt x="186809" y="830867"/>
                  </a:lnTo>
                  <a:lnTo>
                    <a:pt x="184422" y="822140"/>
                  </a:lnTo>
                  <a:lnTo>
                    <a:pt x="183097" y="813149"/>
                  </a:lnTo>
                  <a:lnTo>
                    <a:pt x="181771" y="804158"/>
                  </a:lnTo>
                  <a:lnTo>
                    <a:pt x="181240" y="794903"/>
                  </a:lnTo>
                  <a:lnTo>
                    <a:pt x="180975" y="785648"/>
                  </a:lnTo>
                  <a:lnTo>
                    <a:pt x="180975" y="543686"/>
                  </a:lnTo>
                  <a:close/>
                  <a:moveTo>
                    <a:pt x="60589" y="484188"/>
                  </a:moveTo>
                  <a:lnTo>
                    <a:pt x="66675" y="484453"/>
                  </a:lnTo>
                  <a:lnTo>
                    <a:pt x="72760" y="485510"/>
                  </a:lnTo>
                  <a:lnTo>
                    <a:pt x="78581" y="487096"/>
                  </a:lnTo>
                  <a:lnTo>
                    <a:pt x="84137" y="488947"/>
                  </a:lnTo>
                  <a:lnTo>
                    <a:pt x="89429" y="491591"/>
                  </a:lnTo>
                  <a:lnTo>
                    <a:pt x="94191" y="494499"/>
                  </a:lnTo>
                  <a:lnTo>
                    <a:pt x="99219" y="497935"/>
                  </a:lnTo>
                  <a:lnTo>
                    <a:pt x="103452" y="501901"/>
                  </a:lnTo>
                  <a:lnTo>
                    <a:pt x="107421" y="506131"/>
                  </a:lnTo>
                  <a:lnTo>
                    <a:pt x="110596" y="510889"/>
                  </a:lnTo>
                  <a:lnTo>
                    <a:pt x="113771" y="515912"/>
                  </a:lnTo>
                  <a:lnTo>
                    <a:pt x="116152" y="521200"/>
                  </a:lnTo>
                  <a:lnTo>
                    <a:pt x="118269" y="526487"/>
                  </a:lnTo>
                  <a:lnTo>
                    <a:pt x="119856" y="532303"/>
                  </a:lnTo>
                  <a:lnTo>
                    <a:pt x="120650" y="538383"/>
                  </a:lnTo>
                  <a:lnTo>
                    <a:pt x="121179" y="544464"/>
                  </a:lnTo>
                  <a:lnTo>
                    <a:pt x="121179" y="786095"/>
                  </a:lnTo>
                  <a:lnTo>
                    <a:pt x="121179" y="793233"/>
                  </a:lnTo>
                  <a:lnTo>
                    <a:pt x="121973" y="803807"/>
                  </a:lnTo>
                  <a:lnTo>
                    <a:pt x="123560" y="817554"/>
                  </a:lnTo>
                  <a:lnTo>
                    <a:pt x="124619" y="825750"/>
                  </a:lnTo>
                  <a:lnTo>
                    <a:pt x="126206" y="834209"/>
                  </a:lnTo>
                  <a:lnTo>
                    <a:pt x="128058" y="843462"/>
                  </a:lnTo>
                  <a:lnTo>
                    <a:pt x="130175" y="853244"/>
                  </a:lnTo>
                  <a:lnTo>
                    <a:pt x="132821" y="863290"/>
                  </a:lnTo>
                  <a:lnTo>
                    <a:pt x="136260" y="873600"/>
                  </a:lnTo>
                  <a:lnTo>
                    <a:pt x="139964" y="883910"/>
                  </a:lnTo>
                  <a:lnTo>
                    <a:pt x="144198" y="894485"/>
                  </a:lnTo>
                  <a:lnTo>
                    <a:pt x="149225" y="905588"/>
                  </a:lnTo>
                  <a:lnTo>
                    <a:pt x="154517" y="916163"/>
                  </a:lnTo>
                  <a:lnTo>
                    <a:pt x="160867" y="927002"/>
                  </a:lnTo>
                  <a:lnTo>
                    <a:pt x="164306" y="932289"/>
                  </a:lnTo>
                  <a:lnTo>
                    <a:pt x="167746" y="937577"/>
                  </a:lnTo>
                  <a:lnTo>
                    <a:pt x="171714" y="942864"/>
                  </a:lnTo>
                  <a:lnTo>
                    <a:pt x="175683" y="947887"/>
                  </a:lnTo>
                  <a:lnTo>
                    <a:pt x="179652" y="953174"/>
                  </a:lnTo>
                  <a:lnTo>
                    <a:pt x="184150" y="957933"/>
                  </a:lnTo>
                  <a:lnTo>
                    <a:pt x="188384" y="962956"/>
                  </a:lnTo>
                  <a:lnTo>
                    <a:pt x="193411" y="967714"/>
                  </a:lnTo>
                  <a:lnTo>
                    <a:pt x="198438" y="972209"/>
                  </a:lnTo>
                  <a:lnTo>
                    <a:pt x="203730" y="976967"/>
                  </a:lnTo>
                  <a:lnTo>
                    <a:pt x="209286" y="981197"/>
                  </a:lnTo>
                  <a:lnTo>
                    <a:pt x="214577" y="985427"/>
                  </a:lnTo>
                  <a:lnTo>
                    <a:pt x="220663" y="989657"/>
                  </a:lnTo>
                  <a:lnTo>
                    <a:pt x="226748" y="993622"/>
                  </a:lnTo>
                  <a:lnTo>
                    <a:pt x="233363" y="997323"/>
                  </a:lnTo>
                  <a:lnTo>
                    <a:pt x="239977" y="1001025"/>
                  </a:lnTo>
                  <a:lnTo>
                    <a:pt x="246857" y="1004461"/>
                  </a:lnTo>
                  <a:lnTo>
                    <a:pt x="254000" y="1007634"/>
                  </a:lnTo>
                  <a:lnTo>
                    <a:pt x="261673" y="1010542"/>
                  </a:lnTo>
                  <a:lnTo>
                    <a:pt x="269346" y="1013714"/>
                  </a:lnTo>
                  <a:lnTo>
                    <a:pt x="277019" y="1016093"/>
                  </a:lnTo>
                  <a:lnTo>
                    <a:pt x="285750" y="1018473"/>
                  </a:lnTo>
                  <a:lnTo>
                    <a:pt x="294217" y="1020852"/>
                  </a:lnTo>
                  <a:lnTo>
                    <a:pt x="302948" y="1022438"/>
                  </a:lnTo>
                  <a:lnTo>
                    <a:pt x="312209" y="1024024"/>
                  </a:lnTo>
                  <a:lnTo>
                    <a:pt x="321734" y="1025611"/>
                  </a:lnTo>
                  <a:lnTo>
                    <a:pt x="331523" y="1026404"/>
                  </a:lnTo>
                  <a:lnTo>
                    <a:pt x="341842" y="1027461"/>
                  </a:lnTo>
                  <a:lnTo>
                    <a:pt x="352161" y="1027726"/>
                  </a:lnTo>
                  <a:lnTo>
                    <a:pt x="362744" y="1027990"/>
                  </a:lnTo>
                  <a:lnTo>
                    <a:pt x="373857" y="1027726"/>
                  </a:lnTo>
                  <a:lnTo>
                    <a:pt x="384440" y="1027197"/>
                  </a:lnTo>
                  <a:lnTo>
                    <a:pt x="394759" y="1026404"/>
                  </a:lnTo>
                  <a:lnTo>
                    <a:pt x="404813" y="1025346"/>
                  </a:lnTo>
                  <a:lnTo>
                    <a:pt x="414602" y="1023760"/>
                  </a:lnTo>
                  <a:lnTo>
                    <a:pt x="424127" y="1022174"/>
                  </a:lnTo>
                  <a:lnTo>
                    <a:pt x="432859" y="1020059"/>
                  </a:lnTo>
                  <a:lnTo>
                    <a:pt x="441854" y="1017944"/>
                  </a:lnTo>
                  <a:lnTo>
                    <a:pt x="450321" y="1015565"/>
                  </a:lnTo>
                  <a:lnTo>
                    <a:pt x="458523" y="1012921"/>
                  </a:lnTo>
                  <a:lnTo>
                    <a:pt x="466196" y="1009749"/>
                  </a:lnTo>
                  <a:lnTo>
                    <a:pt x="473869" y="1006312"/>
                  </a:lnTo>
                  <a:lnTo>
                    <a:pt x="481013" y="1003140"/>
                  </a:lnTo>
                  <a:lnTo>
                    <a:pt x="488157" y="999438"/>
                  </a:lnTo>
                  <a:lnTo>
                    <a:pt x="494771" y="995473"/>
                  </a:lnTo>
                  <a:lnTo>
                    <a:pt x="501386" y="991507"/>
                  </a:lnTo>
                  <a:lnTo>
                    <a:pt x="507736" y="987278"/>
                  </a:lnTo>
                  <a:lnTo>
                    <a:pt x="513821" y="983048"/>
                  </a:lnTo>
                  <a:lnTo>
                    <a:pt x="519113" y="978289"/>
                  </a:lnTo>
                  <a:lnTo>
                    <a:pt x="524669" y="973795"/>
                  </a:lnTo>
                  <a:lnTo>
                    <a:pt x="530225" y="969036"/>
                  </a:lnTo>
                  <a:lnTo>
                    <a:pt x="534988" y="964013"/>
                  </a:lnTo>
                  <a:lnTo>
                    <a:pt x="540015" y="959255"/>
                  </a:lnTo>
                  <a:lnTo>
                    <a:pt x="544248" y="953967"/>
                  </a:lnTo>
                  <a:lnTo>
                    <a:pt x="548746" y="948944"/>
                  </a:lnTo>
                  <a:lnTo>
                    <a:pt x="552715" y="943657"/>
                  </a:lnTo>
                  <a:lnTo>
                    <a:pt x="556684" y="938105"/>
                  </a:lnTo>
                  <a:lnTo>
                    <a:pt x="560388" y="932554"/>
                  </a:lnTo>
                  <a:lnTo>
                    <a:pt x="564092" y="927266"/>
                  </a:lnTo>
                  <a:lnTo>
                    <a:pt x="567267" y="921715"/>
                  </a:lnTo>
                  <a:lnTo>
                    <a:pt x="573352" y="910876"/>
                  </a:lnTo>
                  <a:lnTo>
                    <a:pt x="578644" y="899772"/>
                  </a:lnTo>
                  <a:lnTo>
                    <a:pt x="583407" y="888404"/>
                  </a:lnTo>
                  <a:lnTo>
                    <a:pt x="587375" y="877830"/>
                  </a:lnTo>
                  <a:lnTo>
                    <a:pt x="591080" y="867255"/>
                  </a:lnTo>
                  <a:lnTo>
                    <a:pt x="594255" y="856416"/>
                  </a:lnTo>
                  <a:lnTo>
                    <a:pt x="596636" y="846899"/>
                  </a:lnTo>
                  <a:lnTo>
                    <a:pt x="598752" y="837117"/>
                  </a:lnTo>
                  <a:lnTo>
                    <a:pt x="600605" y="828129"/>
                  </a:lnTo>
                  <a:lnTo>
                    <a:pt x="601928" y="819934"/>
                  </a:lnTo>
                  <a:lnTo>
                    <a:pt x="602721" y="812267"/>
                  </a:lnTo>
                  <a:lnTo>
                    <a:pt x="604044" y="799577"/>
                  </a:lnTo>
                  <a:lnTo>
                    <a:pt x="604573" y="790853"/>
                  </a:lnTo>
                  <a:lnTo>
                    <a:pt x="604573" y="786095"/>
                  </a:lnTo>
                  <a:lnTo>
                    <a:pt x="604573" y="544464"/>
                  </a:lnTo>
                  <a:lnTo>
                    <a:pt x="604838" y="538383"/>
                  </a:lnTo>
                  <a:lnTo>
                    <a:pt x="605896" y="532303"/>
                  </a:lnTo>
                  <a:lnTo>
                    <a:pt x="607219" y="526487"/>
                  </a:lnTo>
                  <a:lnTo>
                    <a:pt x="609336" y="521200"/>
                  </a:lnTo>
                  <a:lnTo>
                    <a:pt x="611982" y="515912"/>
                  </a:lnTo>
                  <a:lnTo>
                    <a:pt x="614892" y="510889"/>
                  </a:lnTo>
                  <a:lnTo>
                    <a:pt x="618332" y="506131"/>
                  </a:lnTo>
                  <a:lnTo>
                    <a:pt x="622300" y="501901"/>
                  </a:lnTo>
                  <a:lnTo>
                    <a:pt x="626534" y="497935"/>
                  </a:lnTo>
                  <a:lnTo>
                    <a:pt x="631296" y="494499"/>
                  </a:lnTo>
                  <a:lnTo>
                    <a:pt x="636323" y="491591"/>
                  </a:lnTo>
                  <a:lnTo>
                    <a:pt x="641350" y="488947"/>
                  </a:lnTo>
                  <a:lnTo>
                    <a:pt x="646907" y="487096"/>
                  </a:lnTo>
                  <a:lnTo>
                    <a:pt x="652992" y="485510"/>
                  </a:lnTo>
                  <a:lnTo>
                    <a:pt x="658813" y="484453"/>
                  </a:lnTo>
                  <a:lnTo>
                    <a:pt x="664898" y="484188"/>
                  </a:lnTo>
                  <a:lnTo>
                    <a:pt x="671248" y="484453"/>
                  </a:lnTo>
                  <a:lnTo>
                    <a:pt x="677069" y="485510"/>
                  </a:lnTo>
                  <a:lnTo>
                    <a:pt x="682890" y="487096"/>
                  </a:lnTo>
                  <a:lnTo>
                    <a:pt x="688711" y="488947"/>
                  </a:lnTo>
                  <a:lnTo>
                    <a:pt x="694003" y="491591"/>
                  </a:lnTo>
                  <a:lnTo>
                    <a:pt x="698765" y="494499"/>
                  </a:lnTo>
                  <a:lnTo>
                    <a:pt x="703528" y="497935"/>
                  </a:lnTo>
                  <a:lnTo>
                    <a:pt x="708026" y="501901"/>
                  </a:lnTo>
                  <a:lnTo>
                    <a:pt x="711994" y="506131"/>
                  </a:lnTo>
                  <a:lnTo>
                    <a:pt x="715169" y="510889"/>
                  </a:lnTo>
                  <a:lnTo>
                    <a:pt x="718344" y="515912"/>
                  </a:lnTo>
                  <a:lnTo>
                    <a:pt x="720726" y="521200"/>
                  </a:lnTo>
                  <a:lnTo>
                    <a:pt x="722842" y="526487"/>
                  </a:lnTo>
                  <a:lnTo>
                    <a:pt x="724430" y="532303"/>
                  </a:lnTo>
                  <a:lnTo>
                    <a:pt x="725223" y="538383"/>
                  </a:lnTo>
                  <a:lnTo>
                    <a:pt x="725488" y="544464"/>
                  </a:lnTo>
                  <a:lnTo>
                    <a:pt x="725488" y="786095"/>
                  </a:lnTo>
                  <a:lnTo>
                    <a:pt x="725223" y="797462"/>
                  </a:lnTo>
                  <a:lnTo>
                    <a:pt x="724694" y="809095"/>
                  </a:lnTo>
                  <a:lnTo>
                    <a:pt x="723636" y="821255"/>
                  </a:lnTo>
                  <a:lnTo>
                    <a:pt x="722313" y="833681"/>
                  </a:lnTo>
                  <a:lnTo>
                    <a:pt x="720461" y="846370"/>
                  </a:lnTo>
                  <a:lnTo>
                    <a:pt x="718080" y="859853"/>
                  </a:lnTo>
                  <a:lnTo>
                    <a:pt x="714905" y="873336"/>
                  </a:lnTo>
                  <a:lnTo>
                    <a:pt x="711465" y="886554"/>
                  </a:lnTo>
                  <a:lnTo>
                    <a:pt x="707496" y="900830"/>
                  </a:lnTo>
                  <a:lnTo>
                    <a:pt x="702998" y="914312"/>
                  </a:lnTo>
                  <a:lnTo>
                    <a:pt x="698236" y="928324"/>
                  </a:lnTo>
                  <a:lnTo>
                    <a:pt x="692415" y="942335"/>
                  </a:lnTo>
                  <a:lnTo>
                    <a:pt x="686065" y="956347"/>
                  </a:lnTo>
                  <a:lnTo>
                    <a:pt x="679186" y="970094"/>
                  </a:lnTo>
                  <a:lnTo>
                    <a:pt x="671513" y="983841"/>
                  </a:lnTo>
                  <a:lnTo>
                    <a:pt x="663311" y="997323"/>
                  </a:lnTo>
                  <a:lnTo>
                    <a:pt x="658813" y="1003933"/>
                  </a:lnTo>
                  <a:lnTo>
                    <a:pt x="654315" y="1010542"/>
                  </a:lnTo>
                  <a:lnTo>
                    <a:pt x="649552" y="1017151"/>
                  </a:lnTo>
                  <a:lnTo>
                    <a:pt x="644525" y="1023496"/>
                  </a:lnTo>
                  <a:lnTo>
                    <a:pt x="639498" y="1029841"/>
                  </a:lnTo>
                  <a:lnTo>
                    <a:pt x="634207" y="1035921"/>
                  </a:lnTo>
                  <a:lnTo>
                    <a:pt x="628650" y="1042001"/>
                  </a:lnTo>
                  <a:lnTo>
                    <a:pt x="623094" y="1048082"/>
                  </a:lnTo>
                  <a:lnTo>
                    <a:pt x="617009" y="1054162"/>
                  </a:lnTo>
                  <a:lnTo>
                    <a:pt x="610923" y="1059978"/>
                  </a:lnTo>
                  <a:lnTo>
                    <a:pt x="604838" y="1065530"/>
                  </a:lnTo>
                  <a:lnTo>
                    <a:pt x="598488" y="1071082"/>
                  </a:lnTo>
                  <a:lnTo>
                    <a:pt x="591873" y="1076369"/>
                  </a:lnTo>
                  <a:lnTo>
                    <a:pt x="584730" y="1081656"/>
                  </a:lnTo>
                  <a:lnTo>
                    <a:pt x="577850" y="1086944"/>
                  </a:lnTo>
                  <a:lnTo>
                    <a:pt x="570442" y="1091702"/>
                  </a:lnTo>
                  <a:lnTo>
                    <a:pt x="563034" y="1096461"/>
                  </a:lnTo>
                  <a:lnTo>
                    <a:pt x="555096" y="1101219"/>
                  </a:lnTo>
                  <a:lnTo>
                    <a:pt x="547159" y="1105714"/>
                  </a:lnTo>
                  <a:lnTo>
                    <a:pt x="538957" y="1109944"/>
                  </a:lnTo>
                  <a:lnTo>
                    <a:pt x="530755" y="1113909"/>
                  </a:lnTo>
                  <a:lnTo>
                    <a:pt x="522288" y="1117875"/>
                  </a:lnTo>
                  <a:lnTo>
                    <a:pt x="513292" y="1121576"/>
                  </a:lnTo>
                  <a:lnTo>
                    <a:pt x="504296" y="1125277"/>
                  </a:lnTo>
                  <a:lnTo>
                    <a:pt x="495036" y="1128185"/>
                  </a:lnTo>
                  <a:lnTo>
                    <a:pt x="485246" y="1131357"/>
                  </a:lnTo>
                  <a:lnTo>
                    <a:pt x="475721" y="1134001"/>
                  </a:lnTo>
                  <a:lnTo>
                    <a:pt x="465932" y="1136909"/>
                  </a:lnTo>
                  <a:lnTo>
                    <a:pt x="455613" y="1139288"/>
                  </a:lnTo>
                  <a:lnTo>
                    <a:pt x="445029" y="1141139"/>
                  </a:lnTo>
                  <a:lnTo>
                    <a:pt x="434182" y="1142989"/>
                  </a:lnTo>
                  <a:lnTo>
                    <a:pt x="423069" y="1144840"/>
                  </a:lnTo>
                  <a:lnTo>
                    <a:pt x="423069" y="1329896"/>
                  </a:lnTo>
                  <a:lnTo>
                    <a:pt x="664898" y="1329896"/>
                  </a:lnTo>
                  <a:lnTo>
                    <a:pt x="671248" y="1330161"/>
                  </a:lnTo>
                  <a:lnTo>
                    <a:pt x="677069" y="1331218"/>
                  </a:lnTo>
                  <a:lnTo>
                    <a:pt x="682890" y="1332540"/>
                  </a:lnTo>
                  <a:lnTo>
                    <a:pt x="688711" y="1334919"/>
                  </a:lnTo>
                  <a:lnTo>
                    <a:pt x="694003" y="1337299"/>
                  </a:lnTo>
                  <a:lnTo>
                    <a:pt x="698765" y="1340207"/>
                  </a:lnTo>
                  <a:lnTo>
                    <a:pt x="703528" y="1343643"/>
                  </a:lnTo>
                  <a:lnTo>
                    <a:pt x="708026" y="1347609"/>
                  </a:lnTo>
                  <a:lnTo>
                    <a:pt x="711994" y="1351839"/>
                  </a:lnTo>
                  <a:lnTo>
                    <a:pt x="715169" y="1356862"/>
                  </a:lnTo>
                  <a:lnTo>
                    <a:pt x="718344" y="1361620"/>
                  </a:lnTo>
                  <a:lnTo>
                    <a:pt x="720726" y="1366908"/>
                  </a:lnTo>
                  <a:lnTo>
                    <a:pt x="722842" y="1372195"/>
                  </a:lnTo>
                  <a:lnTo>
                    <a:pt x="724430" y="1378011"/>
                  </a:lnTo>
                  <a:lnTo>
                    <a:pt x="725223" y="1384092"/>
                  </a:lnTo>
                  <a:lnTo>
                    <a:pt x="725488" y="1390172"/>
                  </a:lnTo>
                  <a:lnTo>
                    <a:pt x="725223" y="1396517"/>
                  </a:lnTo>
                  <a:lnTo>
                    <a:pt x="724430" y="1402333"/>
                  </a:lnTo>
                  <a:lnTo>
                    <a:pt x="722842" y="1408149"/>
                  </a:lnTo>
                  <a:lnTo>
                    <a:pt x="720726" y="1413965"/>
                  </a:lnTo>
                  <a:lnTo>
                    <a:pt x="718344" y="1419252"/>
                  </a:lnTo>
                  <a:lnTo>
                    <a:pt x="715169" y="1424011"/>
                  </a:lnTo>
                  <a:lnTo>
                    <a:pt x="711994" y="1429034"/>
                  </a:lnTo>
                  <a:lnTo>
                    <a:pt x="708026" y="1433264"/>
                  </a:lnTo>
                  <a:lnTo>
                    <a:pt x="703528" y="1436965"/>
                  </a:lnTo>
                  <a:lnTo>
                    <a:pt x="698765" y="1440402"/>
                  </a:lnTo>
                  <a:lnTo>
                    <a:pt x="694003" y="1443574"/>
                  </a:lnTo>
                  <a:lnTo>
                    <a:pt x="688711" y="1445953"/>
                  </a:lnTo>
                  <a:lnTo>
                    <a:pt x="682890" y="1448068"/>
                  </a:lnTo>
                  <a:lnTo>
                    <a:pt x="677069" y="1449654"/>
                  </a:lnTo>
                  <a:lnTo>
                    <a:pt x="671248" y="1450447"/>
                  </a:lnTo>
                  <a:lnTo>
                    <a:pt x="664898" y="1450976"/>
                  </a:lnTo>
                  <a:lnTo>
                    <a:pt x="60589" y="1450976"/>
                  </a:lnTo>
                  <a:lnTo>
                    <a:pt x="54239" y="1450447"/>
                  </a:lnTo>
                  <a:lnTo>
                    <a:pt x="48419" y="1449654"/>
                  </a:lnTo>
                  <a:lnTo>
                    <a:pt x="42598" y="1448068"/>
                  </a:lnTo>
                  <a:lnTo>
                    <a:pt x="37041" y="1445953"/>
                  </a:lnTo>
                  <a:lnTo>
                    <a:pt x="31750" y="1443574"/>
                  </a:lnTo>
                  <a:lnTo>
                    <a:pt x="26723" y="1440402"/>
                  </a:lnTo>
                  <a:lnTo>
                    <a:pt x="21960" y="1436965"/>
                  </a:lnTo>
                  <a:lnTo>
                    <a:pt x="17727" y="1433264"/>
                  </a:lnTo>
                  <a:lnTo>
                    <a:pt x="13758" y="1429034"/>
                  </a:lnTo>
                  <a:lnTo>
                    <a:pt x="10319" y="1424011"/>
                  </a:lnTo>
                  <a:lnTo>
                    <a:pt x="7408" y="1419252"/>
                  </a:lnTo>
                  <a:lnTo>
                    <a:pt x="5027" y="1413965"/>
                  </a:lnTo>
                  <a:lnTo>
                    <a:pt x="2646" y="1408149"/>
                  </a:lnTo>
                  <a:lnTo>
                    <a:pt x="1323" y="1402333"/>
                  </a:lnTo>
                  <a:lnTo>
                    <a:pt x="264" y="1396517"/>
                  </a:lnTo>
                  <a:lnTo>
                    <a:pt x="0" y="1390172"/>
                  </a:lnTo>
                  <a:lnTo>
                    <a:pt x="264" y="1384092"/>
                  </a:lnTo>
                  <a:lnTo>
                    <a:pt x="1323" y="1378011"/>
                  </a:lnTo>
                  <a:lnTo>
                    <a:pt x="2646" y="1372195"/>
                  </a:lnTo>
                  <a:lnTo>
                    <a:pt x="5027" y="1366908"/>
                  </a:lnTo>
                  <a:lnTo>
                    <a:pt x="7408" y="1361620"/>
                  </a:lnTo>
                  <a:lnTo>
                    <a:pt x="10319" y="1356862"/>
                  </a:lnTo>
                  <a:lnTo>
                    <a:pt x="13758" y="1351839"/>
                  </a:lnTo>
                  <a:lnTo>
                    <a:pt x="17727" y="1347609"/>
                  </a:lnTo>
                  <a:lnTo>
                    <a:pt x="21960" y="1343643"/>
                  </a:lnTo>
                  <a:lnTo>
                    <a:pt x="26723" y="1340207"/>
                  </a:lnTo>
                  <a:lnTo>
                    <a:pt x="31750" y="1337299"/>
                  </a:lnTo>
                  <a:lnTo>
                    <a:pt x="37041" y="1334919"/>
                  </a:lnTo>
                  <a:lnTo>
                    <a:pt x="42598" y="1332540"/>
                  </a:lnTo>
                  <a:lnTo>
                    <a:pt x="48419" y="1331218"/>
                  </a:lnTo>
                  <a:lnTo>
                    <a:pt x="54239" y="1330161"/>
                  </a:lnTo>
                  <a:lnTo>
                    <a:pt x="60589" y="1329896"/>
                  </a:lnTo>
                  <a:lnTo>
                    <a:pt x="302419" y="1329896"/>
                  </a:lnTo>
                  <a:lnTo>
                    <a:pt x="302419" y="1144840"/>
                  </a:lnTo>
                  <a:lnTo>
                    <a:pt x="291571" y="1142989"/>
                  </a:lnTo>
                  <a:lnTo>
                    <a:pt x="280459" y="1141139"/>
                  </a:lnTo>
                  <a:lnTo>
                    <a:pt x="270140" y="1139288"/>
                  </a:lnTo>
                  <a:lnTo>
                    <a:pt x="259821" y="1136909"/>
                  </a:lnTo>
                  <a:lnTo>
                    <a:pt x="250032" y="1134001"/>
                  </a:lnTo>
                  <a:lnTo>
                    <a:pt x="240242" y="1131357"/>
                  </a:lnTo>
                  <a:lnTo>
                    <a:pt x="230452" y="1128185"/>
                  </a:lnTo>
                  <a:lnTo>
                    <a:pt x="221457" y="1125277"/>
                  </a:lnTo>
                  <a:lnTo>
                    <a:pt x="212196" y="1121576"/>
                  </a:lnTo>
                  <a:lnTo>
                    <a:pt x="203465" y="1117875"/>
                  </a:lnTo>
                  <a:lnTo>
                    <a:pt x="194734" y="1113909"/>
                  </a:lnTo>
                  <a:lnTo>
                    <a:pt x="186532" y="1109944"/>
                  </a:lnTo>
                  <a:lnTo>
                    <a:pt x="178329" y="1105714"/>
                  </a:lnTo>
                  <a:lnTo>
                    <a:pt x="170392" y="1101219"/>
                  </a:lnTo>
                  <a:lnTo>
                    <a:pt x="162454" y="1096461"/>
                  </a:lnTo>
                  <a:lnTo>
                    <a:pt x="155310" y="1091702"/>
                  </a:lnTo>
                  <a:lnTo>
                    <a:pt x="147902" y="1086944"/>
                  </a:lnTo>
                  <a:lnTo>
                    <a:pt x="140758" y="1081656"/>
                  </a:lnTo>
                  <a:lnTo>
                    <a:pt x="133879" y="1076369"/>
                  </a:lnTo>
                  <a:lnTo>
                    <a:pt x="127264" y="1071082"/>
                  </a:lnTo>
                  <a:lnTo>
                    <a:pt x="120650" y="1065530"/>
                  </a:lnTo>
                  <a:lnTo>
                    <a:pt x="114564" y="1059978"/>
                  </a:lnTo>
                  <a:lnTo>
                    <a:pt x="108479" y="1054162"/>
                  </a:lnTo>
                  <a:lnTo>
                    <a:pt x="102394" y="1048082"/>
                  </a:lnTo>
                  <a:lnTo>
                    <a:pt x="97102" y="1042001"/>
                  </a:lnTo>
                  <a:lnTo>
                    <a:pt x="91546" y="1035921"/>
                  </a:lnTo>
                  <a:lnTo>
                    <a:pt x="85989" y="1029841"/>
                  </a:lnTo>
                  <a:lnTo>
                    <a:pt x="81227" y="1023496"/>
                  </a:lnTo>
                  <a:lnTo>
                    <a:pt x="75935" y="1017151"/>
                  </a:lnTo>
                  <a:lnTo>
                    <a:pt x="71437" y="1010542"/>
                  </a:lnTo>
                  <a:lnTo>
                    <a:pt x="66675" y="1003933"/>
                  </a:lnTo>
                  <a:lnTo>
                    <a:pt x="62177" y="997323"/>
                  </a:lnTo>
                  <a:lnTo>
                    <a:pt x="53975" y="983841"/>
                  </a:lnTo>
                  <a:lnTo>
                    <a:pt x="46302" y="970094"/>
                  </a:lnTo>
                  <a:lnTo>
                    <a:pt x="39687" y="956347"/>
                  </a:lnTo>
                  <a:lnTo>
                    <a:pt x="33337" y="942335"/>
                  </a:lnTo>
                  <a:lnTo>
                    <a:pt x="27516" y="928324"/>
                  </a:lnTo>
                  <a:lnTo>
                    <a:pt x="22489" y="914312"/>
                  </a:lnTo>
                  <a:lnTo>
                    <a:pt x="17991" y="900830"/>
                  </a:lnTo>
                  <a:lnTo>
                    <a:pt x="14023" y="886554"/>
                  </a:lnTo>
                  <a:lnTo>
                    <a:pt x="10583" y="873336"/>
                  </a:lnTo>
                  <a:lnTo>
                    <a:pt x="7673" y="859853"/>
                  </a:lnTo>
                  <a:lnTo>
                    <a:pt x="5291" y="846370"/>
                  </a:lnTo>
                  <a:lnTo>
                    <a:pt x="3439" y="833681"/>
                  </a:lnTo>
                  <a:lnTo>
                    <a:pt x="1852" y="821255"/>
                  </a:lnTo>
                  <a:lnTo>
                    <a:pt x="1058" y="809095"/>
                  </a:lnTo>
                  <a:lnTo>
                    <a:pt x="264" y="797462"/>
                  </a:lnTo>
                  <a:lnTo>
                    <a:pt x="0" y="786095"/>
                  </a:lnTo>
                  <a:lnTo>
                    <a:pt x="0" y="544464"/>
                  </a:lnTo>
                  <a:lnTo>
                    <a:pt x="264" y="538383"/>
                  </a:lnTo>
                  <a:lnTo>
                    <a:pt x="1323" y="532303"/>
                  </a:lnTo>
                  <a:lnTo>
                    <a:pt x="2646" y="526487"/>
                  </a:lnTo>
                  <a:lnTo>
                    <a:pt x="5027" y="521200"/>
                  </a:lnTo>
                  <a:lnTo>
                    <a:pt x="7408" y="515912"/>
                  </a:lnTo>
                  <a:lnTo>
                    <a:pt x="10319" y="510889"/>
                  </a:lnTo>
                  <a:lnTo>
                    <a:pt x="13758" y="506131"/>
                  </a:lnTo>
                  <a:lnTo>
                    <a:pt x="17727" y="501901"/>
                  </a:lnTo>
                  <a:lnTo>
                    <a:pt x="21960" y="497935"/>
                  </a:lnTo>
                  <a:lnTo>
                    <a:pt x="26723" y="494499"/>
                  </a:lnTo>
                  <a:lnTo>
                    <a:pt x="31750" y="491591"/>
                  </a:lnTo>
                  <a:lnTo>
                    <a:pt x="37041" y="488947"/>
                  </a:lnTo>
                  <a:lnTo>
                    <a:pt x="42598" y="487096"/>
                  </a:lnTo>
                  <a:lnTo>
                    <a:pt x="48419" y="485510"/>
                  </a:lnTo>
                  <a:lnTo>
                    <a:pt x="54239" y="484453"/>
                  </a:lnTo>
                  <a:lnTo>
                    <a:pt x="60589" y="484188"/>
                  </a:lnTo>
                  <a:close/>
                  <a:moveTo>
                    <a:pt x="362612" y="0"/>
                  </a:moveTo>
                  <a:lnTo>
                    <a:pt x="372158" y="265"/>
                  </a:lnTo>
                  <a:lnTo>
                    <a:pt x="381438" y="1058"/>
                  </a:lnTo>
                  <a:lnTo>
                    <a:pt x="390454" y="2116"/>
                  </a:lnTo>
                  <a:lnTo>
                    <a:pt x="399204" y="3967"/>
                  </a:lnTo>
                  <a:lnTo>
                    <a:pt x="408219" y="5553"/>
                  </a:lnTo>
                  <a:lnTo>
                    <a:pt x="416705" y="8198"/>
                  </a:lnTo>
                  <a:lnTo>
                    <a:pt x="424925" y="11107"/>
                  </a:lnTo>
                  <a:lnTo>
                    <a:pt x="433145" y="14280"/>
                  </a:lnTo>
                  <a:lnTo>
                    <a:pt x="441630" y="17982"/>
                  </a:lnTo>
                  <a:lnTo>
                    <a:pt x="449054" y="21949"/>
                  </a:lnTo>
                  <a:lnTo>
                    <a:pt x="456744" y="26444"/>
                  </a:lnTo>
                  <a:lnTo>
                    <a:pt x="464169" y="30939"/>
                  </a:lnTo>
                  <a:lnTo>
                    <a:pt x="471328" y="36228"/>
                  </a:lnTo>
                  <a:lnTo>
                    <a:pt x="478222" y="41253"/>
                  </a:lnTo>
                  <a:lnTo>
                    <a:pt x="484851" y="47070"/>
                  </a:lnTo>
                  <a:lnTo>
                    <a:pt x="490950" y="53152"/>
                  </a:lnTo>
                  <a:lnTo>
                    <a:pt x="497049" y="59234"/>
                  </a:lnTo>
                  <a:lnTo>
                    <a:pt x="502882" y="66110"/>
                  </a:lnTo>
                  <a:lnTo>
                    <a:pt x="508186" y="72721"/>
                  </a:lnTo>
                  <a:lnTo>
                    <a:pt x="513224" y="80125"/>
                  </a:lnTo>
                  <a:lnTo>
                    <a:pt x="517997" y="87265"/>
                  </a:lnTo>
                  <a:lnTo>
                    <a:pt x="522504" y="94934"/>
                  </a:lnTo>
                  <a:lnTo>
                    <a:pt x="526482" y="102602"/>
                  </a:lnTo>
                  <a:lnTo>
                    <a:pt x="530194" y="110800"/>
                  </a:lnTo>
                  <a:lnTo>
                    <a:pt x="533111" y="118998"/>
                  </a:lnTo>
                  <a:lnTo>
                    <a:pt x="536293" y="127195"/>
                  </a:lnTo>
                  <a:lnTo>
                    <a:pt x="538679" y="136186"/>
                  </a:lnTo>
                  <a:lnTo>
                    <a:pt x="540536" y="144648"/>
                  </a:lnTo>
                  <a:lnTo>
                    <a:pt x="542392" y="153903"/>
                  </a:lnTo>
                  <a:lnTo>
                    <a:pt x="543187" y="162630"/>
                  </a:lnTo>
                  <a:lnTo>
                    <a:pt x="544248" y="172150"/>
                  </a:lnTo>
                  <a:lnTo>
                    <a:pt x="544513" y="181141"/>
                  </a:lnTo>
                  <a:lnTo>
                    <a:pt x="544513" y="483394"/>
                  </a:lnTo>
                  <a:lnTo>
                    <a:pt x="180975" y="483394"/>
                  </a:lnTo>
                  <a:lnTo>
                    <a:pt x="180975" y="181141"/>
                  </a:lnTo>
                  <a:lnTo>
                    <a:pt x="181240" y="172150"/>
                  </a:lnTo>
                  <a:lnTo>
                    <a:pt x="181771" y="162630"/>
                  </a:lnTo>
                  <a:lnTo>
                    <a:pt x="183097" y="153903"/>
                  </a:lnTo>
                  <a:lnTo>
                    <a:pt x="184422" y="144648"/>
                  </a:lnTo>
                  <a:lnTo>
                    <a:pt x="186809" y="136186"/>
                  </a:lnTo>
                  <a:lnTo>
                    <a:pt x="189195" y="127195"/>
                  </a:lnTo>
                  <a:lnTo>
                    <a:pt x="191847" y="118998"/>
                  </a:lnTo>
                  <a:lnTo>
                    <a:pt x="195294" y="110800"/>
                  </a:lnTo>
                  <a:lnTo>
                    <a:pt x="199006" y="102602"/>
                  </a:lnTo>
                  <a:lnTo>
                    <a:pt x="202984" y="94934"/>
                  </a:lnTo>
                  <a:lnTo>
                    <a:pt x="207226" y="87265"/>
                  </a:lnTo>
                  <a:lnTo>
                    <a:pt x="211999" y="80125"/>
                  </a:lnTo>
                  <a:lnTo>
                    <a:pt x="217037" y="72721"/>
                  </a:lnTo>
                  <a:lnTo>
                    <a:pt x="222341" y="66110"/>
                  </a:lnTo>
                  <a:lnTo>
                    <a:pt x="228174" y="59234"/>
                  </a:lnTo>
                  <a:lnTo>
                    <a:pt x="234008" y="53152"/>
                  </a:lnTo>
                  <a:lnTo>
                    <a:pt x="240372" y="47070"/>
                  </a:lnTo>
                  <a:lnTo>
                    <a:pt x="247266" y="41253"/>
                  </a:lnTo>
                  <a:lnTo>
                    <a:pt x="253895" y="36228"/>
                  </a:lnTo>
                  <a:lnTo>
                    <a:pt x="261054" y="30939"/>
                  </a:lnTo>
                  <a:lnTo>
                    <a:pt x="268479" y="26444"/>
                  </a:lnTo>
                  <a:lnTo>
                    <a:pt x="275903" y="21949"/>
                  </a:lnTo>
                  <a:lnTo>
                    <a:pt x="283858" y="17982"/>
                  </a:lnTo>
                  <a:lnTo>
                    <a:pt x="291813" y="14280"/>
                  </a:lnTo>
                  <a:lnTo>
                    <a:pt x="300033" y="11107"/>
                  </a:lnTo>
                  <a:lnTo>
                    <a:pt x="308518" y="8198"/>
                  </a:lnTo>
                  <a:lnTo>
                    <a:pt x="317269" y="5553"/>
                  </a:lnTo>
                  <a:lnTo>
                    <a:pt x="326019" y="3967"/>
                  </a:lnTo>
                  <a:lnTo>
                    <a:pt x="334770" y="2116"/>
                  </a:lnTo>
                  <a:lnTo>
                    <a:pt x="344050" y="1058"/>
                  </a:lnTo>
                  <a:lnTo>
                    <a:pt x="353331" y="265"/>
                  </a:lnTo>
                  <a:lnTo>
                    <a:pt x="362612" y="0"/>
                  </a:lnTo>
                  <a:close/>
                </a:path>
              </a:pathLst>
            </a:custGeom>
            <a:solidFill>
              <a:schemeClr val="accent1"/>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grpSp>
      <p:grpSp>
        <p:nvGrpSpPr>
          <p:cNvPr id="22" name="组合 21"/>
          <p:cNvGrpSpPr/>
          <p:nvPr/>
        </p:nvGrpSpPr>
        <p:grpSpPr>
          <a:xfrm>
            <a:off x="3318262" y="2402993"/>
            <a:ext cx="1015188" cy="1015188"/>
            <a:chOff x="2359531" y="1708888"/>
            <a:chExt cx="721951" cy="721951"/>
          </a:xfrm>
        </p:grpSpPr>
        <p:sp>
          <p:nvSpPr>
            <p:cNvPr id="23" name="椭圆 22"/>
            <p:cNvSpPr/>
            <p:nvPr/>
          </p:nvSpPr>
          <p:spPr>
            <a:xfrm flipH="1">
              <a:off x="2359531" y="1708888"/>
              <a:ext cx="721951" cy="721951"/>
            </a:xfrm>
            <a:prstGeom prst="ellipse">
              <a:avLst/>
            </a:prstGeom>
            <a:gradFill flip="none" rotWithShape="1">
              <a:gsLst>
                <a:gs pos="100000">
                  <a:schemeClr val="bg1">
                    <a:lumMod val="85000"/>
                  </a:schemeClr>
                </a:gs>
                <a:gs pos="0">
                  <a:schemeClr val="bg1"/>
                </a:gs>
              </a:gsLst>
              <a:lin ang="13800000" scaled="0"/>
              <a:tileRect/>
            </a:gradFill>
            <a:ln w="28575" cap="flat">
              <a:gradFill flip="none" rotWithShape="1">
                <a:gsLst>
                  <a:gs pos="0">
                    <a:schemeClr val="bg1">
                      <a:lumMod val="85000"/>
                    </a:schemeClr>
                  </a:gs>
                  <a:gs pos="100000">
                    <a:schemeClr val="bg1"/>
                  </a:gs>
                </a:gsLst>
                <a:lin ang="15600000" scaled="0"/>
                <a:tileRect/>
              </a:gradFill>
              <a:prstDash val="solid"/>
              <a:miter lim="800000"/>
            </a:ln>
            <a:effectLst>
              <a:outerShdw blurRad="444500" dist="190500" dir="8100000" algn="tr" rotWithShape="0">
                <a:prstClr val="black">
                  <a:alpha val="40000"/>
                </a:prstClr>
              </a:outerShdw>
            </a:effectLst>
          </p:spPr>
          <p:txBody>
            <a:bodyPr vert="horz" wrap="square" lIns="96435" tIns="48218" rIns="96435" bIns="48218" numCol="1" anchor="t" anchorCtr="0" compatLnSpc="1"/>
            <a:lstStyle/>
            <a:p>
              <a:endParaRPr lang="zh-CN" altLang="en-US">
                <a:solidFill>
                  <a:prstClr val="black"/>
                </a:solidFill>
              </a:endParaRPr>
            </a:p>
          </p:txBody>
        </p:sp>
        <p:grpSp>
          <p:nvGrpSpPr>
            <p:cNvPr id="24" name="组合 23"/>
            <p:cNvGrpSpPr/>
            <p:nvPr/>
          </p:nvGrpSpPr>
          <p:grpSpPr>
            <a:xfrm>
              <a:off x="2537220" y="1847278"/>
              <a:ext cx="397219" cy="409108"/>
              <a:chOff x="2537220" y="1847278"/>
              <a:chExt cx="397219" cy="409108"/>
            </a:xfrm>
            <a:solidFill>
              <a:srgbClr val="FF0000"/>
            </a:solidFill>
          </p:grpSpPr>
          <p:sp>
            <p:nvSpPr>
              <p:cNvPr id="25" name="KSO_Shape"/>
              <p:cNvSpPr/>
              <p:nvPr/>
            </p:nvSpPr>
            <p:spPr>
              <a:xfrm>
                <a:off x="2537220" y="1889815"/>
                <a:ext cx="366572" cy="366571"/>
              </a:xfrm>
              <a:prstGeom prst="pi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26" name="KSO_Shape"/>
              <p:cNvSpPr/>
              <p:nvPr/>
            </p:nvSpPr>
            <p:spPr>
              <a:xfrm rot="17344659">
                <a:off x="2567867" y="1847278"/>
                <a:ext cx="366571" cy="366572"/>
              </a:xfrm>
              <a:prstGeom prst="pie">
                <a:avLst>
                  <a:gd name="adj1" fmla="val 20720386"/>
                  <a:gd name="adj2" fmla="val 4065144"/>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grpSp>
      </p:grpSp>
      <p:grpSp>
        <p:nvGrpSpPr>
          <p:cNvPr id="27" name="组合 26"/>
          <p:cNvGrpSpPr/>
          <p:nvPr/>
        </p:nvGrpSpPr>
        <p:grpSpPr>
          <a:xfrm>
            <a:off x="5949567" y="4614476"/>
            <a:ext cx="1015188" cy="1015188"/>
            <a:chOff x="4230784" y="3281585"/>
            <a:chExt cx="721951" cy="721951"/>
          </a:xfrm>
        </p:grpSpPr>
        <p:sp>
          <p:nvSpPr>
            <p:cNvPr id="28" name="椭圆 27"/>
            <p:cNvSpPr/>
            <p:nvPr/>
          </p:nvSpPr>
          <p:spPr>
            <a:xfrm flipH="1">
              <a:off x="4230784" y="3281585"/>
              <a:ext cx="721951" cy="721951"/>
            </a:xfrm>
            <a:prstGeom prst="ellipse">
              <a:avLst/>
            </a:prstGeom>
            <a:gradFill flip="none" rotWithShape="1">
              <a:gsLst>
                <a:gs pos="100000">
                  <a:schemeClr val="bg1">
                    <a:lumMod val="85000"/>
                  </a:schemeClr>
                </a:gs>
                <a:gs pos="0">
                  <a:schemeClr val="bg1"/>
                </a:gs>
              </a:gsLst>
              <a:lin ang="13800000" scaled="0"/>
              <a:tileRect/>
            </a:gradFill>
            <a:ln w="28575" cap="flat">
              <a:gradFill flip="none" rotWithShape="1">
                <a:gsLst>
                  <a:gs pos="0">
                    <a:schemeClr val="bg1">
                      <a:lumMod val="85000"/>
                    </a:schemeClr>
                  </a:gs>
                  <a:gs pos="100000">
                    <a:schemeClr val="bg1"/>
                  </a:gs>
                </a:gsLst>
                <a:lin ang="15600000" scaled="0"/>
                <a:tileRect/>
              </a:gradFill>
              <a:prstDash val="solid"/>
              <a:miter lim="800000"/>
            </a:ln>
            <a:effectLst>
              <a:outerShdw blurRad="444500" dist="190500" dir="8100000" algn="tr" rotWithShape="0">
                <a:prstClr val="black">
                  <a:alpha val="40000"/>
                </a:prstClr>
              </a:outerShdw>
            </a:effectLst>
          </p:spPr>
          <p:txBody>
            <a:bodyPr vert="horz" wrap="square" lIns="96435" tIns="48218" rIns="96435" bIns="48218" numCol="1" anchor="t" anchorCtr="0" compatLnSpc="1"/>
            <a:lstStyle/>
            <a:p>
              <a:endParaRPr lang="zh-CN" altLang="en-US">
                <a:solidFill>
                  <a:prstClr val="black"/>
                </a:solidFill>
              </a:endParaRPr>
            </a:p>
          </p:txBody>
        </p:sp>
        <p:sp>
          <p:nvSpPr>
            <p:cNvPr id="29" name="KSO_Shape"/>
            <p:cNvSpPr>
              <a:spLocks noChangeArrowheads="1"/>
            </p:cNvSpPr>
            <p:nvPr/>
          </p:nvSpPr>
          <p:spPr bwMode="auto">
            <a:xfrm>
              <a:off x="4418690" y="3513603"/>
              <a:ext cx="338880" cy="282401"/>
            </a:xfrm>
            <a:custGeom>
              <a:avLst/>
              <a:gdLst/>
              <a:ahLst/>
              <a:cxnLst/>
              <a:rect l="0" t="0" r="r" b="b"/>
              <a:pathLst>
                <a:path w="1450975" h="1209675">
                  <a:moveTo>
                    <a:pt x="180975" y="182562"/>
                  </a:moveTo>
                  <a:lnTo>
                    <a:pt x="1270000" y="182562"/>
                  </a:lnTo>
                  <a:lnTo>
                    <a:pt x="1270000" y="725487"/>
                  </a:lnTo>
                  <a:lnTo>
                    <a:pt x="180975" y="725487"/>
                  </a:lnTo>
                  <a:lnTo>
                    <a:pt x="180975" y="182562"/>
                  </a:lnTo>
                  <a:close/>
                  <a:moveTo>
                    <a:pt x="120672" y="120703"/>
                  </a:moveTo>
                  <a:lnTo>
                    <a:pt x="120672" y="785892"/>
                  </a:lnTo>
                  <a:lnTo>
                    <a:pt x="1330039" y="785892"/>
                  </a:lnTo>
                  <a:lnTo>
                    <a:pt x="1330039" y="120703"/>
                  </a:lnTo>
                  <a:lnTo>
                    <a:pt x="120672" y="120703"/>
                  </a:lnTo>
                  <a:close/>
                  <a:moveTo>
                    <a:pt x="114585" y="0"/>
                  </a:moveTo>
                  <a:lnTo>
                    <a:pt x="120672" y="0"/>
                  </a:lnTo>
                  <a:lnTo>
                    <a:pt x="1330039" y="0"/>
                  </a:lnTo>
                  <a:lnTo>
                    <a:pt x="1336390" y="0"/>
                  </a:lnTo>
                  <a:lnTo>
                    <a:pt x="1342476" y="529"/>
                  </a:lnTo>
                  <a:lnTo>
                    <a:pt x="1348298" y="1059"/>
                  </a:lnTo>
                  <a:lnTo>
                    <a:pt x="1354385" y="2382"/>
                  </a:lnTo>
                  <a:lnTo>
                    <a:pt x="1360207" y="3441"/>
                  </a:lnTo>
                  <a:lnTo>
                    <a:pt x="1366028" y="5294"/>
                  </a:lnTo>
                  <a:lnTo>
                    <a:pt x="1371586" y="7147"/>
                  </a:lnTo>
                  <a:lnTo>
                    <a:pt x="1376878" y="9264"/>
                  </a:lnTo>
                  <a:lnTo>
                    <a:pt x="1382436" y="11911"/>
                  </a:lnTo>
                  <a:lnTo>
                    <a:pt x="1387728" y="14558"/>
                  </a:lnTo>
                  <a:lnTo>
                    <a:pt x="1392492" y="17205"/>
                  </a:lnTo>
                  <a:lnTo>
                    <a:pt x="1397784" y="20646"/>
                  </a:lnTo>
                  <a:lnTo>
                    <a:pt x="1402283" y="24087"/>
                  </a:lnTo>
                  <a:lnTo>
                    <a:pt x="1406782" y="27529"/>
                  </a:lnTo>
                  <a:lnTo>
                    <a:pt x="1411545" y="31234"/>
                  </a:lnTo>
                  <a:lnTo>
                    <a:pt x="1415515" y="35205"/>
                  </a:lnTo>
                  <a:lnTo>
                    <a:pt x="1419749" y="39440"/>
                  </a:lnTo>
                  <a:lnTo>
                    <a:pt x="1423454" y="44205"/>
                  </a:lnTo>
                  <a:lnTo>
                    <a:pt x="1426894" y="48705"/>
                  </a:lnTo>
                  <a:lnTo>
                    <a:pt x="1430334" y="53204"/>
                  </a:lnTo>
                  <a:lnTo>
                    <a:pt x="1433510" y="58234"/>
                  </a:lnTo>
                  <a:lnTo>
                    <a:pt x="1436420" y="63263"/>
                  </a:lnTo>
                  <a:lnTo>
                    <a:pt x="1439067" y="68557"/>
                  </a:lnTo>
                  <a:lnTo>
                    <a:pt x="1441713" y="73586"/>
                  </a:lnTo>
                  <a:lnTo>
                    <a:pt x="1443830" y="79145"/>
                  </a:lnTo>
                  <a:lnTo>
                    <a:pt x="1445683" y="84968"/>
                  </a:lnTo>
                  <a:lnTo>
                    <a:pt x="1447006" y="90792"/>
                  </a:lnTo>
                  <a:lnTo>
                    <a:pt x="1448594" y="96615"/>
                  </a:lnTo>
                  <a:lnTo>
                    <a:pt x="1449652" y="102438"/>
                  </a:lnTo>
                  <a:lnTo>
                    <a:pt x="1450446" y="108527"/>
                  </a:lnTo>
                  <a:lnTo>
                    <a:pt x="1450711" y="114615"/>
                  </a:lnTo>
                  <a:lnTo>
                    <a:pt x="1450975" y="120703"/>
                  </a:lnTo>
                  <a:lnTo>
                    <a:pt x="1450975" y="785892"/>
                  </a:lnTo>
                  <a:lnTo>
                    <a:pt x="1450711" y="792245"/>
                  </a:lnTo>
                  <a:lnTo>
                    <a:pt x="1450446" y="798333"/>
                  </a:lnTo>
                  <a:lnTo>
                    <a:pt x="1449652" y="804421"/>
                  </a:lnTo>
                  <a:lnTo>
                    <a:pt x="1448594" y="810244"/>
                  </a:lnTo>
                  <a:lnTo>
                    <a:pt x="1447006" y="816068"/>
                  </a:lnTo>
                  <a:lnTo>
                    <a:pt x="1445683" y="821891"/>
                  </a:lnTo>
                  <a:lnTo>
                    <a:pt x="1443830" y="827714"/>
                  </a:lnTo>
                  <a:lnTo>
                    <a:pt x="1441713" y="833008"/>
                  </a:lnTo>
                  <a:lnTo>
                    <a:pt x="1439067" y="838302"/>
                  </a:lnTo>
                  <a:lnTo>
                    <a:pt x="1436420" y="843596"/>
                  </a:lnTo>
                  <a:lnTo>
                    <a:pt x="1433510" y="848626"/>
                  </a:lnTo>
                  <a:lnTo>
                    <a:pt x="1430334" y="853655"/>
                  </a:lnTo>
                  <a:lnTo>
                    <a:pt x="1426894" y="858155"/>
                  </a:lnTo>
                  <a:lnTo>
                    <a:pt x="1423454" y="862655"/>
                  </a:lnTo>
                  <a:lnTo>
                    <a:pt x="1419749" y="867419"/>
                  </a:lnTo>
                  <a:lnTo>
                    <a:pt x="1415515" y="871654"/>
                  </a:lnTo>
                  <a:lnTo>
                    <a:pt x="1411545" y="875625"/>
                  </a:lnTo>
                  <a:lnTo>
                    <a:pt x="1406782" y="879331"/>
                  </a:lnTo>
                  <a:lnTo>
                    <a:pt x="1402283" y="883036"/>
                  </a:lnTo>
                  <a:lnTo>
                    <a:pt x="1397784" y="886213"/>
                  </a:lnTo>
                  <a:lnTo>
                    <a:pt x="1392492" y="889389"/>
                  </a:lnTo>
                  <a:lnTo>
                    <a:pt x="1387728" y="892301"/>
                  </a:lnTo>
                  <a:lnTo>
                    <a:pt x="1382436" y="895213"/>
                  </a:lnTo>
                  <a:lnTo>
                    <a:pt x="1376878" y="897595"/>
                  </a:lnTo>
                  <a:lnTo>
                    <a:pt x="1371586" y="899713"/>
                  </a:lnTo>
                  <a:lnTo>
                    <a:pt x="1366028" y="901565"/>
                  </a:lnTo>
                  <a:lnTo>
                    <a:pt x="1360207" y="903418"/>
                  </a:lnTo>
                  <a:lnTo>
                    <a:pt x="1354385" y="904477"/>
                  </a:lnTo>
                  <a:lnTo>
                    <a:pt x="1348298" y="905536"/>
                  </a:lnTo>
                  <a:lnTo>
                    <a:pt x="1342476" y="906330"/>
                  </a:lnTo>
                  <a:lnTo>
                    <a:pt x="1336390" y="907124"/>
                  </a:lnTo>
                  <a:lnTo>
                    <a:pt x="1330039" y="907124"/>
                  </a:lnTo>
                  <a:lnTo>
                    <a:pt x="846557" y="907124"/>
                  </a:lnTo>
                  <a:lnTo>
                    <a:pt x="846557" y="1149059"/>
                  </a:lnTo>
                  <a:lnTo>
                    <a:pt x="906893" y="1149059"/>
                  </a:lnTo>
                  <a:lnTo>
                    <a:pt x="909539" y="1149059"/>
                  </a:lnTo>
                  <a:lnTo>
                    <a:pt x="912715" y="1149588"/>
                  </a:lnTo>
                  <a:lnTo>
                    <a:pt x="916155" y="1150118"/>
                  </a:lnTo>
                  <a:lnTo>
                    <a:pt x="920918" y="1150912"/>
                  </a:lnTo>
                  <a:lnTo>
                    <a:pt x="925946" y="1152235"/>
                  </a:lnTo>
                  <a:lnTo>
                    <a:pt x="931503" y="1154088"/>
                  </a:lnTo>
                  <a:lnTo>
                    <a:pt x="937061" y="1156471"/>
                  </a:lnTo>
                  <a:lnTo>
                    <a:pt x="942883" y="1159912"/>
                  </a:lnTo>
                  <a:lnTo>
                    <a:pt x="945529" y="1161765"/>
                  </a:lnTo>
                  <a:lnTo>
                    <a:pt x="948175" y="1163882"/>
                  </a:lnTo>
                  <a:lnTo>
                    <a:pt x="950821" y="1166265"/>
                  </a:lnTo>
                  <a:lnTo>
                    <a:pt x="953468" y="1168647"/>
                  </a:lnTo>
                  <a:lnTo>
                    <a:pt x="955585" y="1171559"/>
                  </a:lnTo>
                  <a:lnTo>
                    <a:pt x="957967" y="1174470"/>
                  </a:lnTo>
                  <a:lnTo>
                    <a:pt x="959819" y="1177911"/>
                  </a:lnTo>
                  <a:lnTo>
                    <a:pt x="961671" y="1181617"/>
                  </a:lnTo>
                  <a:lnTo>
                    <a:pt x="963524" y="1185588"/>
                  </a:lnTo>
                  <a:lnTo>
                    <a:pt x="964847" y="1189558"/>
                  </a:lnTo>
                  <a:lnTo>
                    <a:pt x="965905" y="1194058"/>
                  </a:lnTo>
                  <a:lnTo>
                    <a:pt x="966699" y="1198823"/>
                  </a:lnTo>
                  <a:lnTo>
                    <a:pt x="967229" y="1204117"/>
                  </a:lnTo>
                  <a:lnTo>
                    <a:pt x="967493" y="1209675"/>
                  </a:lnTo>
                  <a:lnTo>
                    <a:pt x="483482" y="1209675"/>
                  </a:lnTo>
                  <a:lnTo>
                    <a:pt x="484011" y="1206763"/>
                  </a:lnTo>
                  <a:lnTo>
                    <a:pt x="484011" y="1204117"/>
                  </a:lnTo>
                  <a:lnTo>
                    <a:pt x="484541" y="1200146"/>
                  </a:lnTo>
                  <a:lnTo>
                    <a:pt x="485334" y="1195646"/>
                  </a:lnTo>
                  <a:lnTo>
                    <a:pt x="486922" y="1190352"/>
                  </a:lnTo>
                  <a:lnTo>
                    <a:pt x="488775" y="1184793"/>
                  </a:lnTo>
                  <a:lnTo>
                    <a:pt x="491156" y="1179499"/>
                  </a:lnTo>
                  <a:lnTo>
                    <a:pt x="494332" y="1173676"/>
                  </a:lnTo>
                  <a:lnTo>
                    <a:pt x="496449" y="1170764"/>
                  </a:lnTo>
                  <a:lnTo>
                    <a:pt x="498566" y="1168117"/>
                  </a:lnTo>
                  <a:lnTo>
                    <a:pt x="500683" y="1165735"/>
                  </a:lnTo>
                  <a:lnTo>
                    <a:pt x="503329" y="1163353"/>
                  </a:lnTo>
                  <a:lnTo>
                    <a:pt x="506240" y="1160706"/>
                  </a:lnTo>
                  <a:lnTo>
                    <a:pt x="509151" y="1158588"/>
                  </a:lnTo>
                  <a:lnTo>
                    <a:pt x="512592" y="1156471"/>
                  </a:lnTo>
                  <a:lnTo>
                    <a:pt x="516296" y="1154618"/>
                  </a:lnTo>
                  <a:lnTo>
                    <a:pt x="520001" y="1153030"/>
                  </a:lnTo>
                  <a:lnTo>
                    <a:pt x="524235" y="1151706"/>
                  </a:lnTo>
                  <a:lnTo>
                    <a:pt x="528734" y="1150383"/>
                  </a:lnTo>
                  <a:lnTo>
                    <a:pt x="533497" y="1149853"/>
                  </a:lnTo>
                  <a:lnTo>
                    <a:pt x="538525" y="1149059"/>
                  </a:lnTo>
                  <a:lnTo>
                    <a:pt x="544083" y="1149059"/>
                  </a:lnTo>
                  <a:lnTo>
                    <a:pt x="604683" y="1149059"/>
                  </a:lnTo>
                  <a:lnTo>
                    <a:pt x="604683" y="907124"/>
                  </a:lnTo>
                  <a:lnTo>
                    <a:pt x="120672" y="907124"/>
                  </a:lnTo>
                  <a:lnTo>
                    <a:pt x="114585" y="907124"/>
                  </a:lnTo>
                  <a:lnTo>
                    <a:pt x="108499" y="906330"/>
                  </a:lnTo>
                  <a:lnTo>
                    <a:pt x="102412" y="905536"/>
                  </a:lnTo>
                  <a:lnTo>
                    <a:pt x="96590" y="904477"/>
                  </a:lnTo>
                  <a:lnTo>
                    <a:pt x="90769" y="903418"/>
                  </a:lnTo>
                  <a:lnTo>
                    <a:pt x="84947" y="901565"/>
                  </a:lnTo>
                  <a:lnTo>
                    <a:pt x="79389" y="899713"/>
                  </a:lnTo>
                  <a:lnTo>
                    <a:pt x="73832" y="897595"/>
                  </a:lnTo>
                  <a:lnTo>
                    <a:pt x="68539" y="895213"/>
                  </a:lnTo>
                  <a:lnTo>
                    <a:pt x="63511" y="892301"/>
                  </a:lnTo>
                  <a:lnTo>
                    <a:pt x="58219" y="889389"/>
                  </a:lnTo>
                  <a:lnTo>
                    <a:pt x="53455" y="886213"/>
                  </a:lnTo>
                  <a:lnTo>
                    <a:pt x="48427" y="883036"/>
                  </a:lnTo>
                  <a:lnTo>
                    <a:pt x="43929" y="879331"/>
                  </a:lnTo>
                  <a:lnTo>
                    <a:pt x="39695" y="875625"/>
                  </a:lnTo>
                  <a:lnTo>
                    <a:pt x="35461" y="871654"/>
                  </a:lnTo>
                  <a:lnTo>
                    <a:pt x="31491" y="867419"/>
                  </a:lnTo>
                  <a:lnTo>
                    <a:pt x="27786" y="862655"/>
                  </a:lnTo>
                  <a:lnTo>
                    <a:pt x="24081" y="858155"/>
                  </a:lnTo>
                  <a:lnTo>
                    <a:pt x="20641" y="853655"/>
                  </a:lnTo>
                  <a:lnTo>
                    <a:pt x="17466" y="848626"/>
                  </a:lnTo>
                  <a:lnTo>
                    <a:pt x="14555" y="843596"/>
                  </a:lnTo>
                  <a:lnTo>
                    <a:pt x="11908" y="838302"/>
                  </a:lnTo>
                  <a:lnTo>
                    <a:pt x="9527" y="833008"/>
                  </a:lnTo>
                  <a:lnTo>
                    <a:pt x="7410" y="827714"/>
                  </a:lnTo>
                  <a:lnTo>
                    <a:pt x="5557" y="821891"/>
                  </a:lnTo>
                  <a:lnTo>
                    <a:pt x="3705" y="816068"/>
                  </a:lnTo>
                  <a:lnTo>
                    <a:pt x="2382" y="810244"/>
                  </a:lnTo>
                  <a:lnTo>
                    <a:pt x="1323" y="804421"/>
                  </a:lnTo>
                  <a:lnTo>
                    <a:pt x="529" y="798333"/>
                  </a:lnTo>
                  <a:lnTo>
                    <a:pt x="0" y="792245"/>
                  </a:lnTo>
                  <a:lnTo>
                    <a:pt x="0" y="785892"/>
                  </a:lnTo>
                  <a:lnTo>
                    <a:pt x="0" y="120703"/>
                  </a:lnTo>
                  <a:lnTo>
                    <a:pt x="0" y="114615"/>
                  </a:lnTo>
                  <a:lnTo>
                    <a:pt x="529" y="108527"/>
                  </a:lnTo>
                  <a:lnTo>
                    <a:pt x="1323" y="102438"/>
                  </a:lnTo>
                  <a:lnTo>
                    <a:pt x="2382" y="96615"/>
                  </a:lnTo>
                  <a:lnTo>
                    <a:pt x="3705" y="90792"/>
                  </a:lnTo>
                  <a:lnTo>
                    <a:pt x="5557" y="84968"/>
                  </a:lnTo>
                  <a:lnTo>
                    <a:pt x="7410" y="79145"/>
                  </a:lnTo>
                  <a:lnTo>
                    <a:pt x="9527" y="73586"/>
                  </a:lnTo>
                  <a:lnTo>
                    <a:pt x="11908" y="68557"/>
                  </a:lnTo>
                  <a:lnTo>
                    <a:pt x="14555" y="63263"/>
                  </a:lnTo>
                  <a:lnTo>
                    <a:pt x="17466" y="58234"/>
                  </a:lnTo>
                  <a:lnTo>
                    <a:pt x="20641" y="53204"/>
                  </a:lnTo>
                  <a:lnTo>
                    <a:pt x="24081" y="48705"/>
                  </a:lnTo>
                  <a:lnTo>
                    <a:pt x="27786" y="44205"/>
                  </a:lnTo>
                  <a:lnTo>
                    <a:pt x="31491" y="39440"/>
                  </a:lnTo>
                  <a:lnTo>
                    <a:pt x="35461" y="35205"/>
                  </a:lnTo>
                  <a:lnTo>
                    <a:pt x="39695" y="31234"/>
                  </a:lnTo>
                  <a:lnTo>
                    <a:pt x="43929" y="27529"/>
                  </a:lnTo>
                  <a:lnTo>
                    <a:pt x="48427" y="24087"/>
                  </a:lnTo>
                  <a:lnTo>
                    <a:pt x="53455" y="20646"/>
                  </a:lnTo>
                  <a:lnTo>
                    <a:pt x="58219" y="17205"/>
                  </a:lnTo>
                  <a:lnTo>
                    <a:pt x="63511" y="14558"/>
                  </a:lnTo>
                  <a:lnTo>
                    <a:pt x="68539" y="11911"/>
                  </a:lnTo>
                  <a:lnTo>
                    <a:pt x="73832" y="9264"/>
                  </a:lnTo>
                  <a:lnTo>
                    <a:pt x="79389" y="7147"/>
                  </a:lnTo>
                  <a:lnTo>
                    <a:pt x="84947" y="5294"/>
                  </a:lnTo>
                  <a:lnTo>
                    <a:pt x="90769" y="3441"/>
                  </a:lnTo>
                  <a:lnTo>
                    <a:pt x="96590" y="2382"/>
                  </a:lnTo>
                  <a:lnTo>
                    <a:pt x="102412" y="1059"/>
                  </a:lnTo>
                  <a:lnTo>
                    <a:pt x="108499" y="529"/>
                  </a:lnTo>
                  <a:lnTo>
                    <a:pt x="114585" y="0"/>
                  </a:lnTo>
                  <a:close/>
                </a:path>
              </a:pathLst>
            </a:custGeom>
            <a:solidFill>
              <a:schemeClr val="accent1"/>
            </a:solidFill>
            <a:ln>
              <a:noFill/>
            </a:ln>
          </p:spPr>
          <p:txBody>
            <a:bodyPr bIns="607467"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dirty="0">
                <a:solidFill>
                  <a:srgbClr val="FFFFFF"/>
                </a:solidFill>
              </a:endParaRPr>
            </a:p>
          </p:txBody>
        </p:sp>
      </p:grpSp>
      <p:grpSp>
        <p:nvGrpSpPr>
          <p:cNvPr id="30" name="组合 29"/>
          <p:cNvGrpSpPr/>
          <p:nvPr/>
        </p:nvGrpSpPr>
        <p:grpSpPr>
          <a:xfrm>
            <a:off x="8653362" y="2402993"/>
            <a:ext cx="1015188" cy="1015188"/>
            <a:chOff x="6153588" y="1708888"/>
            <a:chExt cx="721951" cy="721951"/>
          </a:xfrm>
        </p:grpSpPr>
        <p:sp>
          <p:nvSpPr>
            <p:cNvPr id="31" name="椭圆 30"/>
            <p:cNvSpPr/>
            <p:nvPr/>
          </p:nvSpPr>
          <p:spPr>
            <a:xfrm flipH="1">
              <a:off x="6153588" y="1708888"/>
              <a:ext cx="721951" cy="721951"/>
            </a:xfrm>
            <a:prstGeom prst="ellipse">
              <a:avLst/>
            </a:prstGeom>
            <a:gradFill flip="none" rotWithShape="1">
              <a:gsLst>
                <a:gs pos="100000">
                  <a:schemeClr val="bg1">
                    <a:lumMod val="85000"/>
                  </a:schemeClr>
                </a:gs>
                <a:gs pos="0">
                  <a:schemeClr val="bg1"/>
                </a:gs>
              </a:gsLst>
              <a:lin ang="13800000" scaled="0"/>
              <a:tileRect/>
            </a:gradFill>
            <a:ln w="28575" cap="flat">
              <a:gradFill flip="none" rotWithShape="1">
                <a:gsLst>
                  <a:gs pos="0">
                    <a:schemeClr val="bg1">
                      <a:lumMod val="85000"/>
                    </a:schemeClr>
                  </a:gs>
                  <a:gs pos="100000">
                    <a:schemeClr val="bg1"/>
                  </a:gs>
                </a:gsLst>
                <a:lin ang="15600000" scaled="0"/>
                <a:tileRect/>
              </a:gradFill>
              <a:prstDash val="solid"/>
              <a:miter lim="800000"/>
            </a:ln>
            <a:effectLst>
              <a:outerShdw blurRad="444500" dist="190500" dir="8100000" algn="tr" rotWithShape="0">
                <a:prstClr val="black">
                  <a:alpha val="40000"/>
                </a:prstClr>
              </a:outerShdw>
            </a:effectLst>
          </p:spPr>
          <p:txBody>
            <a:bodyPr vert="horz" wrap="square" lIns="96435" tIns="48218" rIns="96435" bIns="48218" numCol="1" anchor="t" anchorCtr="0" compatLnSpc="1"/>
            <a:lstStyle/>
            <a:p>
              <a:endParaRPr lang="zh-CN" altLang="en-US">
                <a:solidFill>
                  <a:prstClr val="black"/>
                </a:solidFill>
              </a:endParaRPr>
            </a:p>
          </p:txBody>
        </p:sp>
        <p:sp>
          <p:nvSpPr>
            <p:cNvPr id="32" name="KSO_Shape"/>
            <p:cNvSpPr/>
            <p:nvPr/>
          </p:nvSpPr>
          <p:spPr bwMode="auto">
            <a:xfrm>
              <a:off x="6361933" y="1890415"/>
              <a:ext cx="358896" cy="358896"/>
            </a:xfrm>
            <a:custGeom>
              <a:avLst/>
              <a:gdLst>
                <a:gd name="T0" fmla="*/ 366124 w 1611313"/>
                <a:gd name="T1" fmla="*/ 1610945 h 1611313"/>
                <a:gd name="T2" fmla="*/ 489434 w 1611313"/>
                <a:gd name="T3" fmla="*/ 1727064 h 1611313"/>
                <a:gd name="T4" fmla="*/ 599113 w 1611313"/>
                <a:gd name="T5" fmla="*/ 1611260 h 1611313"/>
                <a:gd name="T6" fmla="*/ 599113 w 1611313"/>
                <a:gd name="T7" fmla="*/ 1952659 h 1611313"/>
                <a:gd name="T8" fmla="*/ 366124 w 1611313"/>
                <a:gd name="T9" fmla="*/ 1952659 h 1611313"/>
                <a:gd name="T10" fmla="*/ 1027366 w 1611313"/>
                <a:gd name="T11" fmla="*/ 1324703 h 1611313"/>
                <a:gd name="T12" fmla="*/ 1156381 w 1611313"/>
                <a:gd name="T13" fmla="*/ 1446550 h 1611313"/>
                <a:gd name="T14" fmla="*/ 1252430 w 1611313"/>
                <a:gd name="T15" fmla="*/ 1537618 h 1611313"/>
                <a:gd name="T16" fmla="*/ 1260354 w 1611313"/>
                <a:gd name="T17" fmla="*/ 1529368 h 1611313"/>
                <a:gd name="T18" fmla="*/ 1260354 w 1611313"/>
                <a:gd name="T19" fmla="*/ 1952661 h 1611313"/>
                <a:gd name="T20" fmla="*/ 1027366 w 1611313"/>
                <a:gd name="T21" fmla="*/ 1952661 h 1611313"/>
                <a:gd name="T22" fmla="*/ 929733 w 1611313"/>
                <a:gd name="T23" fmla="*/ 1260353 h 1611313"/>
                <a:gd name="T24" fmla="*/ 929733 w 1611313"/>
                <a:gd name="T25" fmla="*/ 1952659 h 1611313"/>
                <a:gd name="T26" fmla="*/ 696745 w 1611313"/>
                <a:gd name="T27" fmla="*/ 1952659 h 1611313"/>
                <a:gd name="T28" fmla="*/ 696745 w 1611313"/>
                <a:gd name="T29" fmla="*/ 1507605 h 1611313"/>
                <a:gd name="T30" fmla="*/ 1590975 w 1611313"/>
                <a:gd name="T31" fmla="*/ 1180471 h 1611313"/>
                <a:gd name="T32" fmla="*/ 1590975 w 1611313"/>
                <a:gd name="T33" fmla="*/ 1952659 h 1611313"/>
                <a:gd name="T34" fmla="*/ 1357986 w 1611313"/>
                <a:gd name="T35" fmla="*/ 1952659 h 1611313"/>
                <a:gd name="T36" fmla="*/ 1357986 w 1611313"/>
                <a:gd name="T37" fmla="*/ 1427204 h 1611313"/>
                <a:gd name="T38" fmla="*/ 1846571 w 1611313"/>
                <a:gd name="T39" fmla="*/ 909762 h 1611313"/>
                <a:gd name="T40" fmla="*/ 1921595 w 1611313"/>
                <a:gd name="T41" fmla="*/ 980386 h 1611313"/>
                <a:gd name="T42" fmla="*/ 1921595 w 1611313"/>
                <a:gd name="T43" fmla="*/ 1952659 h 1611313"/>
                <a:gd name="T44" fmla="*/ 1688608 w 1611313"/>
                <a:gd name="T45" fmla="*/ 1952659 h 1611313"/>
                <a:gd name="T46" fmla="*/ 1688608 w 1611313"/>
                <a:gd name="T47" fmla="*/ 1077614 h 1611313"/>
                <a:gd name="T48" fmla="*/ 1369516 w 1611313"/>
                <a:gd name="T49" fmla="*/ 201924 h 1611313"/>
                <a:gd name="T50" fmla="*/ 1966622 w 1611313"/>
                <a:gd name="T51" fmla="*/ 256445 h 1611313"/>
                <a:gd name="T52" fmla="*/ 2048074 w 1611313"/>
                <a:gd name="T53" fmla="*/ 848901 h 1611313"/>
                <a:gd name="T54" fmla="*/ 1846503 w 1611313"/>
                <a:gd name="T55" fmla="*/ 655536 h 1611313"/>
                <a:gd name="T56" fmla="*/ 1253200 w 1611313"/>
                <a:gd name="T57" fmla="*/ 1284446 h 1611313"/>
                <a:gd name="T58" fmla="*/ 1157170 w 1611313"/>
                <a:gd name="T59" fmla="*/ 1193787 h 1611313"/>
                <a:gd name="T60" fmla="*/ 977783 w 1611313"/>
                <a:gd name="T61" fmla="*/ 1024514 h 1611313"/>
                <a:gd name="T62" fmla="*/ 944188 w 1611313"/>
                <a:gd name="T63" fmla="*/ 992815 h 1611313"/>
                <a:gd name="T64" fmla="*/ 490970 w 1611313"/>
                <a:gd name="T65" fmla="*/ 1473371 h 1611313"/>
                <a:gd name="T66" fmla="*/ 215237 w 1611313"/>
                <a:gd name="T67" fmla="*/ 1213123 h 1611313"/>
                <a:gd name="T68" fmla="*/ 668454 w 1611313"/>
                <a:gd name="T69" fmla="*/ 732565 h 1611313"/>
                <a:gd name="T70" fmla="*/ 793961 w 1611313"/>
                <a:gd name="T71" fmla="*/ 599429 h 1611313"/>
                <a:gd name="T72" fmla="*/ 919784 w 1611313"/>
                <a:gd name="T73" fmla="*/ 466293 h 1611313"/>
                <a:gd name="T74" fmla="*/ 1228796 w 1611313"/>
                <a:gd name="T75" fmla="*/ 757924 h 1611313"/>
                <a:gd name="T76" fmla="*/ 1570770 w 1611313"/>
                <a:gd name="T77" fmla="*/ 395287 h 1611313"/>
                <a:gd name="T78" fmla="*/ 0 w 1611313"/>
                <a:gd name="T79" fmla="*/ 0 h 1611313"/>
                <a:gd name="T80" fmla="*/ 96958 w 1611313"/>
                <a:gd name="T81" fmla="*/ 0 h 1611313"/>
                <a:gd name="T82" fmla="*/ 96958 w 1611313"/>
                <a:gd name="T83" fmla="*/ 2155273 h 1611313"/>
                <a:gd name="T84" fmla="*/ 2252216 w 1611313"/>
                <a:gd name="T85" fmla="*/ 2155273 h 1611313"/>
                <a:gd name="T86" fmla="*/ 2252216 w 1611313"/>
                <a:gd name="T87" fmla="*/ 2252216 h 1611313"/>
                <a:gd name="T88" fmla="*/ 96958 w 1611313"/>
                <a:gd name="T89" fmla="*/ 2252216 h 1611313"/>
                <a:gd name="T90" fmla="*/ 0 w 1611313"/>
                <a:gd name="T91" fmla="*/ 2252216 h 1611313"/>
                <a:gd name="T92" fmla="*/ 0 w 1611313"/>
                <a:gd name="T93" fmla="*/ 2155273 h 1611313"/>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1611313" h="1611313">
                  <a:moveTo>
                    <a:pt x="261938" y="1152525"/>
                  </a:moveTo>
                  <a:lnTo>
                    <a:pt x="350158" y="1235601"/>
                  </a:lnTo>
                  <a:lnTo>
                    <a:pt x="428626" y="1152751"/>
                  </a:lnTo>
                  <a:lnTo>
                    <a:pt x="428626" y="1397000"/>
                  </a:lnTo>
                  <a:lnTo>
                    <a:pt x="261938" y="1397000"/>
                  </a:lnTo>
                  <a:lnTo>
                    <a:pt x="261938" y="1152525"/>
                  </a:lnTo>
                  <a:close/>
                  <a:moveTo>
                    <a:pt x="735013" y="947738"/>
                  </a:moveTo>
                  <a:lnTo>
                    <a:pt x="827315" y="1034912"/>
                  </a:lnTo>
                  <a:lnTo>
                    <a:pt x="896031" y="1100065"/>
                  </a:lnTo>
                  <a:lnTo>
                    <a:pt x="901701" y="1094163"/>
                  </a:lnTo>
                  <a:lnTo>
                    <a:pt x="901701" y="1397001"/>
                  </a:lnTo>
                  <a:lnTo>
                    <a:pt x="735013" y="1397001"/>
                  </a:lnTo>
                  <a:lnTo>
                    <a:pt x="735013" y="947738"/>
                  </a:lnTo>
                  <a:close/>
                  <a:moveTo>
                    <a:pt x="665163" y="901700"/>
                  </a:moveTo>
                  <a:lnTo>
                    <a:pt x="665163" y="1397000"/>
                  </a:lnTo>
                  <a:lnTo>
                    <a:pt x="498475" y="1397000"/>
                  </a:lnTo>
                  <a:lnTo>
                    <a:pt x="498475" y="1078593"/>
                  </a:lnTo>
                  <a:lnTo>
                    <a:pt x="665163" y="901700"/>
                  </a:lnTo>
                  <a:close/>
                  <a:moveTo>
                    <a:pt x="1138238" y="844550"/>
                  </a:moveTo>
                  <a:lnTo>
                    <a:pt x="1138238" y="1397000"/>
                  </a:lnTo>
                  <a:lnTo>
                    <a:pt x="971550" y="1397000"/>
                  </a:lnTo>
                  <a:lnTo>
                    <a:pt x="971550" y="1021071"/>
                  </a:lnTo>
                  <a:lnTo>
                    <a:pt x="1138238" y="844550"/>
                  </a:lnTo>
                  <a:close/>
                  <a:moveTo>
                    <a:pt x="1321101" y="650875"/>
                  </a:moveTo>
                  <a:lnTo>
                    <a:pt x="1374776" y="701402"/>
                  </a:lnTo>
                  <a:lnTo>
                    <a:pt x="1374776" y="1397000"/>
                  </a:lnTo>
                  <a:lnTo>
                    <a:pt x="1208088" y="1397000"/>
                  </a:lnTo>
                  <a:lnTo>
                    <a:pt x="1208088" y="770962"/>
                  </a:lnTo>
                  <a:lnTo>
                    <a:pt x="1321101" y="650875"/>
                  </a:lnTo>
                  <a:close/>
                  <a:moveTo>
                    <a:pt x="979799" y="144463"/>
                  </a:moveTo>
                  <a:lnTo>
                    <a:pt x="1406989" y="183470"/>
                  </a:lnTo>
                  <a:lnTo>
                    <a:pt x="1465263" y="607333"/>
                  </a:lnTo>
                  <a:lnTo>
                    <a:pt x="1321052" y="468993"/>
                  </a:lnTo>
                  <a:lnTo>
                    <a:pt x="896583" y="918937"/>
                  </a:lnTo>
                  <a:lnTo>
                    <a:pt x="827879" y="854076"/>
                  </a:lnTo>
                  <a:lnTo>
                    <a:pt x="699540" y="732972"/>
                  </a:lnTo>
                  <a:lnTo>
                    <a:pt x="675505" y="710294"/>
                  </a:lnTo>
                  <a:lnTo>
                    <a:pt x="351257" y="1054101"/>
                  </a:lnTo>
                  <a:lnTo>
                    <a:pt x="153988" y="867910"/>
                  </a:lnTo>
                  <a:lnTo>
                    <a:pt x="478235" y="524102"/>
                  </a:lnTo>
                  <a:lnTo>
                    <a:pt x="568027" y="428852"/>
                  </a:lnTo>
                  <a:lnTo>
                    <a:pt x="658045" y="333602"/>
                  </a:lnTo>
                  <a:lnTo>
                    <a:pt x="879123" y="542245"/>
                  </a:lnTo>
                  <a:lnTo>
                    <a:pt x="1123783" y="282802"/>
                  </a:lnTo>
                  <a:lnTo>
                    <a:pt x="979799" y="144463"/>
                  </a:lnTo>
                  <a:close/>
                  <a:moveTo>
                    <a:pt x="0" y="0"/>
                  </a:moveTo>
                  <a:lnTo>
                    <a:pt x="69367" y="0"/>
                  </a:lnTo>
                  <a:lnTo>
                    <a:pt x="69367" y="1541956"/>
                  </a:lnTo>
                  <a:lnTo>
                    <a:pt x="1611313" y="1541956"/>
                  </a:lnTo>
                  <a:lnTo>
                    <a:pt x="1611313" y="1611313"/>
                  </a:lnTo>
                  <a:lnTo>
                    <a:pt x="69367" y="1611313"/>
                  </a:lnTo>
                  <a:lnTo>
                    <a:pt x="0" y="1611313"/>
                  </a:lnTo>
                  <a:lnTo>
                    <a:pt x="0" y="1541956"/>
                  </a:lnTo>
                  <a:lnTo>
                    <a:pt x="0" y="0"/>
                  </a:lnTo>
                  <a:close/>
                </a:path>
              </a:pathLst>
            </a:custGeom>
            <a:solidFill>
              <a:schemeClr val="accent1"/>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grpSp>
      <p:grpSp>
        <p:nvGrpSpPr>
          <p:cNvPr id="33" name="组合 32"/>
          <p:cNvGrpSpPr/>
          <p:nvPr/>
        </p:nvGrpSpPr>
        <p:grpSpPr>
          <a:xfrm>
            <a:off x="10768464" y="4617362"/>
            <a:ext cx="1015188" cy="1015188"/>
            <a:chOff x="7657743" y="3283637"/>
            <a:chExt cx="721951" cy="721951"/>
          </a:xfrm>
        </p:grpSpPr>
        <p:sp>
          <p:nvSpPr>
            <p:cNvPr id="34" name="椭圆 33"/>
            <p:cNvSpPr/>
            <p:nvPr/>
          </p:nvSpPr>
          <p:spPr>
            <a:xfrm flipH="1">
              <a:off x="7657743" y="3283637"/>
              <a:ext cx="721951" cy="721951"/>
            </a:xfrm>
            <a:prstGeom prst="ellipse">
              <a:avLst/>
            </a:prstGeom>
            <a:gradFill flip="none" rotWithShape="1">
              <a:gsLst>
                <a:gs pos="100000">
                  <a:schemeClr val="bg1">
                    <a:lumMod val="85000"/>
                  </a:schemeClr>
                </a:gs>
                <a:gs pos="0">
                  <a:schemeClr val="bg1"/>
                </a:gs>
              </a:gsLst>
              <a:lin ang="13800000" scaled="0"/>
              <a:tileRect/>
            </a:gradFill>
            <a:ln w="28575" cap="flat">
              <a:gradFill flip="none" rotWithShape="1">
                <a:gsLst>
                  <a:gs pos="0">
                    <a:schemeClr val="bg1">
                      <a:lumMod val="85000"/>
                    </a:schemeClr>
                  </a:gs>
                  <a:gs pos="100000">
                    <a:schemeClr val="bg1"/>
                  </a:gs>
                </a:gsLst>
                <a:lin ang="15600000" scaled="0"/>
                <a:tileRect/>
              </a:gradFill>
              <a:prstDash val="solid"/>
              <a:miter lim="800000"/>
            </a:ln>
            <a:effectLst>
              <a:outerShdw blurRad="444500" dist="190500" dir="8100000" algn="tr" rotWithShape="0">
                <a:prstClr val="black">
                  <a:alpha val="40000"/>
                </a:prstClr>
              </a:outerShdw>
            </a:effectLst>
          </p:spPr>
          <p:txBody>
            <a:bodyPr vert="horz" wrap="square" lIns="96435" tIns="48218" rIns="96435" bIns="48218" numCol="1" anchor="t" anchorCtr="0" compatLnSpc="1"/>
            <a:lstStyle/>
            <a:p>
              <a:endParaRPr lang="zh-CN" altLang="en-US">
                <a:solidFill>
                  <a:prstClr val="black"/>
                </a:solidFill>
              </a:endParaRPr>
            </a:p>
          </p:txBody>
        </p:sp>
        <p:sp>
          <p:nvSpPr>
            <p:cNvPr id="35" name="KSO_Shape"/>
            <p:cNvSpPr/>
            <p:nvPr/>
          </p:nvSpPr>
          <p:spPr bwMode="auto">
            <a:xfrm>
              <a:off x="7845532" y="3402066"/>
              <a:ext cx="346371" cy="439370"/>
            </a:xfrm>
            <a:custGeom>
              <a:avLst/>
              <a:gdLst>
                <a:gd name="T0" fmla="*/ 259322 w 2665412"/>
                <a:gd name="T1" fmla="*/ 2895285 h 3382963"/>
                <a:gd name="T2" fmla="*/ 511017 w 2665412"/>
                <a:gd name="T3" fmla="*/ 3155147 h 3382963"/>
                <a:gd name="T4" fmla="*/ 770965 w 2665412"/>
                <a:gd name="T5" fmla="*/ 2903852 h 3382963"/>
                <a:gd name="T6" fmla="*/ 519587 w 2665412"/>
                <a:gd name="T7" fmla="*/ 2643989 h 3382963"/>
                <a:gd name="T8" fmla="*/ 875071 w 2665412"/>
                <a:gd name="T9" fmla="*/ 2732514 h 3382963"/>
                <a:gd name="T10" fmla="*/ 732560 w 2665412"/>
                <a:gd name="T11" fmla="*/ 3231615 h 3382963"/>
                <a:gd name="T12" fmla="*/ 265987 w 2665412"/>
                <a:gd name="T13" fmla="*/ 3315697 h 3382963"/>
                <a:gd name="T14" fmla="*/ 147598 w 2665412"/>
                <a:gd name="T15" fmla="*/ 2750917 h 3382963"/>
                <a:gd name="T16" fmla="*/ 1831415 w 2665412"/>
                <a:gd name="T17" fmla="*/ 2257426 h 3382963"/>
                <a:gd name="T18" fmla="*/ 1993961 w 2665412"/>
                <a:gd name="T19" fmla="*/ 2438401 h 3382963"/>
                <a:gd name="T20" fmla="*/ 1847258 w 2665412"/>
                <a:gd name="T21" fmla="*/ 2409508 h 3382963"/>
                <a:gd name="T22" fmla="*/ 1685662 w 2665412"/>
                <a:gd name="T23" fmla="*/ 2468563 h 3382963"/>
                <a:gd name="T24" fmla="*/ 1995229 w 2665412"/>
                <a:gd name="T25" fmla="*/ 2640966 h 3382963"/>
                <a:gd name="T26" fmla="*/ 1952137 w 2665412"/>
                <a:gd name="T27" fmla="*/ 2838768 h 3382963"/>
                <a:gd name="T28" fmla="*/ 1735409 w 2665412"/>
                <a:gd name="T29" fmla="*/ 2918143 h 3382963"/>
                <a:gd name="T30" fmla="*/ 1580784 w 2665412"/>
                <a:gd name="T31" fmla="*/ 2728596 h 3382963"/>
                <a:gd name="T32" fmla="*/ 1742380 w 2665412"/>
                <a:gd name="T33" fmla="*/ 2773998 h 3382963"/>
                <a:gd name="T34" fmla="*/ 1881478 w 2665412"/>
                <a:gd name="T35" fmla="*/ 2691766 h 3382963"/>
                <a:gd name="T36" fmla="*/ 1563357 w 2665412"/>
                <a:gd name="T37" fmla="*/ 2467293 h 3382963"/>
                <a:gd name="T38" fmla="*/ 1692634 w 2665412"/>
                <a:gd name="T39" fmla="*/ 2322831 h 3382963"/>
                <a:gd name="T40" fmla="*/ 1625723 w 2665412"/>
                <a:gd name="T41" fmla="*/ 2198771 h 3382963"/>
                <a:gd name="T42" fmla="*/ 1410098 w 2665412"/>
                <a:gd name="T43" fmla="*/ 2430592 h 3382963"/>
                <a:gd name="T44" fmla="*/ 1421847 w 2665412"/>
                <a:gd name="T45" fmla="*/ 2757048 h 3382963"/>
                <a:gd name="T46" fmla="*/ 1653351 w 2665412"/>
                <a:gd name="T47" fmla="*/ 2972991 h 3382963"/>
                <a:gd name="T48" fmla="*/ 1980125 w 2665412"/>
                <a:gd name="T49" fmla="*/ 2960924 h 3382963"/>
                <a:gd name="T50" fmla="*/ 2195433 w 2665412"/>
                <a:gd name="T51" fmla="*/ 2729420 h 3382963"/>
                <a:gd name="T52" fmla="*/ 2184001 w 2665412"/>
                <a:gd name="T53" fmla="*/ 2402964 h 3382963"/>
                <a:gd name="T54" fmla="*/ 1952179 w 2665412"/>
                <a:gd name="T55" fmla="*/ 2187021 h 3382963"/>
                <a:gd name="T56" fmla="*/ 2156055 w 2665412"/>
                <a:gd name="T57" fmla="*/ 2032367 h 3382963"/>
                <a:gd name="T58" fmla="*/ 2395816 w 2665412"/>
                <a:gd name="T59" fmla="*/ 2850094 h 3382963"/>
                <a:gd name="T60" fmla="*/ 1619054 w 2665412"/>
                <a:gd name="T61" fmla="*/ 3205130 h 3382963"/>
                <a:gd name="T62" fmla="*/ 1161763 w 2665412"/>
                <a:gd name="T63" fmla="*/ 2697981 h 3382963"/>
                <a:gd name="T64" fmla="*/ 1590474 w 2665412"/>
                <a:gd name="T65" fmla="*/ 1963774 h 3382963"/>
                <a:gd name="T66" fmla="*/ 247746 w 2665412"/>
                <a:gd name="T67" fmla="*/ 2374875 h 3382963"/>
                <a:gd name="T68" fmla="*/ 90506 w 2665412"/>
                <a:gd name="T69" fmla="*/ 2382501 h 3382963"/>
                <a:gd name="T70" fmla="*/ 82882 w 2665412"/>
                <a:gd name="T71" fmla="*/ 2224911 h 3382963"/>
                <a:gd name="T72" fmla="*/ 1925231 w 2665412"/>
                <a:gd name="T73" fmla="*/ 1275421 h 3382963"/>
                <a:gd name="T74" fmla="*/ 2142932 w 2665412"/>
                <a:gd name="T75" fmla="*/ 1565745 h 3382963"/>
                <a:gd name="T76" fmla="*/ 2433411 w 2665412"/>
                <a:gd name="T77" fmla="*/ 1348081 h 3382963"/>
                <a:gd name="T78" fmla="*/ 2215710 w 2665412"/>
                <a:gd name="T79" fmla="*/ 1057758 h 3382963"/>
                <a:gd name="T80" fmla="*/ 2557039 w 2665412"/>
                <a:gd name="T81" fmla="*/ 1184676 h 3382963"/>
                <a:gd name="T82" fmla="*/ 2359043 w 2665412"/>
                <a:gd name="T83" fmla="*/ 1666644 h 3382963"/>
                <a:gd name="T84" fmla="*/ 1943029 w 2665412"/>
                <a:gd name="T85" fmla="*/ 1631742 h 3382963"/>
                <a:gd name="T86" fmla="*/ 1831795 w 2665412"/>
                <a:gd name="T87" fmla="*/ 1117727 h 3382963"/>
                <a:gd name="T88" fmla="*/ 1543971 w 2665412"/>
                <a:gd name="T89" fmla="*/ 596250 h 3382963"/>
                <a:gd name="T90" fmla="*/ 1297460 w 2665412"/>
                <a:gd name="T91" fmla="*/ 948099 h 3382963"/>
                <a:gd name="T92" fmla="*/ 1031888 w 2665412"/>
                <a:gd name="T93" fmla="*/ 755548 h 3382963"/>
                <a:gd name="T94" fmla="*/ 814631 w 2665412"/>
                <a:gd name="T95" fmla="*/ 602286 h 3382963"/>
                <a:gd name="T96" fmla="*/ 863801 w 2665412"/>
                <a:gd name="T97" fmla="*/ 640380 h 3382963"/>
                <a:gd name="T98" fmla="*/ 958650 w 2665412"/>
                <a:gd name="T99" fmla="*/ 731486 h 3382963"/>
                <a:gd name="T100" fmla="*/ 915825 w 2665412"/>
                <a:gd name="T101" fmla="*/ 1047026 h 3382963"/>
                <a:gd name="T102" fmla="*/ 1093788 w 2665412"/>
                <a:gd name="T103" fmla="*/ 1742545 h 3382963"/>
                <a:gd name="T104" fmla="*/ 941203 w 2665412"/>
                <a:gd name="T105" fmla="*/ 2331086 h 3382963"/>
                <a:gd name="T106" fmla="*/ 804162 w 2665412"/>
                <a:gd name="T107" fmla="*/ 2246646 h 3382963"/>
                <a:gd name="T108" fmla="*/ 518978 w 2665412"/>
                <a:gd name="T109" fmla="*/ 1458116 h 3382963"/>
                <a:gd name="T110" fmla="*/ 425714 w 2665412"/>
                <a:gd name="T111" fmla="*/ 1302568 h 3382963"/>
                <a:gd name="T112" fmla="*/ 154488 w 2665412"/>
                <a:gd name="T113" fmla="*/ 951475 h 3382963"/>
                <a:gd name="T114" fmla="*/ 4758 w 2665412"/>
                <a:gd name="T115" fmla="*/ 912429 h 3382963"/>
                <a:gd name="T116" fmla="*/ 912333 w 2665412"/>
                <a:gd name="T117" fmla="*/ 0 h 3382963"/>
                <a:gd name="T118" fmla="*/ 1112519 w 2665412"/>
                <a:gd name="T119" fmla="*/ 199433 h 3382963"/>
                <a:gd name="T120" fmla="*/ 953005 w 2665412"/>
                <a:gd name="T121" fmla="*/ 526732 h 3382963"/>
                <a:gd name="T122" fmla="*/ 719772 w 2665412"/>
                <a:gd name="T123" fmla="*/ 209293 h 3382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665412" h="3382963">
                  <a:moveTo>
                    <a:pt x="506574" y="2643989"/>
                  </a:moveTo>
                  <a:lnTo>
                    <a:pt x="493243" y="2644624"/>
                  </a:lnTo>
                  <a:lnTo>
                    <a:pt x="480230" y="2646210"/>
                  </a:lnTo>
                  <a:lnTo>
                    <a:pt x="467217" y="2648431"/>
                  </a:lnTo>
                  <a:lnTo>
                    <a:pt x="454521" y="2650970"/>
                  </a:lnTo>
                  <a:lnTo>
                    <a:pt x="442460" y="2654460"/>
                  </a:lnTo>
                  <a:lnTo>
                    <a:pt x="430399" y="2658585"/>
                  </a:lnTo>
                  <a:lnTo>
                    <a:pt x="418655" y="2663027"/>
                  </a:lnTo>
                  <a:lnTo>
                    <a:pt x="407229" y="2667786"/>
                  </a:lnTo>
                  <a:lnTo>
                    <a:pt x="396120" y="2673180"/>
                  </a:lnTo>
                  <a:lnTo>
                    <a:pt x="385328" y="2679526"/>
                  </a:lnTo>
                  <a:lnTo>
                    <a:pt x="374854" y="2685872"/>
                  </a:lnTo>
                  <a:lnTo>
                    <a:pt x="364380" y="2692852"/>
                  </a:lnTo>
                  <a:lnTo>
                    <a:pt x="354858" y="2700784"/>
                  </a:lnTo>
                  <a:lnTo>
                    <a:pt x="345336" y="2708717"/>
                  </a:lnTo>
                  <a:lnTo>
                    <a:pt x="336449" y="2717284"/>
                  </a:lnTo>
                  <a:lnTo>
                    <a:pt x="327562" y="2725533"/>
                  </a:lnTo>
                  <a:lnTo>
                    <a:pt x="319310" y="2735052"/>
                  </a:lnTo>
                  <a:lnTo>
                    <a:pt x="312010" y="2744571"/>
                  </a:lnTo>
                  <a:lnTo>
                    <a:pt x="304710" y="2754724"/>
                  </a:lnTo>
                  <a:lnTo>
                    <a:pt x="298044" y="2764878"/>
                  </a:lnTo>
                  <a:lnTo>
                    <a:pt x="291696" y="2775348"/>
                  </a:lnTo>
                  <a:lnTo>
                    <a:pt x="285983" y="2786136"/>
                  </a:lnTo>
                  <a:lnTo>
                    <a:pt x="280905" y="2797241"/>
                  </a:lnTo>
                  <a:lnTo>
                    <a:pt x="276144" y="2808981"/>
                  </a:lnTo>
                  <a:lnTo>
                    <a:pt x="272018" y="2820721"/>
                  </a:lnTo>
                  <a:lnTo>
                    <a:pt x="268209" y="2832461"/>
                  </a:lnTo>
                  <a:lnTo>
                    <a:pt x="265353" y="2844835"/>
                  </a:lnTo>
                  <a:lnTo>
                    <a:pt x="263131" y="2857210"/>
                  </a:lnTo>
                  <a:lnTo>
                    <a:pt x="261226" y="2869584"/>
                  </a:lnTo>
                  <a:lnTo>
                    <a:pt x="259957" y="2882276"/>
                  </a:lnTo>
                  <a:lnTo>
                    <a:pt x="259322" y="2895285"/>
                  </a:lnTo>
                  <a:lnTo>
                    <a:pt x="259639" y="2908294"/>
                  </a:lnTo>
                  <a:lnTo>
                    <a:pt x="260274" y="2921620"/>
                  </a:lnTo>
                  <a:lnTo>
                    <a:pt x="261861" y="2934629"/>
                  </a:lnTo>
                  <a:lnTo>
                    <a:pt x="264083" y="2947638"/>
                  </a:lnTo>
                  <a:lnTo>
                    <a:pt x="266622" y="2960330"/>
                  </a:lnTo>
                  <a:lnTo>
                    <a:pt x="270113" y="2972704"/>
                  </a:lnTo>
                  <a:lnTo>
                    <a:pt x="273922" y="2984444"/>
                  </a:lnTo>
                  <a:lnTo>
                    <a:pt x="278366" y="2996501"/>
                  </a:lnTo>
                  <a:lnTo>
                    <a:pt x="283444" y="3007924"/>
                  </a:lnTo>
                  <a:lnTo>
                    <a:pt x="288840" y="3019029"/>
                  </a:lnTo>
                  <a:lnTo>
                    <a:pt x="294870" y="3029817"/>
                  </a:lnTo>
                  <a:lnTo>
                    <a:pt x="301536" y="3040605"/>
                  </a:lnTo>
                  <a:lnTo>
                    <a:pt x="308836" y="3050441"/>
                  </a:lnTo>
                  <a:lnTo>
                    <a:pt x="316136" y="3060277"/>
                  </a:lnTo>
                  <a:lnTo>
                    <a:pt x="323753" y="3069478"/>
                  </a:lnTo>
                  <a:lnTo>
                    <a:pt x="332323" y="3078680"/>
                  </a:lnTo>
                  <a:lnTo>
                    <a:pt x="341210" y="3087247"/>
                  </a:lnTo>
                  <a:lnTo>
                    <a:pt x="350732" y="3095496"/>
                  </a:lnTo>
                  <a:lnTo>
                    <a:pt x="360254" y="3103429"/>
                  </a:lnTo>
                  <a:lnTo>
                    <a:pt x="370411" y="3110409"/>
                  </a:lnTo>
                  <a:lnTo>
                    <a:pt x="380250" y="3117072"/>
                  </a:lnTo>
                  <a:lnTo>
                    <a:pt x="391041" y="3123418"/>
                  </a:lnTo>
                  <a:lnTo>
                    <a:pt x="401833" y="3128812"/>
                  </a:lnTo>
                  <a:lnTo>
                    <a:pt x="412942" y="3134206"/>
                  </a:lnTo>
                  <a:lnTo>
                    <a:pt x="424685" y="3138965"/>
                  </a:lnTo>
                  <a:lnTo>
                    <a:pt x="436429" y="3143090"/>
                  </a:lnTo>
                  <a:lnTo>
                    <a:pt x="448173" y="3146580"/>
                  </a:lnTo>
                  <a:lnTo>
                    <a:pt x="460551" y="3149753"/>
                  </a:lnTo>
                  <a:lnTo>
                    <a:pt x="472930" y="3151974"/>
                  </a:lnTo>
                  <a:lnTo>
                    <a:pt x="485626" y="3153878"/>
                  </a:lnTo>
                  <a:lnTo>
                    <a:pt x="498004" y="3154830"/>
                  </a:lnTo>
                  <a:lnTo>
                    <a:pt x="511017" y="3155147"/>
                  </a:lnTo>
                  <a:lnTo>
                    <a:pt x="524030" y="3155147"/>
                  </a:lnTo>
                  <a:lnTo>
                    <a:pt x="537044" y="3154513"/>
                  </a:lnTo>
                  <a:lnTo>
                    <a:pt x="550374" y="3152926"/>
                  </a:lnTo>
                  <a:lnTo>
                    <a:pt x="563070" y="3150705"/>
                  </a:lnTo>
                  <a:lnTo>
                    <a:pt x="575766" y="3148167"/>
                  </a:lnTo>
                  <a:lnTo>
                    <a:pt x="588462" y="3144994"/>
                  </a:lnTo>
                  <a:lnTo>
                    <a:pt x="600206" y="3141186"/>
                  </a:lnTo>
                  <a:lnTo>
                    <a:pt x="612267" y="3136744"/>
                  </a:lnTo>
                  <a:lnTo>
                    <a:pt x="623693" y="3131668"/>
                  </a:lnTo>
                  <a:lnTo>
                    <a:pt x="634802" y="3125956"/>
                  </a:lnTo>
                  <a:lnTo>
                    <a:pt x="645593" y="3119928"/>
                  </a:lnTo>
                  <a:lnTo>
                    <a:pt x="656067" y="3113265"/>
                  </a:lnTo>
                  <a:lnTo>
                    <a:pt x="665907" y="3106284"/>
                  </a:lnTo>
                  <a:lnTo>
                    <a:pt x="676063" y="3098986"/>
                  </a:lnTo>
                  <a:lnTo>
                    <a:pt x="685268" y="3090737"/>
                  </a:lnTo>
                  <a:lnTo>
                    <a:pt x="694155" y="3082487"/>
                  </a:lnTo>
                  <a:lnTo>
                    <a:pt x="702725" y="3073603"/>
                  </a:lnTo>
                  <a:lnTo>
                    <a:pt x="710977" y="3064402"/>
                  </a:lnTo>
                  <a:lnTo>
                    <a:pt x="718594" y="3054566"/>
                  </a:lnTo>
                  <a:lnTo>
                    <a:pt x="725894" y="3045047"/>
                  </a:lnTo>
                  <a:lnTo>
                    <a:pt x="732560" y="3034576"/>
                  </a:lnTo>
                  <a:lnTo>
                    <a:pt x="738908" y="3023788"/>
                  </a:lnTo>
                  <a:lnTo>
                    <a:pt x="744621" y="3013000"/>
                  </a:lnTo>
                  <a:lnTo>
                    <a:pt x="750017" y="3001895"/>
                  </a:lnTo>
                  <a:lnTo>
                    <a:pt x="754460" y="2990472"/>
                  </a:lnTo>
                  <a:lnTo>
                    <a:pt x="758586" y="2979050"/>
                  </a:lnTo>
                  <a:lnTo>
                    <a:pt x="762078" y="2966676"/>
                  </a:lnTo>
                  <a:lnTo>
                    <a:pt x="765252" y="2954618"/>
                  </a:lnTo>
                  <a:lnTo>
                    <a:pt x="767473" y="2942244"/>
                  </a:lnTo>
                  <a:lnTo>
                    <a:pt x="769378" y="2929870"/>
                  </a:lnTo>
                  <a:lnTo>
                    <a:pt x="770330" y="2916861"/>
                  </a:lnTo>
                  <a:lnTo>
                    <a:pt x="770965" y="2903852"/>
                  </a:lnTo>
                  <a:lnTo>
                    <a:pt x="770647" y="2890843"/>
                  </a:lnTo>
                  <a:lnTo>
                    <a:pt x="770013" y="2877834"/>
                  </a:lnTo>
                  <a:lnTo>
                    <a:pt x="768426" y="2864507"/>
                  </a:lnTo>
                  <a:lnTo>
                    <a:pt x="766521" y="2851816"/>
                  </a:lnTo>
                  <a:lnTo>
                    <a:pt x="763982" y="2839441"/>
                  </a:lnTo>
                  <a:lnTo>
                    <a:pt x="760808" y="2827067"/>
                  </a:lnTo>
                  <a:lnTo>
                    <a:pt x="756682" y="2814692"/>
                  </a:lnTo>
                  <a:lnTo>
                    <a:pt x="752238" y="2802953"/>
                  </a:lnTo>
                  <a:lnTo>
                    <a:pt x="747160" y="2791530"/>
                  </a:lnTo>
                  <a:lnTo>
                    <a:pt x="741764" y="2780108"/>
                  </a:lnTo>
                  <a:lnTo>
                    <a:pt x="735416" y="2769637"/>
                  </a:lnTo>
                  <a:lnTo>
                    <a:pt x="729068" y="2759166"/>
                  </a:lnTo>
                  <a:lnTo>
                    <a:pt x="722086" y="2749013"/>
                  </a:lnTo>
                  <a:lnTo>
                    <a:pt x="714468" y="2739177"/>
                  </a:lnTo>
                  <a:lnTo>
                    <a:pt x="706533" y="2729658"/>
                  </a:lnTo>
                  <a:lnTo>
                    <a:pt x="697964" y="2720774"/>
                  </a:lnTo>
                  <a:lnTo>
                    <a:pt x="689394" y="2712207"/>
                  </a:lnTo>
                  <a:lnTo>
                    <a:pt x="680189" y="2704275"/>
                  </a:lnTo>
                  <a:lnTo>
                    <a:pt x="670350" y="2696342"/>
                  </a:lnTo>
                  <a:lnTo>
                    <a:pt x="660511" y="2689362"/>
                  </a:lnTo>
                  <a:lnTo>
                    <a:pt x="650037" y="2682382"/>
                  </a:lnTo>
                  <a:lnTo>
                    <a:pt x="639563" y="2676353"/>
                  </a:lnTo>
                  <a:lnTo>
                    <a:pt x="628771" y="2670324"/>
                  </a:lnTo>
                  <a:lnTo>
                    <a:pt x="617662" y="2665248"/>
                  </a:lnTo>
                  <a:lnTo>
                    <a:pt x="606236" y="2660171"/>
                  </a:lnTo>
                  <a:lnTo>
                    <a:pt x="594175" y="2656364"/>
                  </a:lnTo>
                  <a:lnTo>
                    <a:pt x="582431" y="2652873"/>
                  </a:lnTo>
                  <a:lnTo>
                    <a:pt x="570053" y="2650018"/>
                  </a:lnTo>
                  <a:lnTo>
                    <a:pt x="557992" y="2647479"/>
                  </a:lnTo>
                  <a:lnTo>
                    <a:pt x="545296" y="2645576"/>
                  </a:lnTo>
                  <a:lnTo>
                    <a:pt x="532600" y="2644306"/>
                  </a:lnTo>
                  <a:lnTo>
                    <a:pt x="519587" y="2643989"/>
                  </a:lnTo>
                  <a:lnTo>
                    <a:pt x="506574" y="2643989"/>
                  </a:lnTo>
                  <a:close/>
                  <a:moveTo>
                    <a:pt x="552279" y="2413000"/>
                  </a:moveTo>
                  <a:lnTo>
                    <a:pt x="560214" y="2505650"/>
                  </a:lnTo>
                  <a:lnTo>
                    <a:pt x="569736" y="2506602"/>
                  </a:lnTo>
                  <a:lnTo>
                    <a:pt x="578940" y="2508188"/>
                  </a:lnTo>
                  <a:lnTo>
                    <a:pt x="588779" y="2510092"/>
                  </a:lnTo>
                  <a:lnTo>
                    <a:pt x="597984" y="2511678"/>
                  </a:lnTo>
                  <a:lnTo>
                    <a:pt x="607506" y="2513582"/>
                  </a:lnTo>
                  <a:lnTo>
                    <a:pt x="617028" y="2516120"/>
                  </a:lnTo>
                  <a:lnTo>
                    <a:pt x="626232" y="2518976"/>
                  </a:lnTo>
                  <a:lnTo>
                    <a:pt x="635119" y="2521514"/>
                  </a:lnTo>
                  <a:lnTo>
                    <a:pt x="644006" y="2524370"/>
                  </a:lnTo>
                  <a:lnTo>
                    <a:pt x="653211" y="2527860"/>
                  </a:lnTo>
                  <a:lnTo>
                    <a:pt x="661780" y="2531033"/>
                  </a:lnTo>
                  <a:lnTo>
                    <a:pt x="670668" y="2534841"/>
                  </a:lnTo>
                  <a:lnTo>
                    <a:pt x="679237" y="2538648"/>
                  </a:lnTo>
                  <a:lnTo>
                    <a:pt x="687807" y="2542773"/>
                  </a:lnTo>
                  <a:lnTo>
                    <a:pt x="696377" y="2547215"/>
                  </a:lnTo>
                  <a:lnTo>
                    <a:pt x="704629" y="2551657"/>
                  </a:lnTo>
                  <a:lnTo>
                    <a:pt x="764299" y="2480266"/>
                  </a:lnTo>
                  <a:lnTo>
                    <a:pt x="884275" y="2581165"/>
                  </a:lnTo>
                  <a:lnTo>
                    <a:pt x="824922" y="2651921"/>
                  </a:lnTo>
                  <a:lnTo>
                    <a:pt x="830953" y="2659219"/>
                  </a:lnTo>
                  <a:lnTo>
                    <a:pt x="836348" y="2666517"/>
                  </a:lnTo>
                  <a:lnTo>
                    <a:pt x="842062" y="2674449"/>
                  </a:lnTo>
                  <a:lnTo>
                    <a:pt x="847140" y="2682382"/>
                  </a:lnTo>
                  <a:lnTo>
                    <a:pt x="852536" y="2690314"/>
                  </a:lnTo>
                  <a:lnTo>
                    <a:pt x="857297" y="2698563"/>
                  </a:lnTo>
                  <a:lnTo>
                    <a:pt x="862057" y="2706813"/>
                  </a:lnTo>
                  <a:lnTo>
                    <a:pt x="866501" y="2715380"/>
                  </a:lnTo>
                  <a:lnTo>
                    <a:pt x="870945" y="2723947"/>
                  </a:lnTo>
                  <a:lnTo>
                    <a:pt x="875071" y="2732514"/>
                  </a:lnTo>
                  <a:lnTo>
                    <a:pt x="879197" y="2741398"/>
                  </a:lnTo>
                  <a:lnTo>
                    <a:pt x="883006" y="2750282"/>
                  </a:lnTo>
                  <a:lnTo>
                    <a:pt x="886497" y="2759166"/>
                  </a:lnTo>
                  <a:lnTo>
                    <a:pt x="889671" y="2768050"/>
                  </a:lnTo>
                  <a:lnTo>
                    <a:pt x="892845" y="2777252"/>
                  </a:lnTo>
                  <a:lnTo>
                    <a:pt x="896019" y="2786453"/>
                  </a:lnTo>
                  <a:lnTo>
                    <a:pt x="986794" y="2779156"/>
                  </a:lnTo>
                  <a:lnTo>
                    <a:pt x="1000125" y="2934629"/>
                  </a:lnTo>
                  <a:lnTo>
                    <a:pt x="909667" y="2942879"/>
                  </a:lnTo>
                  <a:lnTo>
                    <a:pt x="908397" y="2952397"/>
                  </a:lnTo>
                  <a:lnTo>
                    <a:pt x="907128" y="2962233"/>
                  </a:lnTo>
                  <a:lnTo>
                    <a:pt x="905541" y="2971752"/>
                  </a:lnTo>
                  <a:lnTo>
                    <a:pt x="903636" y="2981588"/>
                  </a:lnTo>
                  <a:lnTo>
                    <a:pt x="901415" y="2990790"/>
                  </a:lnTo>
                  <a:lnTo>
                    <a:pt x="899193" y="3000309"/>
                  </a:lnTo>
                  <a:lnTo>
                    <a:pt x="896654" y="3009827"/>
                  </a:lnTo>
                  <a:lnTo>
                    <a:pt x="893797" y="3019029"/>
                  </a:lnTo>
                  <a:lnTo>
                    <a:pt x="890623" y="3027913"/>
                  </a:lnTo>
                  <a:lnTo>
                    <a:pt x="887449" y="3036797"/>
                  </a:lnTo>
                  <a:lnTo>
                    <a:pt x="883958" y="3045999"/>
                  </a:lnTo>
                  <a:lnTo>
                    <a:pt x="880149" y="3054566"/>
                  </a:lnTo>
                  <a:lnTo>
                    <a:pt x="876658" y="3063450"/>
                  </a:lnTo>
                  <a:lnTo>
                    <a:pt x="872532" y="3072017"/>
                  </a:lnTo>
                  <a:lnTo>
                    <a:pt x="868088" y="3080584"/>
                  </a:lnTo>
                  <a:lnTo>
                    <a:pt x="863644" y="3089150"/>
                  </a:lnTo>
                  <a:lnTo>
                    <a:pt x="933154" y="3147532"/>
                  </a:lnTo>
                  <a:lnTo>
                    <a:pt x="831905" y="3267151"/>
                  </a:lnTo>
                  <a:lnTo>
                    <a:pt x="763347" y="3209404"/>
                  </a:lnTo>
                  <a:lnTo>
                    <a:pt x="755730" y="3215433"/>
                  </a:lnTo>
                  <a:lnTo>
                    <a:pt x="748112" y="3221144"/>
                  </a:lnTo>
                  <a:lnTo>
                    <a:pt x="740177" y="3226538"/>
                  </a:lnTo>
                  <a:lnTo>
                    <a:pt x="732560" y="3231615"/>
                  </a:lnTo>
                  <a:lnTo>
                    <a:pt x="724307" y="3237009"/>
                  </a:lnTo>
                  <a:lnTo>
                    <a:pt x="716055" y="3242085"/>
                  </a:lnTo>
                  <a:lnTo>
                    <a:pt x="707485" y="3246527"/>
                  </a:lnTo>
                  <a:lnTo>
                    <a:pt x="698916" y="3251287"/>
                  </a:lnTo>
                  <a:lnTo>
                    <a:pt x="690346" y="3256046"/>
                  </a:lnTo>
                  <a:lnTo>
                    <a:pt x="681459" y="3259854"/>
                  </a:lnTo>
                  <a:lnTo>
                    <a:pt x="672572" y="3263979"/>
                  </a:lnTo>
                  <a:lnTo>
                    <a:pt x="663685" y="3267786"/>
                  </a:lnTo>
                  <a:lnTo>
                    <a:pt x="654480" y="3271276"/>
                  </a:lnTo>
                  <a:lnTo>
                    <a:pt x="645593" y="3274449"/>
                  </a:lnTo>
                  <a:lnTo>
                    <a:pt x="635754" y="3277305"/>
                  </a:lnTo>
                  <a:lnTo>
                    <a:pt x="626549" y="3280478"/>
                  </a:lnTo>
                  <a:lnTo>
                    <a:pt x="634484" y="3369637"/>
                  </a:lnTo>
                  <a:lnTo>
                    <a:pt x="478008" y="3382963"/>
                  </a:lnTo>
                  <a:lnTo>
                    <a:pt x="470390" y="3293804"/>
                  </a:lnTo>
                  <a:lnTo>
                    <a:pt x="460551" y="3292535"/>
                  </a:lnTo>
                  <a:lnTo>
                    <a:pt x="451029" y="3291266"/>
                  </a:lnTo>
                  <a:lnTo>
                    <a:pt x="441190" y="3289362"/>
                  </a:lnTo>
                  <a:lnTo>
                    <a:pt x="431668" y="3287458"/>
                  </a:lnTo>
                  <a:lnTo>
                    <a:pt x="421829" y="3285237"/>
                  </a:lnTo>
                  <a:lnTo>
                    <a:pt x="412624" y="3283016"/>
                  </a:lnTo>
                  <a:lnTo>
                    <a:pt x="403420" y="3280478"/>
                  </a:lnTo>
                  <a:lnTo>
                    <a:pt x="394215" y="3277305"/>
                  </a:lnTo>
                  <a:lnTo>
                    <a:pt x="384693" y="3274449"/>
                  </a:lnTo>
                  <a:lnTo>
                    <a:pt x="375806" y="3271276"/>
                  </a:lnTo>
                  <a:lnTo>
                    <a:pt x="366919" y="3267786"/>
                  </a:lnTo>
                  <a:lnTo>
                    <a:pt x="358032" y="3263979"/>
                  </a:lnTo>
                  <a:lnTo>
                    <a:pt x="349145" y="3259854"/>
                  </a:lnTo>
                  <a:lnTo>
                    <a:pt x="340575" y="3256046"/>
                  </a:lnTo>
                  <a:lnTo>
                    <a:pt x="332006" y="3251921"/>
                  </a:lnTo>
                  <a:lnTo>
                    <a:pt x="323436" y="3246845"/>
                  </a:lnTo>
                  <a:lnTo>
                    <a:pt x="265987" y="3315697"/>
                  </a:lnTo>
                  <a:lnTo>
                    <a:pt x="146012" y="3214798"/>
                  </a:lnTo>
                  <a:lnTo>
                    <a:pt x="204412" y="3145628"/>
                  </a:lnTo>
                  <a:lnTo>
                    <a:pt x="198382" y="3138331"/>
                  </a:lnTo>
                  <a:lnTo>
                    <a:pt x="192669" y="3130398"/>
                  </a:lnTo>
                  <a:lnTo>
                    <a:pt x="187273" y="3122466"/>
                  </a:lnTo>
                  <a:lnTo>
                    <a:pt x="181877" y="3114851"/>
                  </a:lnTo>
                  <a:lnTo>
                    <a:pt x="176799" y="3106602"/>
                  </a:lnTo>
                  <a:lnTo>
                    <a:pt x="172038" y="3098352"/>
                  </a:lnTo>
                  <a:lnTo>
                    <a:pt x="167277" y="3089785"/>
                  </a:lnTo>
                  <a:lnTo>
                    <a:pt x="162834" y="3081853"/>
                  </a:lnTo>
                  <a:lnTo>
                    <a:pt x="158390" y="3072969"/>
                  </a:lnTo>
                  <a:lnTo>
                    <a:pt x="154264" y="3064402"/>
                  </a:lnTo>
                  <a:lnTo>
                    <a:pt x="150455" y="3055517"/>
                  </a:lnTo>
                  <a:lnTo>
                    <a:pt x="146646" y="3046633"/>
                  </a:lnTo>
                  <a:lnTo>
                    <a:pt x="143155" y="3037114"/>
                  </a:lnTo>
                  <a:lnTo>
                    <a:pt x="139664" y="3028230"/>
                  </a:lnTo>
                  <a:lnTo>
                    <a:pt x="136807" y="3018711"/>
                  </a:lnTo>
                  <a:lnTo>
                    <a:pt x="133633" y="3009193"/>
                  </a:lnTo>
                  <a:lnTo>
                    <a:pt x="43175" y="3017125"/>
                  </a:lnTo>
                  <a:lnTo>
                    <a:pt x="30162" y="2861334"/>
                  </a:lnTo>
                  <a:lnTo>
                    <a:pt x="121255" y="2853402"/>
                  </a:lnTo>
                  <a:lnTo>
                    <a:pt x="122207" y="2843249"/>
                  </a:lnTo>
                  <a:lnTo>
                    <a:pt x="123794" y="2833730"/>
                  </a:lnTo>
                  <a:lnTo>
                    <a:pt x="125698" y="2824529"/>
                  </a:lnTo>
                  <a:lnTo>
                    <a:pt x="127285" y="2814692"/>
                  </a:lnTo>
                  <a:lnTo>
                    <a:pt x="129824" y="2805491"/>
                  </a:lnTo>
                  <a:lnTo>
                    <a:pt x="132046" y="2796290"/>
                  </a:lnTo>
                  <a:lnTo>
                    <a:pt x="134903" y="2787088"/>
                  </a:lnTo>
                  <a:lnTo>
                    <a:pt x="137442" y="2777569"/>
                  </a:lnTo>
                  <a:lnTo>
                    <a:pt x="140298" y="2768685"/>
                  </a:lnTo>
                  <a:lnTo>
                    <a:pt x="143790" y="2759801"/>
                  </a:lnTo>
                  <a:lnTo>
                    <a:pt x="147598" y="2750917"/>
                  </a:lnTo>
                  <a:lnTo>
                    <a:pt x="151090" y="2742032"/>
                  </a:lnTo>
                  <a:lnTo>
                    <a:pt x="154899" y="2733466"/>
                  </a:lnTo>
                  <a:lnTo>
                    <a:pt x="159025" y="2724899"/>
                  </a:lnTo>
                  <a:lnTo>
                    <a:pt x="167912" y="2707765"/>
                  </a:lnTo>
                  <a:lnTo>
                    <a:pt x="97450" y="2648749"/>
                  </a:lnTo>
                  <a:lnTo>
                    <a:pt x="198382" y="2528812"/>
                  </a:lnTo>
                  <a:lnTo>
                    <a:pt x="269161" y="2588780"/>
                  </a:lnTo>
                  <a:lnTo>
                    <a:pt x="284079" y="2577675"/>
                  </a:lnTo>
                  <a:lnTo>
                    <a:pt x="299631" y="2566887"/>
                  </a:lnTo>
                  <a:lnTo>
                    <a:pt x="307884" y="2561493"/>
                  </a:lnTo>
                  <a:lnTo>
                    <a:pt x="315819" y="2556734"/>
                  </a:lnTo>
                  <a:lnTo>
                    <a:pt x="324388" y="2552292"/>
                  </a:lnTo>
                  <a:lnTo>
                    <a:pt x="332323" y="2547532"/>
                  </a:lnTo>
                  <a:lnTo>
                    <a:pt x="340893" y="2543407"/>
                  </a:lnTo>
                  <a:lnTo>
                    <a:pt x="349463" y="2539283"/>
                  </a:lnTo>
                  <a:lnTo>
                    <a:pt x="358350" y="2535158"/>
                  </a:lnTo>
                  <a:lnTo>
                    <a:pt x="367237" y="2531350"/>
                  </a:lnTo>
                  <a:lnTo>
                    <a:pt x="376124" y="2528177"/>
                  </a:lnTo>
                  <a:lnTo>
                    <a:pt x="385646" y="2524687"/>
                  </a:lnTo>
                  <a:lnTo>
                    <a:pt x="394533" y="2521832"/>
                  </a:lnTo>
                  <a:lnTo>
                    <a:pt x="403737" y="2518976"/>
                  </a:lnTo>
                  <a:lnTo>
                    <a:pt x="396120" y="2426327"/>
                  </a:lnTo>
                  <a:lnTo>
                    <a:pt x="552279" y="2413000"/>
                  </a:lnTo>
                  <a:close/>
                  <a:moveTo>
                    <a:pt x="1753153" y="2246313"/>
                  </a:moveTo>
                  <a:lnTo>
                    <a:pt x="1813988" y="2246313"/>
                  </a:lnTo>
                  <a:lnTo>
                    <a:pt x="1817474" y="2246631"/>
                  </a:lnTo>
                  <a:lnTo>
                    <a:pt x="1820959" y="2247583"/>
                  </a:lnTo>
                  <a:lnTo>
                    <a:pt x="1823811" y="2248536"/>
                  </a:lnTo>
                  <a:lnTo>
                    <a:pt x="1826346" y="2250441"/>
                  </a:lnTo>
                  <a:lnTo>
                    <a:pt x="1828564" y="2252346"/>
                  </a:lnTo>
                  <a:lnTo>
                    <a:pt x="1830148" y="2254886"/>
                  </a:lnTo>
                  <a:lnTo>
                    <a:pt x="1831415" y="2257426"/>
                  </a:lnTo>
                  <a:lnTo>
                    <a:pt x="1831732" y="2259966"/>
                  </a:lnTo>
                  <a:lnTo>
                    <a:pt x="1831732" y="2310766"/>
                  </a:lnTo>
                  <a:lnTo>
                    <a:pt x="1842188" y="2312036"/>
                  </a:lnTo>
                  <a:lnTo>
                    <a:pt x="1852011" y="2313623"/>
                  </a:lnTo>
                  <a:lnTo>
                    <a:pt x="1862467" y="2315528"/>
                  </a:lnTo>
                  <a:lnTo>
                    <a:pt x="1871973" y="2317751"/>
                  </a:lnTo>
                  <a:lnTo>
                    <a:pt x="1880528" y="2319973"/>
                  </a:lnTo>
                  <a:lnTo>
                    <a:pt x="1889400" y="2322513"/>
                  </a:lnTo>
                  <a:lnTo>
                    <a:pt x="1897955" y="2325371"/>
                  </a:lnTo>
                  <a:lnTo>
                    <a:pt x="1907460" y="2328863"/>
                  </a:lnTo>
                  <a:lnTo>
                    <a:pt x="1916332" y="2332673"/>
                  </a:lnTo>
                  <a:lnTo>
                    <a:pt x="1925204" y="2336801"/>
                  </a:lnTo>
                  <a:lnTo>
                    <a:pt x="1934393" y="2341246"/>
                  </a:lnTo>
                  <a:lnTo>
                    <a:pt x="1942948" y="2345691"/>
                  </a:lnTo>
                  <a:lnTo>
                    <a:pt x="1951503" y="2350771"/>
                  </a:lnTo>
                  <a:lnTo>
                    <a:pt x="1960058" y="2355851"/>
                  </a:lnTo>
                  <a:lnTo>
                    <a:pt x="1967662" y="2361566"/>
                  </a:lnTo>
                  <a:lnTo>
                    <a:pt x="1975267" y="2367281"/>
                  </a:lnTo>
                  <a:lnTo>
                    <a:pt x="1982238" y="2372996"/>
                  </a:lnTo>
                  <a:lnTo>
                    <a:pt x="1988575" y="2379346"/>
                  </a:lnTo>
                  <a:lnTo>
                    <a:pt x="1994278" y="2385378"/>
                  </a:lnTo>
                  <a:lnTo>
                    <a:pt x="1999665" y="2392046"/>
                  </a:lnTo>
                  <a:lnTo>
                    <a:pt x="2002199" y="2396491"/>
                  </a:lnTo>
                  <a:lnTo>
                    <a:pt x="2004100" y="2401253"/>
                  </a:lnTo>
                  <a:lnTo>
                    <a:pt x="2005051" y="2406016"/>
                  </a:lnTo>
                  <a:lnTo>
                    <a:pt x="2005685" y="2411413"/>
                  </a:lnTo>
                  <a:lnTo>
                    <a:pt x="2005051" y="2416493"/>
                  </a:lnTo>
                  <a:lnTo>
                    <a:pt x="2003784" y="2421891"/>
                  </a:lnTo>
                  <a:lnTo>
                    <a:pt x="2001566" y="2427288"/>
                  </a:lnTo>
                  <a:lnTo>
                    <a:pt x="1998397" y="2432368"/>
                  </a:lnTo>
                  <a:lnTo>
                    <a:pt x="1996179" y="2435543"/>
                  </a:lnTo>
                  <a:lnTo>
                    <a:pt x="1993961" y="2438401"/>
                  </a:lnTo>
                  <a:lnTo>
                    <a:pt x="1991426" y="2441576"/>
                  </a:lnTo>
                  <a:lnTo>
                    <a:pt x="1988575" y="2444433"/>
                  </a:lnTo>
                  <a:lnTo>
                    <a:pt x="1985406" y="2447291"/>
                  </a:lnTo>
                  <a:lnTo>
                    <a:pt x="1982238" y="2449831"/>
                  </a:lnTo>
                  <a:lnTo>
                    <a:pt x="1978435" y="2452688"/>
                  </a:lnTo>
                  <a:lnTo>
                    <a:pt x="1974633" y="2454911"/>
                  </a:lnTo>
                  <a:lnTo>
                    <a:pt x="1971148" y="2457133"/>
                  </a:lnTo>
                  <a:lnTo>
                    <a:pt x="1967029" y="2459038"/>
                  </a:lnTo>
                  <a:lnTo>
                    <a:pt x="1962910" y="2460626"/>
                  </a:lnTo>
                  <a:lnTo>
                    <a:pt x="1958790" y="2462213"/>
                  </a:lnTo>
                  <a:lnTo>
                    <a:pt x="1954671" y="2463483"/>
                  </a:lnTo>
                  <a:lnTo>
                    <a:pt x="1950235" y="2464118"/>
                  </a:lnTo>
                  <a:lnTo>
                    <a:pt x="1945799" y="2464753"/>
                  </a:lnTo>
                  <a:lnTo>
                    <a:pt x="1941364" y="2464753"/>
                  </a:lnTo>
                  <a:lnTo>
                    <a:pt x="1936294" y="2464753"/>
                  </a:lnTo>
                  <a:lnTo>
                    <a:pt x="1931541" y="2464118"/>
                  </a:lnTo>
                  <a:lnTo>
                    <a:pt x="1926471" y="2462531"/>
                  </a:lnTo>
                  <a:lnTo>
                    <a:pt x="1922035" y="2460626"/>
                  </a:lnTo>
                  <a:lnTo>
                    <a:pt x="1917916" y="2458403"/>
                  </a:lnTo>
                  <a:lnTo>
                    <a:pt x="1914431" y="2455546"/>
                  </a:lnTo>
                  <a:lnTo>
                    <a:pt x="1910946" y="2452688"/>
                  </a:lnTo>
                  <a:lnTo>
                    <a:pt x="1908094" y="2448878"/>
                  </a:lnTo>
                  <a:lnTo>
                    <a:pt x="1904925" y="2445068"/>
                  </a:lnTo>
                  <a:lnTo>
                    <a:pt x="1903341" y="2443798"/>
                  </a:lnTo>
                  <a:lnTo>
                    <a:pt x="1897004" y="2438401"/>
                  </a:lnTo>
                  <a:lnTo>
                    <a:pt x="1890667" y="2433638"/>
                  </a:lnTo>
                  <a:lnTo>
                    <a:pt x="1883696" y="2429193"/>
                  </a:lnTo>
                  <a:lnTo>
                    <a:pt x="1876092" y="2424431"/>
                  </a:lnTo>
                  <a:lnTo>
                    <a:pt x="1868804" y="2419986"/>
                  </a:lnTo>
                  <a:lnTo>
                    <a:pt x="1861200" y="2415858"/>
                  </a:lnTo>
                  <a:lnTo>
                    <a:pt x="1853912" y="2412366"/>
                  </a:lnTo>
                  <a:lnTo>
                    <a:pt x="1847258" y="2409508"/>
                  </a:lnTo>
                  <a:lnTo>
                    <a:pt x="1840921" y="2407286"/>
                  </a:lnTo>
                  <a:lnTo>
                    <a:pt x="1834267" y="2405381"/>
                  </a:lnTo>
                  <a:lnTo>
                    <a:pt x="1827296" y="2403793"/>
                  </a:lnTo>
                  <a:lnTo>
                    <a:pt x="1820642" y="2402523"/>
                  </a:lnTo>
                  <a:lnTo>
                    <a:pt x="1813355" y="2401253"/>
                  </a:lnTo>
                  <a:lnTo>
                    <a:pt x="1806384" y="2400301"/>
                  </a:lnTo>
                  <a:lnTo>
                    <a:pt x="1799730" y="2399666"/>
                  </a:lnTo>
                  <a:lnTo>
                    <a:pt x="1792759" y="2399348"/>
                  </a:lnTo>
                  <a:lnTo>
                    <a:pt x="1786105" y="2399031"/>
                  </a:lnTo>
                  <a:lnTo>
                    <a:pt x="1776917" y="2399348"/>
                  </a:lnTo>
                  <a:lnTo>
                    <a:pt x="1767094" y="2400301"/>
                  </a:lnTo>
                  <a:lnTo>
                    <a:pt x="1756321" y="2401571"/>
                  </a:lnTo>
                  <a:lnTo>
                    <a:pt x="1745548" y="2404428"/>
                  </a:lnTo>
                  <a:lnTo>
                    <a:pt x="1740162" y="2405698"/>
                  </a:lnTo>
                  <a:lnTo>
                    <a:pt x="1734458" y="2407603"/>
                  </a:lnTo>
                  <a:lnTo>
                    <a:pt x="1729072" y="2409826"/>
                  </a:lnTo>
                  <a:lnTo>
                    <a:pt x="1723368" y="2412048"/>
                  </a:lnTo>
                  <a:lnTo>
                    <a:pt x="1717982" y="2414906"/>
                  </a:lnTo>
                  <a:lnTo>
                    <a:pt x="1712279" y="2418081"/>
                  </a:lnTo>
                  <a:lnTo>
                    <a:pt x="1706575" y="2421256"/>
                  </a:lnTo>
                  <a:lnTo>
                    <a:pt x="1701506" y="2425383"/>
                  </a:lnTo>
                  <a:lnTo>
                    <a:pt x="1698337" y="2427923"/>
                  </a:lnTo>
                  <a:lnTo>
                    <a:pt x="1695168" y="2431416"/>
                  </a:lnTo>
                  <a:lnTo>
                    <a:pt x="1692634" y="2434908"/>
                  </a:lnTo>
                  <a:lnTo>
                    <a:pt x="1690415" y="2438401"/>
                  </a:lnTo>
                  <a:lnTo>
                    <a:pt x="1688514" y="2442211"/>
                  </a:lnTo>
                  <a:lnTo>
                    <a:pt x="1686930" y="2446338"/>
                  </a:lnTo>
                  <a:lnTo>
                    <a:pt x="1686296" y="2450783"/>
                  </a:lnTo>
                  <a:lnTo>
                    <a:pt x="1685662" y="2455228"/>
                  </a:lnTo>
                  <a:lnTo>
                    <a:pt x="1685346" y="2459673"/>
                  </a:lnTo>
                  <a:lnTo>
                    <a:pt x="1685346" y="2464118"/>
                  </a:lnTo>
                  <a:lnTo>
                    <a:pt x="1685662" y="2468563"/>
                  </a:lnTo>
                  <a:lnTo>
                    <a:pt x="1686296" y="2473008"/>
                  </a:lnTo>
                  <a:lnTo>
                    <a:pt x="1687880" y="2477136"/>
                  </a:lnTo>
                  <a:lnTo>
                    <a:pt x="1689148" y="2481581"/>
                  </a:lnTo>
                  <a:lnTo>
                    <a:pt x="1691366" y="2485708"/>
                  </a:lnTo>
                  <a:lnTo>
                    <a:pt x="1693584" y="2489518"/>
                  </a:lnTo>
                  <a:lnTo>
                    <a:pt x="1698654" y="2495233"/>
                  </a:lnTo>
                  <a:lnTo>
                    <a:pt x="1703723" y="2500631"/>
                  </a:lnTo>
                  <a:lnTo>
                    <a:pt x="1709427" y="2505076"/>
                  </a:lnTo>
                  <a:lnTo>
                    <a:pt x="1715130" y="2508568"/>
                  </a:lnTo>
                  <a:lnTo>
                    <a:pt x="1721784" y="2512378"/>
                  </a:lnTo>
                  <a:lnTo>
                    <a:pt x="1729389" y="2515871"/>
                  </a:lnTo>
                  <a:lnTo>
                    <a:pt x="1745865" y="2522538"/>
                  </a:lnTo>
                  <a:lnTo>
                    <a:pt x="1750618" y="2524443"/>
                  </a:lnTo>
                  <a:lnTo>
                    <a:pt x="1778501" y="2534603"/>
                  </a:lnTo>
                  <a:lnTo>
                    <a:pt x="1797829" y="2542223"/>
                  </a:lnTo>
                  <a:lnTo>
                    <a:pt x="1816523" y="2549208"/>
                  </a:lnTo>
                  <a:lnTo>
                    <a:pt x="1827613" y="2553336"/>
                  </a:lnTo>
                  <a:lnTo>
                    <a:pt x="1854546" y="2562861"/>
                  </a:lnTo>
                  <a:lnTo>
                    <a:pt x="1868804" y="2568258"/>
                  </a:lnTo>
                  <a:lnTo>
                    <a:pt x="1882746" y="2573656"/>
                  </a:lnTo>
                  <a:lnTo>
                    <a:pt x="1897004" y="2579688"/>
                  </a:lnTo>
                  <a:lnTo>
                    <a:pt x="1911262" y="2585721"/>
                  </a:lnTo>
                  <a:lnTo>
                    <a:pt x="1925204" y="2592388"/>
                  </a:lnTo>
                  <a:lnTo>
                    <a:pt x="1938512" y="2599373"/>
                  </a:lnTo>
                  <a:lnTo>
                    <a:pt x="1951503" y="2606676"/>
                  </a:lnTo>
                  <a:lnTo>
                    <a:pt x="1964177" y="2614613"/>
                  </a:lnTo>
                  <a:lnTo>
                    <a:pt x="1969563" y="2618741"/>
                  </a:lnTo>
                  <a:lnTo>
                    <a:pt x="1975584" y="2622868"/>
                  </a:lnTo>
                  <a:lnTo>
                    <a:pt x="1980653" y="2627313"/>
                  </a:lnTo>
                  <a:lnTo>
                    <a:pt x="1986040" y="2631758"/>
                  </a:lnTo>
                  <a:lnTo>
                    <a:pt x="1990793" y="2636203"/>
                  </a:lnTo>
                  <a:lnTo>
                    <a:pt x="1995229" y="2640966"/>
                  </a:lnTo>
                  <a:lnTo>
                    <a:pt x="1999665" y="2645728"/>
                  </a:lnTo>
                  <a:lnTo>
                    <a:pt x="2003467" y="2651126"/>
                  </a:lnTo>
                  <a:lnTo>
                    <a:pt x="2006952" y="2656206"/>
                  </a:lnTo>
                  <a:lnTo>
                    <a:pt x="2010438" y="2661286"/>
                  </a:lnTo>
                  <a:lnTo>
                    <a:pt x="2012972" y="2667001"/>
                  </a:lnTo>
                  <a:lnTo>
                    <a:pt x="2015507" y="2672398"/>
                  </a:lnTo>
                  <a:lnTo>
                    <a:pt x="2017408" y="2677796"/>
                  </a:lnTo>
                  <a:lnTo>
                    <a:pt x="2019309" y="2682876"/>
                  </a:lnTo>
                  <a:lnTo>
                    <a:pt x="2020260" y="2688273"/>
                  </a:lnTo>
                  <a:lnTo>
                    <a:pt x="2021844" y="2693671"/>
                  </a:lnTo>
                  <a:lnTo>
                    <a:pt x="2022478" y="2699068"/>
                  </a:lnTo>
                  <a:lnTo>
                    <a:pt x="2023429" y="2704148"/>
                  </a:lnTo>
                  <a:lnTo>
                    <a:pt x="2023745" y="2709546"/>
                  </a:lnTo>
                  <a:lnTo>
                    <a:pt x="2024062" y="2714943"/>
                  </a:lnTo>
                  <a:lnTo>
                    <a:pt x="2024062" y="2720023"/>
                  </a:lnTo>
                  <a:lnTo>
                    <a:pt x="2024062" y="2725738"/>
                  </a:lnTo>
                  <a:lnTo>
                    <a:pt x="2023429" y="2730818"/>
                  </a:lnTo>
                  <a:lnTo>
                    <a:pt x="2022478" y="2736216"/>
                  </a:lnTo>
                  <a:lnTo>
                    <a:pt x="2021844" y="2741296"/>
                  </a:lnTo>
                  <a:lnTo>
                    <a:pt x="2020894" y="2746376"/>
                  </a:lnTo>
                  <a:lnTo>
                    <a:pt x="2019309" y="2751773"/>
                  </a:lnTo>
                  <a:lnTo>
                    <a:pt x="2017725" y="2756853"/>
                  </a:lnTo>
                  <a:lnTo>
                    <a:pt x="2014240" y="2767331"/>
                  </a:lnTo>
                  <a:lnTo>
                    <a:pt x="2009170" y="2777173"/>
                  </a:lnTo>
                  <a:lnTo>
                    <a:pt x="2004100" y="2787016"/>
                  </a:lnTo>
                  <a:lnTo>
                    <a:pt x="1997763" y="2796223"/>
                  </a:lnTo>
                  <a:lnTo>
                    <a:pt x="1990476" y="2805431"/>
                  </a:lnTo>
                  <a:lnTo>
                    <a:pt x="1982554" y="2814003"/>
                  </a:lnTo>
                  <a:lnTo>
                    <a:pt x="1973683" y="2822576"/>
                  </a:lnTo>
                  <a:lnTo>
                    <a:pt x="1964177" y="2830513"/>
                  </a:lnTo>
                  <a:lnTo>
                    <a:pt x="1958474" y="2834641"/>
                  </a:lnTo>
                  <a:lnTo>
                    <a:pt x="1952137" y="2838768"/>
                  </a:lnTo>
                  <a:lnTo>
                    <a:pt x="1945799" y="2842261"/>
                  </a:lnTo>
                  <a:lnTo>
                    <a:pt x="1938829" y="2845753"/>
                  </a:lnTo>
                  <a:lnTo>
                    <a:pt x="1931541" y="2848928"/>
                  </a:lnTo>
                  <a:lnTo>
                    <a:pt x="1923937" y="2852421"/>
                  </a:lnTo>
                  <a:lnTo>
                    <a:pt x="1915698" y="2854961"/>
                  </a:lnTo>
                  <a:lnTo>
                    <a:pt x="1907777" y="2857818"/>
                  </a:lnTo>
                  <a:lnTo>
                    <a:pt x="1899222" y="2860041"/>
                  </a:lnTo>
                  <a:lnTo>
                    <a:pt x="1890350" y="2862263"/>
                  </a:lnTo>
                  <a:lnTo>
                    <a:pt x="1880845" y="2864486"/>
                  </a:lnTo>
                  <a:lnTo>
                    <a:pt x="1871656" y="2866391"/>
                  </a:lnTo>
                  <a:lnTo>
                    <a:pt x="1862150" y="2867978"/>
                  </a:lnTo>
                  <a:lnTo>
                    <a:pt x="1852011" y="2869566"/>
                  </a:lnTo>
                  <a:lnTo>
                    <a:pt x="1842188" y="2870201"/>
                  </a:lnTo>
                  <a:lnTo>
                    <a:pt x="1831732" y="2871471"/>
                  </a:lnTo>
                  <a:lnTo>
                    <a:pt x="1831732" y="2918143"/>
                  </a:lnTo>
                  <a:lnTo>
                    <a:pt x="1831415" y="2921001"/>
                  </a:lnTo>
                  <a:lnTo>
                    <a:pt x="1830148" y="2923858"/>
                  </a:lnTo>
                  <a:lnTo>
                    <a:pt x="1828564" y="2926081"/>
                  </a:lnTo>
                  <a:lnTo>
                    <a:pt x="1826346" y="2928303"/>
                  </a:lnTo>
                  <a:lnTo>
                    <a:pt x="1823811" y="2929573"/>
                  </a:lnTo>
                  <a:lnTo>
                    <a:pt x="1820959" y="2931161"/>
                  </a:lnTo>
                  <a:lnTo>
                    <a:pt x="1817474" y="2931796"/>
                  </a:lnTo>
                  <a:lnTo>
                    <a:pt x="1813988" y="2932113"/>
                  </a:lnTo>
                  <a:lnTo>
                    <a:pt x="1753153" y="2932113"/>
                  </a:lnTo>
                  <a:lnTo>
                    <a:pt x="1749350" y="2931796"/>
                  </a:lnTo>
                  <a:lnTo>
                    <a:pt x="1745865" y="2931161"/>
                  </a:lnTo>
                  <a:lnTo>
                    <a:pt x="1743013" y="2929573"/>
                  </a:lnTo>
                  <a:lnTo>
                    <a:pt x="1740478" y="2928303"/>
                  </a:lnTo>
                  <a:lnTo>
                    <a:pt x="1738261" y="2926081"/>
                  </a:lnTo>
                  <a:lnTo>
                    <a:pt x="1736676" y="2923858"/>
                  </a:lnTo>
                  <a:lnTo>
                    <a:pt x="1735726" y="2921001"/>
                  </a:lnTo>
                  <a:lnTo>
                    <a:pt x="1735409" y="2918143"/>
                  </a:lnTo>
                  <a:lnTo>
                    <a:pt x="1735409" y="2867661"/>
                  </a:lnTo>
                  <a:lnTo>
                    <a:pt x="1722418" y="2865438"/>
                  </a:lnTo>
                  <a:lnTo>
                    <a:pt x="1708793" y="2863216"/>
                  </a:lnTo>
                  <a:lnTo>
                    <a:pt x="1696436" y="2860041"/>
                  </a:lnTo>
                  <a:lnTo>
                    <a:pt x="1683444" y="2857183"/>
                  </a:lnTo>
                  <a:lnTo>
                    <a:pt x="1670770" y="2853373"/>
                  </a:lnTo>
                  <a:lnTo>
                    <a:pt x="1658413" y="2849246"/>
                  </a:lnTo>
                  <a:lnTo>
                    <a:pt x="1646689" y="2844801"/>
                  </a:lnTo>
                  <a:lnTo>
                    <a:pt x="1635283" y="2840038"/>
                  </a:lnTo>
                  <a:lnTo>
                    <a:pt x="1624193" y="2834958"/>
                  </a:lnTo>
                  <a:lnTo>
                    <a:pt x="1613420" y="2829243"/>
                  </a:lnTo>
                  <a:lnTo>
                    <a:pt x="1603280" y="2823528"/>
                  </a:lnTo>
                  <a:lnTo>
                    <a:pt x="1594092" y="2816543"/>
                  </a:lnTo>
                  <a:lnTo>
                    <a:pt x="1585220" y="2809876"/>
                  </a:lnTo>
                  <a:lnTo>
                    <a:pt x="1576982" y="2802573"/>
                  </a:lnTo>
                  <a:lnTo>
                    <a:pt x="1569377" y="2794636"/>
                  </a:lnTo>
                  <a:lnTo>
                    <a:pt x="1566209" y="2790826"/>
                  </a:lnTo>
                  <a:lnTo>
                    <a:pt x="1563357" y="2786698"/>
                  </a:lnTo>
                  <a:lnTo>
                    <a:pt x="1560188" y="2782253"/>
                  </a:lnTo>
                  <a:lnTo>
                    <a:pt x="1558287" y="2777173"/>
                  </a:lnTo>
                  <a:lnTo>
                    <a:pt x="1557337" y="2772411"/>
                  </a:lnTo>
                  <a:lnTo>
                    <a:pt x="1557337" y="2767331"/>
                  </a:lnTo>
                  <a:lnTo>
                    <a:pt x="1557654" y="2761933"/>
                  </a:lnTo>
                  <a:lnTo>
                    <a:pt x="1559238" y="2756853"/>
                  </a:lnTo>
                  <a:lnTo>
                    <a:pt x="1561456" y="2751456"/>
                  </a:lnTo>
                  <a:lnTo>
                    <a:pt x="1564308" y="2746058"/>
                  </a:lnTo>
                  <a:lnTo>
                    <a:pt x="1566209" y="2743201"/>
                  </a:lnTo>
                  <a:lnTo>
                    <a:pt x="1568743" y="2740026"/>
                  </a:lnTo>
                  <a:lnTo>
                    <a:pt x="1571278" y="2737168"/>
                  </a:lnTo>
                  <a:lnTo>
                    <a:pt x="1574447" y="2734311"/>
                  </a:lnTo>
                  <a:lnTo>
                    <a:pt x="1577299" y="2731136"/>
                  </a:lnTo>
                  <a:lnTo>
                    <a:pt x="1580784" y="2728596"/>
                  </a:lnTo>
                  <a:lnTo>
                    <a:pt x="1583952" y="2726056"/>
                  </a:lnTo>
                  <a:lnTo>
                    <a:pt x="1587755" y="2723833"/>
                  </a:lnTo>
                  <a:lnTo>
                    <a:pt x="1591874" y="2721611"/>
                  </a:lnTo>
                  <a:lnTo>
                    <a:pt x="1595359" y="2719706"/>
                  </a:lnTo>
                  <a:lnTo>
                    <a:pt x="1599478" y="2717801"/>
                  </a:lnTo>
                  <a:lnTo>
                    <a:pt x="1603914" y="2716531"/>
                  </a:lnTo>
                  <a:lnTo>
                    <a:pt x="1608033" y="2715261"/>
                  </a:lnTo>
                  <a:lnTo>
                    <a:pt x="1612469" y="2714626"/>
                  </a:lnTo>
                  <a:lnTo>
                    <a:pt x="1616905" y="2713673"/>
                  </a:lnTo>
                  <a:lnTo>
                    <a:pt x="1621341" y="2713673"/>
                  </a:lnTo>
                  <a:lnTo>
                    <a:pt x="1626411" y="2713673"/>
                  </a:lnTo>
                  <a:lnTo>
                    <a:pt x="1631480" y="2714943"/>
                  </a:lnTo>
                  <a:lnTo>
                    <a:pt x="1635916" y="2715896"/>
                  </a:lnTo>
                  <a:lnTo>
                    <a:pt x="1640352" y="2717801"/>
                  </a:lnTo>
                  <a:lnTo>
                    <a:pt x="1644471" y="2720023"/>
                  </a:lnTo>
                  <a:lnTo>
                    <a:pt x="1648274" y="2723198"/>
                  </a:lnTo>
                  <a:lnTo>
                    <a:pt x="1651759" y="2726056"/>
                  </a:lnTo>
                  <a:lnTo>
                    <a:pt x="1654928" y="2729866"/>
                  </a:lnTo>
                  <a:lnTo>
                    <a:pt x="1657462" y="2733041"/>
                  </a:lnTo>
                  <a:lnTo>
                    <a:pt x="1658096" y="2733993"/>
                  </a:lnTo>
                  <a:lnTo>
                    <a:pt x="1659364" y="2734946"/>
                  </a:lnTo>
                  <a:lnTo>
                    <a:pt x="1665701" y="2740026"/>
                  </a:lnTo>
                  <a:lnTo>
                    <a:pt x="1671721" y="2744471"/>
                  </a:lnTo>
                  <a:lnTo>
                    <a:pt x="1678692" y="2748598"/>
                  </a:lnTo>
                  <a:lnTo>
                    <a:pt x="1685662" y="2752726"/>
                  </a:lnTo>
                  <a:lnTo>
                    <a:pt x="1692634" y="2756853"/>
                  </a:lnTo>
                  <a:lnTo>
                    <a:pt x="1699921" y="2760346"/>
                  </a:lnTo>
                  <a:lnTo>
                    <a:pt x="1707526" y="2763521"/>
                  </a:lnTo>
                  <a:lnTo>
                    <a:pt x="1714497" y="2766061"/>
                  </a:lnTo>
                  <a:lnTo>
                    <a:pt x="1720834" y="2768283"/>
                  </a:lnTo>
                  <a:lnTo>
                    <a:pt x="1731607" y="2771458"/>
                  </a:lnTo>
                  <a:lnTo>
                    <a:pt x="1742380" y="2773998"/>
                  </a:lnTo>
                  <a:lnTo>
                    <a:pt x="1753153" y="2776221"/>
                  </a:lnTo>
                  <a:lnTo>
                    <a:pt x="1764242" y="2778126"/>
                  </a:lnTo>
                  <a:lnTo>
                    <a:pt x="1775016" y="2779396"/>
                  </a:lnTo>
                  <a:lnTo>
                    <a:pt x="1785789" y="2780666"/>
                  </a:lnTo>
                  <a:lnTo>
                    <a:pt x="1795928" y="2780983"/>
                  </a:lnTo>
                  <a:lnTo>
                    <a:pt x="1806067" y="2781301"/>
                  </a:lnTo>
                  <a:lnTo>
                    <a:pt x="1817157" y="2780983"/>
                  </a:lnTo>
                  <a:lnTo>
                    <a:pt x="1827613" y="2780348"/>
                  </a:lnTo>
                  <a:lnTo>
                    <a:pt x="1837119" y="2778761"/>
                  </a:lnTo>
                  <a:lnTo>
                    <a:pt x="1845991" y="2776856"/>
                  </a:lnTo>
                  <a:lnTo>
                    <a:pt x="1854546" y="2774633"/>
                  </a:lnTo>
                  <a:lnTo>
                    <a:pt x="1862467" y="2771776"/>
                  </a:lnTo>
                  <a:lnTo>
                    <a:pt x="1869121" y="2768283"/>
                  </a:lnTo>
                  <a:lnTo>
                    <a:pt x="1875458" y="2764791"/>
                  </a:lnTo>
                  <a:lnTo>
                    <a:pt x="1879260" y="2761616"/>
                  </a:lnTo>
                  <a:lnTo>
                    <a:pt x="1882429" y="2758441"/>
                  </a:lnTo>
                  <a:lnTo>
                    <a:pt x="1885280" y="2754948"/>
                  </a:lnTo>
                  <a:lnTo>
                    <a:pt x="1888132" y="2751456"/>
                  </a:lnTo>
                  <a:lnTo>
                    <a:pt x="1890350" y="2747646"/>
                  </a:lnTo>
                  <a:lnTo>
                    <a:pt x="1892251" y="2743518"/>
                  </a:lnTo>
                  <a:lnTo>
                    <a:pt x="1893519" y="2739391"/>
                  </a:lnTo>
                  <a:lnTo>
                    <a:pt x="1894786" y="2734946"/>
                  </a:lnTo>
                  <a:lnTo>
                    <a:pt x="1895420" y="2730818"/>
                  </a:lnTo>
                  <a:lnTo>
                    <a:pt x="1895737" y="2726373"/>
                  </a:lnTo>
                  <a:lnTo>
                    <a:pt x="1895420" y="2721928"/>
                  </a:lnTo>
                  <a:lnTo>
                    <a:pt x="1895103" y="2717483"/>
                  </a:lnTo>
                  <a:lnTo>
                    <a:pt x="1893836" y="2713038"/>
                  </a:lnTo>
                  <a:lnTo>
                    <a:pt x="1892885" y="2708911"/>
                  </a:lnTo>
                  <a:lnTo>
                    <a:pt x="1890984" y="2704783"/>
                  </a:lnTo>
                  <a:lnTo>
                    <a:pt x="1888766" y="2700656"/>
                  </a:lnTo>
                  <a:lnTo>
                    <a:pt x="1885280" y="2696211"/>
                  </a:lnTo>
                  <a:lnTo>
                    <a:pt x="1881478" y="2691766"/>
                  </a:lnTo>
                  <a:lnTo>
                    <a:pt x="1876092" y="2687321"/>
                  </a:lnTo>
                  <a:lnTo>
                    <a:pt x="1870705" y="2682876"/>
                  </a:lnTo>
                  <a:lnTo>
                    <a:pt x="1864368" y="2678748"/>
                  </a:lnTo>
                  <a:lnTo>
                    <a:pt x="1857714" y="2674621"/>
                  </a:lnTo>
                  <a:lnTo>
                    <a:pt x="1850110" y="2671128"/>
                  </a:lnTo>
                  <a:lnTo>
                    <a:pt x="1842188" y="2667318"/>
                  </a:lnTo>
                  <a:lnTo>
                    <a:pt x="1817474" y="2657158"/>
                  </a:lnTo>
                  <a:lnTo>
                    <a:pt x="1720517" y="2617471"/>
                  </a:lnTo>
                  <a:lnTo>
                    <a:pt x="1673305" y="2597786"/>
                  </a:lnTo>
                  <a:lnTo>
                    <a:pt x="1644471" y="2585086"/>
                  </a:lnTo>
                  <a:lnTo>
                    <a:pt x="1639085" y="2582546"/>
                  </a:lnTo>
                  <a:lnTo>
                    <a:pt x="1634015" y="2580006"/>
                  </a:lnTo>
                  <a:lnTo>
                    <a:pt x="1624827" y="2574608"/>
                  </a:lnTo>
                  <a:lnTo>
                    <a:pt x="1615638" y="2567623"/>
                  </a:lnTo>
                  <a:lnTo>
                    <a:pt x="1607083" y="2560638"/>
                  </a:lnTo>
                  <a:lnTo>
                    <a:pt x="1598845" y="2552383"/>
                  </a:lnTo>
                  <a:lnTo>
                    <a:pt x="1591874" y="2544446"/>
                  </a:lnTo>
                  <a:lnTo>
                    <a:pt x="1588072" y="2540001"/>
                  </a:lnTo>
                  <a:lnTo>
                    <a:pt x="1585220" y="2534921"/>
                  </a:lnTo>
                  <a:lnTo>
                    <a:pt x="1581734" y="2530476"/>
                  </a:lnTo>
                  <a:lnTo>
                    <a:pt x="1579200" y="2525713"/>
                  </a:lnTo>
                  <a:lnTo>
                    <a:pt x="1576348" y="2520633"/>
                  </a:lnTo>
                  <a:lnTo>
                    <a:pt x="1574130" y="2515236"/>
                  </a:lnTo>
                  <a:lnTo>
                    <a:pt x="1571912" y="2510156"/>
                  </a:lnTo>
                  <a:lnTo>
                    <a:pt x="1570011" y="2505076"/>
                  </a:lnTo>
                  <a:lnTo>
                    <a:pt x="1568110" y="2499678"/>
                  </a:lnTo>
                  <a:lnTo>
                    <a:pt x="1566525" y="2494598"/>
                  </a:lnTo>
                  <a:lnTo>
                    <a:pt x="1565575" y="2488883"/>
                  </a:lnTo>
                  <a:lnTo>
                    <a:pt x="1564624" y="2483803"/>
                  </a:lnTo>
                  <a:lnTo>
                    <a:pt x="1563991" y="2478088"/>
                  </a:lnTo>
                  <a:lnTo>
                    <a:pt x="1563674" y="2473008"/>
                  </a:lnTo>
                  <a:lnTo>
                    <a:pt x="1563357" y="2467293"/>
                  </a:lnTo>
                  <a:lnTo>
                    <a:pt x="1563674" y="2461896"/>
                  </a:lnTo>
                  <a:lnTo>
                    <a:pt x="1563991" y="2456816"/>
                  </a:lnTo>
                  <a:lnTo>
                    <a:pt x="1564308" y="2451101"/>
                  </a:lnTo>
                  <a:lnTo>
                    <a:pt x="1565575" y="2446021"/>
                  </a:lnTo>
                  <a:lnTo>
                    <a:pt x="1566525" y="2440306"/>
                  </a:lnTo>
                  <a:lnTo>
                    <a:pt x="1567793" y="2435226"/>
                  </a:lnTo>
                  <a:lnTo>
                    <a:pt x="1569060" y="2429828"/>
                  </a:lnTo>
                  <a:lnTo>
                    <a:pt x="1570961" y="2424748"/>
                  </a:lnTo>
                  <a:lnTo>
                    <a:pt x="1573179" y="2419668"/>
                  </a:lnTo>
                  <a:lnTo>
                    <a:pt x="1575397" y="2414271"/>
                  </a:lnTo>
                  <a:lnTo>
                    <a:pt x="1577932" y="2409191"/>
                  </a:lnTo>
                  <a:lnTo>
                    <a:pt x="1580784" y="2404428"/>
                  </a:lnTo>
                  <a:lnTo>
                    <a:pt x="1583636" y="2399031"/>
                  </a:lnTo>
                  <a:lnTo>
                    <a:pt x="1586804" y="2394268"/>
                  </a:lnTo>
                  <a:lnTo>
                    <a:pt x="1590290" y="2389506"/>
                  </a:lnTo>
                  <a:lnTo>
                    <a:pt x="1594092" y="2385061"/>
                  </a:lnTo>
                  <a:lnTo>
                    <a:pt x="1598211" y="2379981"/>
                  </a:lnTo>
                  <a:lnTo>
                    <a:pt x="1602013" y="2375536"/>
                  </a:lnTo>
                  <a:lnTo>
                    <a:pt x="1606766" y="2371091"/>
                  </a:lnTo>
                  <a:lnTo>
                    <a:pt x="1611202" y="2367281"/>
                  </a:lnTo>
                  <a:lnTo>
                    <a:pt x="1615955" y="2363153"/>
                  </a:lnTo>
                  <a:lnTo>
                    <a:pt x="1621658" y="2358073"/>
                  </a:lnTo>
                  <a:lnTo>
                    <a:pt x="1627678" y="2353628"/>
                  </a:lnTo>
                  <a:lnTo>
                    <a:pt x="1634015" y="2349818"/>
                  </a:lnTo>
                  <a:lnTo>
                    <a:pt x="1640669" y="2345691"/>
                  </a:lnTo>
                  <a:lnTo>
                    <a:pt x="1647323" y="2341881"/>
                  </a:lnTo>
                  <a:lnTo>
                    <a:pt x="1654294" y="2338071"/>
                  </a:lnTo>
                  <a:lnTo>
                    <a:pt x="1661898" y="2334896"/>
                  </a:lnTo>
                  <a:lnTo>
                    <a:pt x="1669186" y="2331403"/>
                  </a:lnTo>
                  <a:lnTo>
                    <a:pt x="1676790" y="2328546"/>
                  </a:lnTo>
                  <a:lnTo>
                    <a:pt x="1684395" y="2325371"/>
                  </a:lnTo>
                  <a:lnTo>
                    <a:pt x="1692634" y="2322831"/>
                  </a:lnTo>
                  <a:lnTo>
                    <a:pt x="1700872" y="2320608"/>
                  </a:lnTo>
                  <a:lnTo>
                    <a:pt x="1709427" y="2318386"/>
                  </a:lnTo>
                  <a:lnTo>
                    <a:pt x="1717982" y="2316163"/>
                  </a:lnTo>
                  <a:lnTo>
                    <a:pt x="1726220" y="2314893"/>
                  </a:lnTo>
                  <a:lnTo>
                    <a:pt x="1735409" y="2312988"/>
                  </a:lnTo>
                  <a:lnTo>
                    <a:pt x="1735409" y="2259966"/>
                  </a:lnTo>
                  <a:lnTo>
                    <a:pt x="1735726" y="2257426"/>
                  </a:lnTo>
                  <a:lnTo>
                    <a:pt x="1736676" y="2254886"/>
                  </a:lnTo>
                  <a:lnTo>
                    <a:pt x="1738261" y="2252346"/>
                  </a:lnTo>
                  <a:lnTo>
                    <a:pt x="1740478" y="2250441"/>
                  </a:lnTo>
                  <a:lnTo>
                    <a:pt x="1743013" y="2248536"/>
                  </a:lnTo>
                  <a:lnTo>
                    <a:pt x="1745865" y="2247583"/>
                  </a:lnTo>
                  <a:lnTo>
                    <a:pt x="1749350" y="2246631"/>
                  </a:lnTo>
                  <a:lnTo>
                    <a:pt x="1753153" y="2246313"/>
                  </a:lnTo>
                  <a:close/>
                  <a:moveTo>
                    <a:pt x="1796891" y="2159710"/>
                  </a:moveTo>
                  <a:lnTo>
                    <a:pt x="1786093" y="2160028"/>
                  </a:lnTo>
                  <a:lnTo>
                    <a:pt x="1775296" y="2160663"/>
                  </a:lnTo>
                  <a:lnTo>
                    <a:pt x="1764817" y="2161298"/>
                  </a:lnTo>
                  <a:lnTo>
                    <a:pt x="1754337" y="2162251"/>
                  </a:lnTo>
                  <a:lnTo>
                    <a:pt x="1743540" y="2163839"/>
                  </a:lnTo>
                  <a:lnTo>
                    <a:pt x="1733695" y="2165427"/>
                  </a:lnTo>
                  <a:lnTo>
                    <a:pt x="1723216" y="2167332"/>
                  </a:lnTo>
                  <a:lnTo>
                    <a:pt x="1712736" y="2169555"/>
                  </a:lnTo>
                  <a:lnTo>
                    <a:pt x="1702892" y="2171778"/>
                  </a:lnTo>
                  <a:lnTo>
                    <a:pt x="1692730" y="2174318"/>
                  </a:lnTo>
                  <a:lnTo>
                    <a:pt x="1683202" y="2177177"/>
                  </a:lnTo>
                  <a:lnTo>
                    <a:pt x="1673040" y="2180352"/>
                  </a:lnTo>
                  <a:lnTo>
                    <a:pt x="1663513" y="2183528"/>
                  </a:lnTo>
                  <a:lnTo>
                    <a:pt x="1653669" y="2187021"/>
                  </a:lnTo>
                  <a:lnTo>
                    <a:pt x="1644460" y="2190514"/>
                  </a:lnTo>
                  <a:lnTo>
                    <a:pt x="1635250" y="2194643"/>
                  </a:lnTo>
                  <a:lnTo>
                    <a:pt x="1625723" y="2198771"/>
                  </a:lnTo>
                  <a:lnTo>
                    <a:pt x="1616514" y="2203217"/>
                  </a:lnTo>
                  <a:lnTo>
                    <a:pt x="1607622" y="2207663"/>
                  </a:lnTo>
                  <a:lnTo>
                    <a:pt x="1598730" y="2213061"/>
                  </a:lnTo>
                  <a:lnTo>
                    <a:pt x="1589839" y="2217825"/>
                  </a:lnTo>
                  <a:lnTo>
                    <a:pt x="1581264" y="2222906"/>
                  </a:lnTo>
                  <a:lnTo>
                    <a:pt x="1572690" y="2228622"/>
                  </a:lnTo>
                  <a:lnTo>
                    <a:pt x="1564116" y="2234020"/>
                  </a:lnTo>
                  <a:lnTo>
                    <a:pt x="1555859" y="2240054"/>
                  </a:lnTo>
                  <a:lnTo>
                    <a:pt x="1547920" y="2246088"/>
                  </a:lnTo>
                  <a:lnTo>
                    <a:pt x="1539981" y="2252439"/>
                  </a:lnTo>
                  <a:lnTo>
                    <a:pt x="1532042" y="2258473"/>
                  </a:lnTo>
                  <a:lnTo>
                    <a:pt x="1524420" y="2265459"/>
                  </a:lnTo>
                  <a:lnTo>
                    <a:pt x="1517117" y="2272128"/>
                  </a:lnTo>
                  <a:lnTo>
                    <a:pt x="1509495" y="2279114"/>
                  </a:lnTo>
                  <a:lnTo>
                    <a:pt x="1502509" y="2286101"/>
                  </a:lnTo>
                  <a:lnTo>
                    <a:pt x="1495522" y="2293405"/>
                  </a:lnTo>
                  <a:lnTo>
                    <a:pt x="1488853" y="2301026"/>
                  </a:lnTo>
                  <a:lnTo>
                    <a:pt x="1482185" y="2308648"/>
                  </a:lnTo>
                  <a:lnTo>
                    <a:pt x="1475833" y="2316269"/>
                  </a:lnTo>
                  <a:lnTo>
                    <a:pt x="1469482" y="2324526"/>
                  </a:lnTo>
                  <a:lnTo>
                    <a:pt x="1463131" y="2332465"/>
                  </a:lnTo>
                  <a:lnTo>
                    <a:pt x="1457415" y="2340722"/>
                  </a:lnTo>
                  <a:lnTo>
                    <a:pt x="1451698" y="2348978"/>
                  </a:lnTo>
                  <a:lnTo>
                    <a:pt x="1446300" y="2357553"/>
                  </a:lnTo>
                  <a:lnTo>
                    <a:pt x="1440901" y="2366444"/>
                  </a:lnTo>
                  <a:lnTo>
                    <a:pt x="1435820" y="2375019"/>
                  </a:lnTo>
                  <a:lnTo>
                    <a:pt x="1431057" y="2383910"/>
                  </a:lnTo>
                  <a:lnTo>
                    <a:pt x="1426293" y="2393120"/>
                  </a:lnTo>
                  <a:lnTo>
                    <a:pt x="1421847" y="2402012"/>
                  </a:lnTo>
                  <a:lnTo>
                    <a:pt x="1417719" y="2411221"/>
                  </a:lnTo>
                  <a:lnTo>
                    <a:pt x="1413591" y="2421065"/>
                  </a:lnTo>
                  <a:lnTo>
                    <a:pt x="1410098" y="2430592"/>
                  </a:lnTo>
                  <a:lnTo>
                    <a:pt x="1406287" y="2440437"/>
                  </a:lnTo>
                  <a:lnTo>
                    <a:pt x="1403111" y="2449964"/>
                  </a:lnTo>
                  <a:lnTo>
                    <a:pt x="1399936" y="2460126"/>
                  </a:lnTo>
                  <a:lnTo>
                    <a:pt x="1397395" y="2469653"/>
                  </a:lnTo>
                  <a:lnTo>
                    <a:pt x="1394855" y="2480132"/>
                  </a:lnTo>
                  <a:lnTo>
                    <a:pt x="1391996" y="2490294"/>
                  </a:lnTo>
                  <a:lnTo>
                    <a:pt x="1390091" y="2500456"/>
                  </a:lnTo>
                  <a:lnTo>
                    <a:pt x="1388503" y="2510936"/>
                  </a:lnTo>
                  <a:lnTo>
                    <a:pt x="1386598" y="2521416"/>
                  </a:lnTo>
                  <a:lnTo>
                    <a:pt x="1385328" y="2532213"/>
                  </a:lnTo>
                  <a:lnTo>
                    <a:pt x="1384375" y="2542692"/>
                  </a:lnTo>
                  <a:lnTo>
                    <a:pt x="1383422" y="2553172"/>
                  </a:lnTo>
                  <a:lnTo>
                    <a:pt x="1382787" y="2564604"/>
                  </a:lnTo>
                  <a:lnTo>
                    <a:pt x="1382787" y="2575401"/>
                  </a:lnTo>
                  <a:lnTo>
                    <a:pt x="1382787" y="2585881"/>
                  </a:lnTo>
                  <a:lnTo>
                    <a:pt x="1382787" y="2596678"/>
                  </a:lnTo>
                  <a:lnTo>
                    <a:pt x="1383422" y="2607475"/>
                  </a:lnTo>
                  <a:lnTo>
                    <a:pt x="1384375" y="2617955"/>
                  </a:lnTo>
                  <a:lnTo>
                    <a:pt x="1385328" y="2628434"/>
                  </a:lnTo>
                  <a:lnTo>
                    <a:pt x="1386598" y="2638914"/>
                  </a:lnTo>
                  <a:lnTo>
                    <a:pt x="1388503" y="2649076"/>
                  </a:lnTo>
                  <a:lnTo>
                    <a:pt x="1390091" y="2659556"/>
                  </a:lnTo>
                  <a:lnTo>
                    <a:pt x="1391996" y="2669718"/>
                  </a:lnTo>
                  <a:lnTo>
                    <a:pt x="1394855" y="2680197"/>
                  </a:lnTo>
                  <a:lnTo>
                    <a:pt x="1397077" y="2690042"/>
                  </a:lnTo>
                  <a:lnTo>
                    <a:pt x="1399936" y="2699886"/>
                  </a:lnTo>
                  <a:lnTo>
                    <a:pt x="1402794" y="2709731"/>
                  </a:lnTo>
                  <a:lnTo>
                    <a:pt x="1406287" y="2719575"/>
                  </a:lnTo>
                  <a:lnTo>
                    <a:pt x="1409462" y="2729102"/>
                  </a:lnTo>
                  <a:lnTo>
                    <a:pt x="1413591" y="2738312"/>
                  </a:lnTo>
                  <a:lnTo>
                    <a:pt x="1417402" y="2748156"/>
                  </a:lnTo>
                  <a:lnTo>
                    <a:pt x="1421847" y="2757048"/>
                  </a:lnTo>
                  <a:lnTo>
                    <a:pt x="1425976" y="2766257"/>
                  </a:lnTo>
                  <a:lnTo>
                    <a:pt x="1430739" y="2775149"/>
                  </a:lnTo>
                  <a:lnTo>
                    <a:pt x="1435503" y="2784041"/>
                  </a:lnTo>
                  <a:lnTo>
                    <a:pt x="1440266" y="2792932"/>
                  </a:lnTo>
                  <a:lnTo>
                    <a:pt x="1445982" y="2801507"/>
                  </a:lnTo>
                  <a:lnTo>
                    <a:pt x="1451063" y="2810081"/>
                  </a:lnTo>
                  <a:lnTo>
                    <a:pt x="1456779" y="2818655"/>
                  </a:lnTo>
                  <a:lnTo>
                    <a:pt x="1462813" y="2826912"/>
                  </a:lnTo>
                  <a:lnTo>
                    <a:pt x="1468529" y="2834851"/>
                  </a:lnTo>
                  <a:lnTo>
                    <a:pt x="1474881" y="2842790"/>
                  </a:lnTo>
                  <a:lnTo>
                    <a:pt x="1481549" y="2850729"/>
                  </a:lnTo>
                  <a:lnTo>
                    <a:pt x="1487901" y="2858351"/>
                  </a:lnTo>
                  <a:lnTo>
                    <a:pt x="1494887" y="2865972"/>
                  </a:lnTo>
                  <a:lnTo>
                    <a:pt x="1501873" y="2873276"/>
                  </a:lnTo>
                  <a:lnTo>
                    <a:pt x="1509177" y="2880262"/>
                  </a:lnTo>
                  <a:lnTo>
                    <a:pt x="1516164" y="2887249"/>
                  </a:lnTo>
                  <a:lnTo>
                    <a:pt x="1524103" y="2894235"/>
                  </a:lnTo>
                  <a:lnTo>
                    <a:pt x="1531407" y="2900904"/>
                  </a:lnTo>
                  <a:lnTo>
                    <a:pt x="1539346" y="2907255"/>
                  </a:lnTo>
                  <a:lnTo>
                    <a:pt x="1546968" y="2913289"/>
                  </a:lnTo>
                  <a:lnTo>
                    <a:pt x="1555224" y="2919323"/>
                  </a:lnTo>
                  <a:lnTo>
                    <a:pt x="1563481" y="2925356"/>
                  </a:lnTo>
                  <a:lnTo>
                    <a:pt x="1572055" y="2930755"/>
                  </a:lnTo>
                  <a:lnTo>
                    <a:pt x="1580629" y="2936471"/>
                  </a:lnTo>
                  <a:lnTo>
                    <a:pt x="1589203" y="2941552"/>
                  </a:lnTo>
                  <a:lnTo>
                    <a:pt x="1598095" y="2946951"/>
                  </a:lnTo>
                  <a:lnTo>
                    <a:pt x="1606987" y="2951714"/>
                  </a:lnTo>
                  <a:lnTo>
                    <a:pt x="1615879" y="2956478"/>
                  </a:lnTo>
                  <a:lnTo>
                    <a:pt x="1625088" y="2960606"/>
                  </a:lnTo>
                  <a:lnTo>
                    <a:pt x="1634298" y="2965052"/>
                  </a:lnTo>
                  <a:lnTo>
                    <a:pt x="1643824" y="2969180"/>
                  </a:lnTo>
                  <a:lnTo>
                    <a:pt x="1653351" y="2972991"/>
                  </a:lnTo>
                  <a:lnTo>
                    <a:pt x="1662878" y="2976167"/>
                  </a:lnTo>
                  <a:lnTo>
                    <a:pt x="1672723" y="2979660"/>
                  </a:lnTo>
                  <a:lnTo>
                    <a:pt x="1682567" y="2982518"/>
                  </a:lnTo>
                  <a:lnTo>
                    <a:pt x="1692730" y="2985376"/>
                  </a:lnTo>
                  <a:lnTo>
                    <a:pt x="1702892" y="2988234"/>
                  </a:lnTo>
                  <a:lnTo>
                    <a:pt x="1713054" y="2990457"/>
                  </a:lnTo>
                  <a:lnTo>
                    <a:pt x="1723216" y="2992680"/>
                  </a:lnTo>
                  <a:lnTo>
                    <a:pt x="1733695" y="2994585"/>
                  </a:lnTo>
                  <a:lnTo>
                    <a:pt x="1744493" y="2995856"/>
                  </a:lnTo>
                  <a:lnTo>
                    <a:pt x="1754655" y="2997443"/>
                  </a:lnTo>
                  <a:lnTo>
                    <a:pt x="1765452" y="2998396"/>
                  </a:lnTo>
                  <a:lnTo>
                    <a:pt x="1776249" y="2999349"/>
                  </a:lnTo>
                  <a:lnTo>
                    <a:pt x="1787046" y="2999666"/>
                  </a:lnTo>
                  <a:lnTo>
                    <a:pt x="1797843" y="2999984"/>
                  </a:lnTo>
                  <a:lnTo>
                    <a:pt x="1808958" y="2999984"/>
                  </a:lnTo>
                  <a:lnTo>
                    <a:pt x="1819438" y="2999666"/>
                  </a:lnTo>
                  <a:lnTo>
                    <a:pt x="1830235" y="2999349"/>
                  </a:lnTo>
                  <a:lnTo>
                    <a:pt x="1841032" y="2998396"/>
                  </a:lnTo>
                  <a:lnTo>
                    <a:pt x="1851512" y="2997443"/>
                  </a:lnTo>
                  <a:lnTo>
                    <a:pt x="1861674" y="2995856"/>
                  </a:lnTo>
                  <a:lnTo>
                    <a:pt x="1872153" y="2994585"/>
                  </a:lnTo>
                  <a:lnTo>
                    <a:pt x="1882633" y="2992680"/>
                  </a:lnTo>
                  <a:lnTo>
                    <a:pt x="1892795" y="2990457"/>
                  </a:lnTo>
                  <a:lnTo>
                    <a:pt x="1902639" y="2988234"/>
                  </a:lnTo>
                  <a:lnTo>
                    <a:pt x="1912801" y="2985376"/>
                  </a:lnTo>
                  <a:lnTo>
                    <a:pt x="1922646" y="2982836"/>
                  </a:lnTo>
                  <a:lnTo>
                    <a:pt x="1932490" y="2979660"/>
                  </a:lnTo>
                  <a:lnTo>
                    <a:pt x="1942017" y="2976484"/>
                  </a:lnTo>
                  <a:lnTo>
                    <a:pt x="1951862" y="2972991"/>
                  </a:lnTo>
                  <a:lnTo>
                    <a:pt x="1961389" y="2969180"/>
                  </a:lnTo>
                  <a:lnTo>
                    <a:pt x="1970598" y="2965052"/>
                  </a:lnTo>
                  <a:lnTo>
                    <a:pt x="1980125" y="2960924"/>
                  </a:lnTo>
                  <a:lnTo>
                    <a:pt x="1989334" y="2956478"/>
                  </a:lnTo>
                  <a:lnTo>
                    <a:pt x="1998226" y="2952032"/>
                  </a:lnTo>
                  <a:lnTo>
                    <a:pt x="2007118" y="2947268"/>
                  </a:lnTo>
                  <a:lnTo>
                    <a:pt x="2016010" y="2942187"/>
                  </a:lnTo>
                  <a:lnTo>
                    <a:pt x="2024584" y="2936789"/>
                  </a:lnTo>
                  <a:lnTo>
                    <a:pt x="2033158" y="2931390"/>
                  </a:lnTo>
                  <a:lnTo>
                    <a:pt x="2041415" y="2925674"/>
                  </a:lnTo>
                  <a:lnTo>
                    <a:pt x="2049354" y="2919640"/>
                  </a:lnTo>
                  <a:lnTo>
                    <a:pt x="2057610" y="2913924"/>
                  </a:lnTo>
                  <a:lnTo>
                    <a:pt x="2065867" y="2907573"/>
                  </a:lnTo>
                  <a:lnTo>
                    <a:pt x="2073489" y="2901222"/>
                  </a:lnTo>
                  <a:lnTo>
                    <a:pt x="2081110" y="2894553"/>
                  </a:lnTo>
                  <a:lnTo>
                    <a:pt x="2088414" y="2887884"/>
                  </a:lnTo>
                  <a:lnTo>
                    <a:pt x="2096036" y="2880580"/>
                  </a:lnTo>
                  <a:lnTo>
                    <a:pt x="2103022" y="2873594"/>
                  </a:lnTo>
                  <a:lnTo>
                    <a:pt x="2110008" y="2866290"/>
                  </a:lnTo>
                  <a:lnTo>
                    <a:pt x="2116677" y="2858668"/>
                  </a:lnTo>
                  <a:lnTo>
                    <a:pt x="2123346" y="2851364"/>
                  </a:lnTo>
                  <a:lnTo>
                    <a:pt x="2130015" y="2843425"/>
                  </a:lnTo>
                  <a:lnTo>
                    <a:pt x="2136049" y="2835804"/>
                  </a:lnTo>
                  <a:lnTo>
                    <a:pt x="2142400" y="2827547"/>
                  </a:lnTo>
                  <a:lnTo>
                    <a:pt x="2148434" y="2819290"/>
                  </a:lnTo>
                  <a:lnTo>
                    <a:pt x="2153832" y="2810716"/>
                  </a:lnTo>
                  <a:lnTo>
                    <a:pt x="2159548" y="2802459"/>
                  </a:lnTo>
                  <a:lnTo>
                    <a:pt x="2164629" y="2793885"/>
                  </a:lnTo>
                  <a:lnTo>
                    <a:pt x="2169393" y="2784993"/>
                  </a:lnTo>
                  <a:lnTo>
                    <a:pt x="2174474" y="2775784"/>
                  </a:lnTo>
                  <a:lnTo>
                    <a:pt x="2179237" y="2766892"/>
                  </a:lnTo>
                  <a:lnTo>
                    <a:pt x="2183683" y="2757683"/>
                  </a:lnTo>
                  <a:lnTo>
                    <a:pt x="2187811" y="2748474"/>
                  </a:lnTo>
                  <a:lnTo>
                    <a:pt x="2191622" y="2739264"/>
                  </a:lnTo>
                  <a:lnTo>
                    <a:pt x="2195433" y="2729420"/>
                  </a:lnTo>
                  <a:lnTo>
                    <a:pt x="2199244" y="2719893"/>
                  </a:lnTo>
                  <a:lnTo>
                    <a:pt x="2202102" y="2710048"/>
                  </a:lnTo>
                  <a:lnTo>
                    <a:pt x="2205595" y="2700204"/>
                  </a:lnTo>
                  <a:lnTo>
                    <a:pt x="2208136" y="2690042"/>
                  </a:lnTo>
                  <a:lnTo>
                    <a:pt x="2210676" y="2680197"/>
                  </a:lnTo>
                  <a:lnTo>
                    <a:pt x="2213217" y="2669718"/>
                  </a:lnTo>
                  <a:lnTo>
                    <a:pt x="2215122" y="2659556"/>
                  </a:lnTo>
                  <a:lnTo>
                    <a:pt x="2217027" y="2649076"/>
                  </a:lnTo>
                  <a:lnTo>
                    <a:pt x="2218615" y="2638279"/>
                  </a:lnTo>
                  <a:lnTo>
                    <a:pt x="2219885" y="2628117"/>
                  </a:lnTo>
                  <a:lnTo>
                    <a:pt x="2221156" y="2617320"/>
                  </a:lnTo>
                  <a:lnTo>
                    <a:pt x="2221791" y="2606523"/>
                  </a:lnTo>
                  <a:lnTo>
                    <a:pt x="2222743" y="2595725"/>
                  </a:lnTo>
                  <a:lnTo>
                    <a:pt x="2222743" y="2584611"/>
                  </a:lnTo>
                  <a:lnTo>
                    <a:pt x="2222743" y="2573814"/>
                  </a:lnTo>
                  <a:lnTo>
                    <a:pt x="2222743" y="2563016"/>
                  </a:lnTo>
                  <a:lnTo>
                    <a:pt x="2221791" y="2552537"/>
                  </a:lnTo>
                  <a:lnTo>
                    <a:pt x="2221156" y="2541740"/>
                  </a:lnTo>
                  <a:lnTo>
                    <a:pt x="2219885" y="2531260"/>
                  </a:lnTo>
                  <a:lnTo>
                    <a:pt x="2218933" y="2521098"/>
                  </a:lnTo>
                  <a:lnTo>
                    <a:pt x="2217027" y="2510618"/>
                  </a:lnTo>
                  <a:lnTo>
                    <a:pt x="2215122" y="2500139"/>
                  </a:lnTo>
                  <a:lnTo>
                    <a:pt x="2213217" y="2490294"/>
                  </a:lnTo>
                  <a:lnTo>
                    <a:pt x="2210994" y="2479815"/>
                  </a:lnTo>
                  <a:lnTo>
                    <a:pt x="2208453" y="2469970"/>
                  </a:lnTo>
                  <a:lnTo>
                    <a:pt x="2205595" y="2460126"/>
                  </a:lnTo>
                  <a:lnTo>
                    <a:pt x="2202419" y="2449964"/>
                  </a:lnTo>
                  <a:lnTo>
                    <a:pt x="2199244" y="2440437"/>
                  </a:lnTo>
                  <a:lnTo>
                    <a:pt x="2195751" y="2430910"/>
                  </a:lnTo>
                  <a:lnTo>
                    <a:pt x="2192257" y="2421383"/>
                  </a:lnTo>
                  <a:lnTo>
                    <a:pt x="2188129" y="2412174"/>
                  </a:lnTo>
                  <a:lnTo>
                    <a:pt x="2184001" y="2402964"/>
                  </a:lnTo>
                  <a:lnTo>
                    <a:pt x="2179555" y="2393437"/>
                  </a:lnTo>
                  <a:lnTo>
                    <a:pt x="2174791" y="2384546"/>
                  </a:lnTo>
                  <a:lnTo>
                    <a:pt x="2169710" y="2375654"/>
                  </a:lnTo>
                  <a:lnTo>
                    <a:pt x="2164947" y="2366762"/>
                  </a:lnTo>
                  <a:lnTo>
                    <a:pt x="2159866" y="2358188"/>
                  </a:lnTo>
                  <a:lnTo>
                    <a:pt x="2154150" y="2349614"/>
                  </a:lnTo>
                  <a:lnTo>
                    <a:pt x="2148751" y="2341357"/>
                  </a:lnTo>
                  <a:lnTo>
                    <a:pt x="2142717" y="2333418"/>
                  </a:lnTo>
                  <a:lnTo>
                    <a:pt x="2136684" y="2325161"/>
                  </a:lnTo>
                  <a:lnTo>
                    <a:pt x="2130332" y="2316905"/>
                  </a:lnTo>
                  <a:lnTo>
                    <a:pt x="2124299" y="2309283"/>
                  </a:lnTo>
                  <a:lnTo>
                    <a:pt x="2117312" y="2301661"/>
                  </a:lnTo>
                  <a:lnTo>
                    <a:pt x="2110643" y="2294357"/>
                  </a:lnTo>
                  <a:lnTo>
                    <a:pt x="2103657" y="2286736"/>
                  </a:lnTo>
                  <a:lnTo>
                    <a:pt x="2096671" y="2279750"/>
                  </a:lnTo>
                  <a:lnTo>
                    <a:pt x="2089367" y="2272763"/>
                  </a:lnTo>
                  <a:lnTo>
                    <a:pt x="2081745" y="2265777"/>
                  </a:lnTo>
                  <a:lnTo>
                    <a:pt x="2074124" y="2259425"/>
                  </a:lnTo>
                  <a:lnTo>
                    <a:pt x="2066185" y="2252757"/>
                  </a:lnTo>
                  <a:lnTo>
                    <a:pt x="2058245" y="2246405"/>
                  </a:lnTo>
                  <a:lnTo>
                    <a:pt x="2050306" y="2240372"/>
                  </a:lnTo>
                  <a:lnTo>
                    <a:pt x="2042050" y="2234338"/>
                  </a:lnTo>
                  <a:lnTo>
                    <a:pt x="2033793" y="2228939"/>
                  </a:lnTo>
                  <a:lnTo>
                    <a:pt x="2025219" y="2223223"/>
                  </a:lnTo>
                  <a:lnTo>
                    <a:pt x="2016327" y="2218142"/>
                  </a:lnTo>
                  <a:lnTo>
                    <a:pt x="2007753" y="2213061"/>
                  </a:lnTo>
                  <a:lnTo>
                    <a:pt x="1998861" y="2207980"/>
                  </a:lnTo>
                  <a:lnTo>
                    <a:pt x="1989652" y="2203534"/>
                  </a:lnTo>
                  <a:lnTo>
                    <a:pt x="1980760" y="2199088"/>
                  </a:lnTo>
                  <a:lnTo>
                    <a:pt x="1971551" y="2194643"/>
                  </a:lnTo>
                  <a:lnTo>
                    <a:pt x="1961706" y="2190832"/>
                  </a:lnTo>
                  <a:lnTo>
                    <a:pt x="1952179" y="2187021"/>
                  </a:lnTo>
                  <a:lnTo>
                    <a:pt x="1942335" y="2183528"/>
                  </a:lnTo>
                  <a:lnTo>
                    <a:pt x="1932808" y="2180352"/>
                  </a:lnTo>
                  <a:lnTo>
                    <a:pt x="1922963" y="2177177"/>
                  </a:lnTo>
                  <a:lnTo>
                    <a:pt x="1913119" y="2174318"/>
                  </a:lnTo>
                  <a:lnTo>
                    <a:pt x="1902639" y="2171778"/>
                  </a:lnTo>
                  <a:lnTo>
                    <a:pt x="1892795" y="2169555"/>
                  </a:lnTo>
                  <a:lnTo>
                    <a:pt x="1882315" y="2167332"/>
                  </a:lnTo>
                  <a:lnTo>
                    <a:pt x="1871836" y="2165427"/>
                  </a:lnTo>
                  <a:lnTo>
                    <a:pt x="1861356" y="2163839"/>
                  </a:lnTo>
                  <a:lnTo>
                    <a:pt x="1850559" y="2162251"/>
                  </a:lnTo>
                  <a:lnTo>
                    <a:pt x="1840397" y="2161298"/>
                  </a:lnTo>
                  <a:lnTo>
                    <a:pt x="1829600" y="2160663"/>
                  </a:lnTo>
                  <a:lnTo>
                    <a:pt x="1818167" y="2160028"/>
                  </a:lnTo>
                  <a:lnTo>
                    <a:pt x="1807688" y="2159710"/>
                  </a:lnTo>
                  <a:lnTo>
                    <a:pt x="1796891" y="2159710"/>
                  </a:lnTo>
                  <a:close/>
                  <a:moveTo>
                    <a:pt x="1703527" y="1784350"/>
                  </a:moveTo>
                  <a:lnTo>
                    <a:pt x="1960753" y="1793877"/>
                  </a:lnTo>
                  <a:lnTo>
                    <a:pt x="1955037" y="1945990"/>
                  </a:lnTo>
                  <a:lnTo>
                    <a:pt x="1970280" y="1950118"/>
                  </a:lnTo>
                  <a:lnTo>
                    <a:pt x="1985841" y="1954247"/>
                  </a:lnTo>
                  <a:lnTo>
                    <a:pt x="2000766" y="1959010"/>
                  </a:lnTo>
                  <a:lnTo>
                    <a:pt x="2016010" y="1963774"/>
                  </a:lnTo>
                  <a:lnTo>
                    <a:pt x="2030935" y="1969172"/>
                  </a:lnTo>
                  <a:lnTo>
                    <a:pt x="2045225" y="1975206"/>
                  </a:lnTo>
                  <a:lnTo>
                    <a:pt x="2059833" y="1980922"/>
                  </a:lnTo>
                  <a:lnTo>
                    <a:pt x="2074441" y="1987273"/>
                  </a:lnTo>
                  <a:lnTo>
                    <a:pt x="2088414" y="1993942"/>
                  </a:lnTo>
                  <a:lnTo>
                    <a:pt x="2102069" y="2001246"/>
                  </a:lnTo>
                  <a:lnTo>
                    <a:pt x="2116042" y="2008550"/>
                  </a:lnTo>
                  <a:lnTo>
                    <a:pt x="2129697" y="2016172"/>
                  </a:lnTo>
                  <a:lnTo>
                    <a:pt x="2143035" y="2024111"/>
                  </a:lnTo>
                  <a:lnTo>
                    <a:pt x="2156055" y="2032367"/>
                  </a:lnTo>
                  <a:lnTo>
                    <a:pt x="2169075" y="2041259"/>
                  </a:lnTo>
                  <a:lnTo>
                    <a:pt x="2181778" y="2050151"/>
                  </a:lnTo>
                  <a:lnTo>
                    <a:pt x="2293243" y="1945990"/>
                  </a:lnTo>
                  <a:lnTo>
                    <a:pt x="2468220" y="2134941"/>
                  </a:lnTo>
                  <a:lnTo>
                    <a:pt x="2357390" y="2237831"/>
                  </a:lnTo>
                  <a:lnTo>
                    <a:pt x="2365330" y="2251169"/>
                  </a:lnTo>
                  <a:lnTo>
                    <a:pt x="2373269" y="2264507"/>
                  </a:lnTo>
                  <a:lnTo>
                    <a:pt x="2380573" y="2278162"/>
                  </a:lnTo>
                  <a:lnTo>
                    <a:pt x="2387559" y="2292135"/>
                  </a:lnTo>
                  <a:lnTo>
                    <a:pt x="2394228" y="2306107"/>
                  </a:lnTo>
                  <a:lnTo>
                    <a:pt x="2400897" y="2320715"/>
                  </a:lnTo>
                  <a:lnTo>
                    <a:pt x="2406930" y="2335323"/>
                  </a:lnTo>
                  <a:lnTo>
                    <a:pt x="2412647" y="2349614"/>
                  </a:lnTo>
                  <a:lnTo>
                    <a:pt x="2418045" y="2364539"/>
                  </a:lnTo>
                  <a:lnTo>
                    <a:pt x="2423444" y="2379465"/>
                  </a:lnTo>
                  <a:lnTo>
                    <a:pt x="2427890" y="2394708"/>
                  </a:lnTo>
                  <a:lnTo>
                    <a:pt x="2432335" y="2409951"/>
                  </a:lnTo>
                  <a:lnTo>
                    <a:pt x="2435829" y="2425194"/>
                  </a:lnTo>
                  <a:lnTo>
                    <a:pt x="2439639" y="2440754"/>
                  </a:lnTo>
                  <a:lnTo>
                    <a:pt x="2443133" y="2456315"/>
                  </a:lnTo>
                  <a:lnTo>
                    <a:pt x="2445673" y="2472193"/>
                  </a:lnTo>
                  <a:lnTo>
                    <a:pt x="2595563" y="2477909"/>
                  </a:lnTo>
                  <a:lnTo>
                    <a:pt x="2586354" y="2735136"/>
                  </a:lnTo>
                  <a:lnTo>
                    <a:pt x="2437099" y="2729420"/>
                  </a:lnTo>
                  <a:lnTo>
                    <a:pt x="2432971" y="2744980"/>
                  </a:lnTo>
                  <a:lnTo>
                    <a:pt x="2428842" y="2760541"/>
                  </a:lnTo>
                  <a:lnTo>
                    <a:pt x="2424079" y="2776419"/>
                  </a:lnTo>
                  <a:lnTo>
                    <a:pt x="2419315" y="2791027"/>
                  </a:lnTo>
                  <a:lnTo>
                    <a:pt x="2413599" y="2806270"/>
                  </a:lnTo>
                  <a:lnTo>
                    <a:pt x="2408201" y="2821196"/>
                  </a:lnTo>
                  <a:lnTo>
                    <a:pt x="2402167" y="2835804"/>
                  </a:lnTo>
                  <a:lnTo>
                    <a:pt x="2395816" y="2850094"/>
                  </a:lnTo>
                  <a:lnTo>
                    <a:pt x="2388829" y="2864702"/>
                  </a:lnTo>
                  <a:lnTo>
                    <a:pt x="2381525" y="2878992"/>
                  </a:lnTo>
                  <a:lnTo>
                    <a:pt x="2374221" y="2892647"/>
                  </a:lnTo>
                  <a:lnTo>
                    <a:pt x="2366917" y="2906303"/>
                  </a:lnTo>
                  <a:lnTo>
                    <a:pt x="2358661" y="2919640"/>
                  </a:lnTo>
                  <a:lnTo>
                    <a:pt x="2350404" y="2932978"/>
                  </a:lnTo>
                  <a:lnTo>
                    <a:pt x="2341512" y="2945998"/>
                  </a:lnTo>
                  <a:lnTo>
                    <a:pt x="2332620" y="2958701"/>
                  </a:lnTo>
                  <a:lnTo>
                    <a:pt x="2433606" y="3067625"/>
                  </a:lnTo>
                  <a:lnTo>
                    <a:pt x="2245290" y="3242603"/>
                  </a:lnTo>
                  <a:lnTo>
                    <a:pt x="2144940" y="3134949"/>
                  </a:lnTo>
                  <a:lnTo>
                    <a:pt x="2131285" y="3143205"/>
                  </a:lnTo>
                  <a:lnTo>
                    <a:pt x="2117947" y="3150509"/>
                  </a:lnTo>
                  <a:lnTo>
                    <a:pt x="2103657" y="3157813"/>
                  </a:lnTo>
                  <a:lnTo>
                    <a:pt x="2089684" y="3165117"/>
                  </a:lnTo>
                  <a:lnTo>
                    <a:pt x="2075394" y="3172103"/>
                  </a:lnTo>
                  <a:lnTo>
                    <a:pt x="2061104" y="3178455"/>
                  </a:lnTo>
                  <a:lnTo>
                    <a:pt x="2046496" y="3184488"/>
                  </a:lnTo>
                  <a:lnTo>
                    <a:pt x="2031570" y="3190205"/>
                  </a:lnTo>
                  <a:lnTo>
                    <a:pt x="2016645" y="3195603"/>
                  </a:lnTo>
                  <a:lnTo>
                    <a:pt x="2001402" y="3200684"/>
                  </a:lnTo>
                  <a:lnTo>
                    <a:pt x="1986159" y="3205448"/>
                  </a:lnTo>
                  <a:lnTo>
                    <a:pt x="1970598" y="3209576"/>
                  </a:lnTo>
                  <a:lnTo>
                    <a:pt x="1955037" y="3213704"/>
                  </a:lnTo>
                  <a:lnTo>
                    <a:pt x="1939477" y="3217515"/>
                  </a:lnTo>
                  <a:lnTo>
                    <a:pt x="1923916" y="3220373"/>
                  </a:lnTo>
                  <a:lnTo>
                    <a:pt x="1908038" y="3223231"/>
                  </a:lnTo>
                  <a:lnTo>
                    <a:pt x="1902322" y="3370263"/>
                  </a:lnTo>
                  <a:lnTo>
                    <a:pt x="1645095" y="3360736"/>
                  </a:lnTo>
                  <a:lnTo>
                    <a:pt x="1650493" y="3213704"/>
                  </a:lnTo>
                  <a:lnTo>
                    <a:pt x="1634615" y="3209576"/>
                  </a:lnTo>
                  <a:lnTo>
                    <a:pt x="1619054" y="3205130"/>
                  </a:lnTo>
                  <a:lnTo>
                    <a:pt x="1603494" y="3200684"/>
                  </a:lnTo>
                  <a:lnTo>
                    <a:pt x="1588251" y="3195603"/>
                  </a:lnTo>
                  <a:lnTo>
                    <a:pt x="1573325" y="3189887"/>
                  </a:lnTo>
                  <a:lnTo>
                    <a:pt x="1558717" y="3184488"/>
                  </a:lnTo>
                  <a:lnTo>
                    <a:pt x="1543792" y="3178137"/>
                  </a:lnTo>
                  <a:lnTo>
                    <a:pt x="1529184" y="3171786"/>
                  </a:lnTo>
                  <a:lnTo>
                    <a:pt x="1515211" y="3164482"/>
                  </a:lnTo>
                  <a:lnTo>
                    <a:pt x="1500921" y="3157496"/>
                  </a:lnTo>
                  <a:lnTo>
                    <a:pt x="1486948" y="3150192"/>
                  </a:lnTo>
                  <a:lnTo>
                    <a:pt x="1472975" y="3142252"/>
                  </a:lnTo>
                  <a:lnTo>
                    <a:pt x="1459637" y="3134313"/>
                  </a:lnTo>
                  <a:lnTo>
                    <a:pt x="1446300" y="3125739"/>
                  </a:lnTo>
                  <a:lnTo>
                    <a:pt x="1433280" y="3117165"/>
                  </a:lnTo>
                  <a:lnTo>
                    <a:pt x="1420577" y="3107638"/>
                  </a:lnTo>
                  <a:lnTo>
                    <a:pt x="1312606" y="3207988"/>
                  </a:lnTo>
                  <a:lnTo>
                    <a:pt x="1137310" y="3019673"/>
                  </a:lnTo>
                  <a:lnTo>
                    <a:pt x="1245917" y="2918688"/>
                  </a:lnTo>
                  <a:lnTo>
                    <a:pt x="1238296" y="2905350"/>
                  </a:lnTo>
                  <a:lnTo>
                    <a:pt x="1230357" y="2891377"/>
                  </a:lnTo>
                  <a:lnTo>
                    <a:pt x="1223053" y="2877722"/>
                  </a:lnTo>
                  <a:lnTo>
                    <a:pt x="1216066" y="2863749"/>
                  </a:lnTo>
                  <a:lnTo>
                    <a:pt x="1209397" y="2849459"/>
                  </a:lnTo>
                  <a:lnTo>
                    <a:pt x="1203046" y="2834851"/>
                  </a:lnTo>
                  <a:lnTo>
                    <a:pt x="1197012" y="2820560"/>
                  </a:lnTo>
                  <a:lnTo>
                    <a:pt x="1191296" y="2805635"/>
                  </a:lnTo>
                  <a:lnTo>
                    <a:pt x="1186215" y="2790710"/>
                  </a:lnTo>
                  <a:lnTo>
                    <a:pt x="1181134" y="2775466"/>
                  </a:lnTo>
                  <a:lnTo>
                    <a:pt x="1176688" y="2760223"/>
                  </a:lnTo>
                  <a:lnTo>
                    <a:pt x="1172560" y="2744980"/>
                  </a:lnTo>
                  <a:lnTo>
                    <a:pt x="1168432" y="2729420"/>
                  </a:lnTo>
                  <a:lnTo>
                    <a:pt x="1164938" y="2713859"/>
                  </a:lnTo>
                  <a:lnTo>
                    <a:pt x="1161763" y="2697981"/>
                  </a:lnTo>
                  <a:lnTo>
                    <a:pt x="1159222" y="2682420"/>
                  </a:lnTo>
                  <a:lnTo>
                    <a:pt x="1009650" y="2676704"/>
                  </a:lnTo>
                  <a:lnTo>
                    <a:pt x="1019494" y="2419478"/>
                  </a:lnTo>
                  <a:lnTo>
                    <a:pt x="1169384" y="2425194"/>
                  </a:lnTo>
                  <a:lnTo>
                    <a:pt x="1173513" y="2409633"/>
                  </a:lnTo>
                  <a:lnTo>
                    <a:pt x="1177641" y="2393755"/>
                  </a:lnTo>
                  <a:lnTo>
                    <a:pt x="1182404" y="2378512"/>
                  </a:lnTo>
                  <a:lnTo>
                    <a:pt x="1187803" y="2363904"/>
                  </a:lnTo>
                  <a:lnTo>
                    <a:pt x="1193202" y="2348978"/>
                  </a:lnTo>
                  <a:lnTo>
                    <a:pt x="1198918" y="2334053"/>
                  </a:lnTo>
                  <a:lnTo>
                    <a:pt x="1205269" y="2319445"/>
                  </a:lnTo>
                  <a:lnTo>
                    <a:pt x="1211620" y="2305155"/>
                  </a:lnTo>
                  <a:lnTo>
                    <a:pt x="1218607" y="2290864"/>
                  </a:lnTo>
                  <a:lnTo>
                    <a:pt x="1225593" y="2277209"/>
                  </a:lnTo>
                  <a:lnTo>
                    <a:pt x="1233215" y="2263554"/>
                  </a:lnTo>
                  <a:lnTo>
                    <a:pt x="1240836" y="2249581"/>
                  </a:lnTo>
                  <a:lnTo>
                    <a:pt x="1248775" y="2236243"/>
                  </a:lnTo>
                  <a:lnTo>
                    <a:pt x="1257349" y="2223223"/>
                  </a:lnTo>
                  <a:lnTo>
                    <a:pt x="1265606" y="2210203"/>
                  </a:lnTo>
                  <a:lnTo>
                    <a:pt x="1274815" y="2197818"/>
                  </a:lnTo>
                  <a:lnTo>
                    <a:pt x="1171607" y="2086988"/>
                  </a:lnTo>
                  <a:lnTo>
                    <a:pt x="1360558" y="1912011"/>
                  </a:lnTo>
                  <a:lnTo>
                    <a:pt x="1464083" y="2023476"/>
                  </a:lnTo>
                  <a:lnTo>
                    <a:pt x="1477421" y="2015537"/>
                  </a:lnTo>
                  <a:lnTo>
                    <a:pt x="1491076" y="2007915"/>
                  </a:lnTo>
                  <a:lnTo>
                    <a:pt x="1504732" y="2000611"/>
                  </a:lnTo>
                  <a:lnTo>
                    <a:pt x="1518387" y="1993625"/>
                  </a:lnTo>
                  <a:lnTo>
                    <a:pt x="1532677" y="1986956"/>
                  </a:lnTo>
                  <a:lnTo>
                    <a:pt x="1546650" y="1980605"/>
                  </a:lnTo>
                  <a:lnTo>
                    <a:pt x="1561258" y="1974571"/>
                  </a:lnTo>
                  <a:lnTo>
                    <a:pt x="1575548" y="1969172"/>
                  </a:lnTo>
                  <a:lnTo>
                    <a:pt x="1590474" y="1963774"/>
                  </a:lnTo>
                  <a:lnTo>
                    <a:pt x="1605399" y="1958693"/>
                  </a:lnTo>
                  <a:lnTo>
                    <a:pt x="1620325" y="1954247"/>
                  </a:lnTo>
                  <a:lnTo>
                    <a:pt x="1635568" y="1950118"/>
                  </a:lnTo>
                  <a:lnTo>
                    <a:pt x="1650811" y="1945990"/>
                  </a:lnTo>
                  <a:lnTo>
                    <a:pt x="1666371" y="1942815"/>
                  </a:lnTo>
                  <a:lnTo>
                    <a:pt x="1681932" y="1939321"/>
                  </a:lnTo>
                  <a:lnTo>
                    <a:pt x="1697493" y="1936781"/>
                  </a:lnTo>
                  <a:lnTo>
                    <a:pt x="1703527" y="1784350"/>
                  </a:lnTo>
                  <a:close/>
                  <a:moveTo>
                    <a:pt x="499967" y="1495425"/>
                  </a:moveTo>
                  <a:lnTo>
                    <a:pt x="512673" y="1507816"/>
                  </a:lnTo>
                  <a:lnTo>
                    <a:pt x="526015" y="1520207"/>
                  </a:lnTo>
                  <a:lnTo>
                    <a:pt x="540309" y="1532916"/>
                  </a:lnTo>
                  <a:lnTo>
                    <a:pt x="555557" y="1545307"/>
                  </a:lnTo>
                  <a:lnTo>
                    <a:pt x="571122" y="1557381"/>
                  </a:lnTo>
                  <a:lnTo>
                    <a:pt x="587958" y="1569136"/>
                  </a:lnTo>
                  <a:lnTo>
                    <a:pt x="596217" y="1574220"/>
                  </a:lnTo>
                  <a:lnTo>
                    <a:pt x="604794" y="1579939"/>
                  </a:lnTo>
                  <a:lnTo>
                    <a:pt x="613371" y="1584705"/>
                  </a:lnTo>
                  <a:lnTo>
                    <a:pt x="622265" y="1589788"/>
                  </a:lnTo>
                  <a:lnTo>
                    <a:pt x="639736" y="1608851"/>
                  </a:lnTo>
                  <a:lnTo>
                    <a:pt x="657525" y="1628868"/>
                  </a:lnTo>
                  <a:lnTo>
                    <a:pt x="692150" y="1668583"/>
                  </a:lnTo>
                  <a:lnTo>
                    <a:pt x="641960" y="1916723"/>
                  </a:lnTo>
                  <a:lnTo>
                    <a:pt x="640054" y="1924030"/>
                  </a:lnTo>
                  <a:lnTo>
                    <a:pt x="637830" y="1931338"/>
                  </a:lnTo>
                  <a:lnTo>
                    <a:pt x="635289" y="1938328"/>
                  </a:lnTo>
                  <a:lnTo>
                    <a:pt x="631795" y="1945000"/>
                  </a:lnTo>
                  <a:lnTo>
                    <a:pt x="628618" y="1951672"/>
                  </a:lnTo>
                  <a:lnTo>
                    <a:pt x="624489" y="1958026"/>
                  </a:lnTo>
                  <a:lnTo>
                    <a:pt x="620041" y="1963745"/>
                  </a:lnTo>
                  <a:lnTo>
                    <a:pt x="615277" y="1969464"/>
                  </a:lnTo>
                  <a:lnTo>
                    <a:pt x="247746" y="2374875"/>
                  </a:lnTo>
                  <a:lnTo>
                    <a:pt x="244252" y="2379323"/>
                  </a:lnTo>
                  <a:lnTo>
                    <a:pt x="240122" y="2382818"/>
                  </a:lnTo>
                  <a:lnTo>
                    <a:pt x="235675" y="2386631"/>
                  </a:lnTo>
                  <a:lnTo>
                    <a:pt x="231228" y="2390126"/>
                  </a:lnTo>
                  <a:lnTo>
                    <a:pt x="226781" y="2393303"/>
                  </a:lnTo>
                  <a:lnTo>
                    <a:pt x="222334" y="2395845"/>
                  </a:lnTo>
                  <a:lnTo>
                    <a:pt x="217251" y="2399022"/>
                  </a:lnTo>
                  <a:lnTo>
                    <a:pt x="212486" y="2401246"/>
                  </a:lnTo>
                  <a:lnTo>
                    <a:pt x="207404" y="2403470"/>
                  </a:lnTo>
                  <a:lnTo>
                    <a:pt x="202639" y="2405377"/>
                  </a:lnTo>
                  <a:lnTo>
                    <a:pt x="197239" y="2406965"/>
                  </a:lnTo>
                  <a:lnTo>
                    <a:pt x="192156" y="2408236"/>
                  </a:lnTo>
                  <a:lnTo>
                    <a:pt x="187074" y="2409189"/>
                  </a:lnTo>
                  <a:lnTo>
                    <a:pt x="181673" y="2410460"/>
                  </a:lnTo>
                  <a:lnTo>
                    <a:pt x="176273" y="2411095"/>
                  </a:lnTo>
                  <a:lnTo>
                    <a:pt x="170873" y="2411413"/>
                  </a:lnTo>
                  <a:lnTo>
                    <a:pt x="165473" y="2411413"/>
                  </a:lnTo>
                  <a:lnTo>
                    <a:pt x="160073" y="2411413"/>
                  </a:lnTo>
                  <a:lnTo>
                    <a:pt x="154990" y="2411095"/>
                  </a:lnTo>
                  <a:lnTo>
                    <a:pt x="149272" y="2410460"/>
                  </a:lnTo>
                  <a:lnTo>
                    <a:pt x="144190" y="2409825"/>
                  </a:lnTo>
                  <a:lnTo>
                    <a:pt x="139107" y="2408554"/>
                  </a:lnTo>
                  <a:lnTo>
                    <a:pt x="133707" y="2406965"/>
                  </a:lnTo>
                  <a:lnTo>
                    <a:pt x="128625" y="2405377"/>
                  </a:lnTo>
                  <a:lnTo>
                    <a:pt x="123224" y="2403470"/>
                  </a:lnTo>
                  <a:lnTo>
                    <a:pt x="118459" y="2401246"/>
                  </a:lnTo>
                  <a:lnTo>
                    <a:pt x="113377" y="2399022"/>
                  </a:lnTo>
                  <a:lnTo>
                    <a:pt x="108612" y="2395845"/>
                  </a:lnTo>
                  <a:lnTo>
                    <a:pt x="104165" y="2392985"/>
                  </a:lnTo>
                  <a:lnTo>
                    <a:pt x="99082" y="2390126"/>
                  </a:lnTo>
                  <a:lnTo>
                    <a:pt x="94635" y="2386313"/>
                  </a:lnTo>
                  <a:lnTo>
                    <a:pt x="90506" y="2382501"/>
                  </a:lnTo>
                  <a:lnTo>
                    <a:pt x="86058" y="2378688"/>
                  </a:lnTo>
                  <a:lnTo>
                    <a:pt x="82564" y="2374875"/>
                  </a:lnTo>
                  <a:lnTo>
                    <a:pt x="78752" y="2370427"/>
                  </a:lnTo>
                  <a:lnTo>
                    <a:pt x="75258" y="2365661"/>
                  </a:lnTo>
                  <a:lnTo>
                    <a:pt x="72081" y="2361213"/>
                  </a:lnTo>
                  <a:lnTo>
                    <a:pt x="69222" y="2356448"/>
                  </a:lnTo>
                  <a:lnTo>
                    <a:pt x="66364" y="2351999"/>
                  </a:lnTo>
                  <a:lnTo>
                    <a:pt x="64140" y="2346916"/>
                  </a:lnTo>
                  <a:lnTo>
                    <a:pt x="61916" y="2342150"/>
                  </a:lnTo>
                  <a:lnTo>
                    <a:pt x="60328" y="2336749"/>
                  </a:lnTo>
                  <a:lnTo>
                    <a:pt x="58422" y="2331983"/>
                  </a:lnTo>
                  <a:lnTo>
                    <a:pt x="57151" y="2326900"/>
                  </a:lnTo>
                  <a:lnTo>
                    <a:pt x="55563" y="2321498"/>
                  </a:lnTo>
                  <a:lnTo>
                    <a:pt x="54928" y="2316097"/>
                  </a:lnTo>
                  <a:lnTo>
                    <a:pt x="54293" y="2310696"/>
                  </a:lnTo>
                  <a:lnTo>
                    <a:pt x="53975" y="2305612"/>
                  </a:lnTo>
                  <a:lnTo>
                    <a:pt x="53975" y="2299893"/>
                  </a:lnTo>
                  <a:lnTo>
                    <a:pt x="53975" y="2294810"/>
                  </a:lnTo>
                  <a:lnTo>
                    <a:pt x="54293" y="2289726"/>
                  </a:lnTo>
                  <a:lnTo>
                    <a:pt x="54928" y="2284007"/>
                  </a:lnTo>
                  <a:lnTo>
                    <a:pt x="55563" y="2278924"/>
                  </a:lnTo>
                  <a:lnTo>
                    <a:pt x="56834" y="2273523"/>
                  </a:lnTo>
                  <a:lnTo>
                    <a:pt x="58422" y="2268439"/>
                  </a:lnTo>
                  <a:lnTo>
                    <a:pt x="60328" y="2263355"/>
                  </a:lnTo>
                  <a:lnTo>
                    <a:pt x="61916" y="2257954"/>
                  </a:lnTo>
                  <a:lnTo>
                    <a:pt x="64140" y="2253188"/>
                  </a:lnTo>
                  <a:lnTo>
                    <a:pt x="66364" y="2248105"/>
                  </a:lnTo>
                  <a:lnTo>
                    <a:pt x="69222" y="2243021"/>
                  </a:lnTo>
                  <a:lnTo>
                    <a:pt x="72081" y="2238573"/>
                  </a:lnTo>
                  <a:lnTo>
                    <a:pt x="75258" y="2233807"/>
                  </a:lnTo>
                  <a:lnTo>
                    <a:pt x="78752" y="2229359"/>
                  </a:lnTo>
                  <a:lnTo>
                    <a:pt x="82882" y="2224911"/>
                  </a:lnTo>
                  <a:lnTo>
                    <a:pt x="429129" y="1842376"/>
                  </a:lnTo>
                  <a:lnTo>
                    <a:pt x="499967" y="1495425"/>
                  </a:lnTo>
                  <a:close/>
                  <a:moveTo>
                    <a:pt x="2178844" y="1055220"/>
                  </a:moveTo>
                  <a:lnTo>
                    <a:pt x="2166450" y="1055537"/>
                  </a:lnTo>
                  <a:lnTo>
                    <a:pt x="2154055" y="1056172"/>
                  </a:lnTo>
                  <a:lnTo>
                    <a:pt x="2141978" y="1058076"/>
                  </a:lnTo>
                  <a:lnTo>
                    <a:pt x="2129584" y="1059979"/>
                  </a:lnTo>
                  <a:lnTo>
                    <a:pt x="2117507" y="1062518"/>
                  </a:lnTo>
                  <a:lnTo>
                    <a:pt x="2105430" y="1066008"/>
                  </a:lnTo>
                  <a:lnTo>
                    <a:pt x="2093671" y="1070133"/>
                  </a:lnTo>
                  <a:lnTo>
                    <a:pt x="2081594" y="1074575"/>
                  </a:lnTo>
                  <a:lnTo>
                    <a:pt x="2070153" y="1079334"/>
                  </a:lnTo>
                  <a:lnTo>
                    <a:pt x="2058712" y="1085363"/>
                  </a:lnTo>
                  <a:lnTo>
                    <a:pt x="2047588" y="1091709"/>
                  </a:lnTo>
                  <a:lnTo>
                    <a:pt x="2036783" y="1098372"/>
                  </a:lnTo>
                  <a:lnTo>
                    <a:pt x="2025977" y="1105987"/>
                  </a:lnTo>
                  <a:lnTo>
                    <a:pt x="2015490" y="1114236"/>
                  </a:lnTo>
                  <a:lnTo>
                    <a:pt x="2005320" y="1122803"/>
                  </a:lnTo>
                  <a:lnTo>
                    <a:pt x="1996103" y="1132005"/>
                  </a:lnTo>
                  <a:lnTo>
                    <a:pt x="1987204" y="1141206"/>
                  </a:lnTo>
                  <a:lnTo>
                    <a:pt x="1978941" y="1151042"/>
                  </a:lnTo>
                  <a:lnTo>
                    <a:pt x="1971314" y="1161513"/>
                  </a:lnTo>
                  <a:lnTo>
                    <a:pt x="1964322" y="1171666"/>
                  </a:lnTo>
                  <a:lnTo>
                    <a:pt x="1957330" y="1182454"/>
                  </a:lnTo>
                  <a:lnTo>
                    <a:pt x="1951610" y="1193242"/>
                  </a:lnTo>
                  <a:lnTo>
                    <a:pt x="1945889" y="1204348"/>
                  </a:lnTo>
                  <a:lnTo>
                    <a:pt x="1941122" y="1216088"/>
                  </a:lnTo>
                  <a:lnTo>
                    <a:pt x="1936673" y="1227510"/>
                  </a:lnTo>
                  <a:lnTo>
                    <a:pt x="1932859" y="1239250"/>
                  </a:lnTo>
                  <a:lnTo>
                    <a:pt x="1929999" y="1251307"/>
                  </a:lnTo>
                  <a:lnTo>
                    <a:pt x="1927456" y="1263047"/>
                  </a:lnTo>
                  <a:lnTo>
                    <a:pt x="1925231" y="1275421"/>
                  </a:lnTo>
                  <a:lnTo>
                    <a:pt x="1923642" y="1287796"/>
                  </a:lnTo>
                  <a:lnTo>
                    <a:pt x="1923007" y="1299853"/>
                  </a:lnTo>
                  <a:lnTo>
                    <a:pt x="1922371" y="1312545"/>
                  </a:lnTo>
                  <a:lnTo>
                    <a:pt x="1923007" y="1324919"/>
                  </a:lnTo>
                  <a:lnTo>
                    <a:pt x="1923642" y="1336976"/>
                  </a:lnTo>
                  <a:lnTo>
                    <a:pt x="1925231" y="1349351"/>
                  </a:lnTo>
                  <a:lnTo>
                    <a:pt x="1927456" y="1361408"/>
                  </a:lnTo>
                  <a:lnTo>
                    <a:pt x="1929999" y="1373465"/>
                  </a:lnTo>
                  <a:lnTo>
                    <a:pt x="1933177" y="1385522"/>
                  </a:lnTo>
                  <a:lnTo>
                    <a:pt x="1936990" y="1397579"/>
                  </a:lnTo>
                  <a:lnTo>
                    <a:pt x="1941440" y="1409002"/>
                  </a:lnTo>
                  <a:lnTo>
                    <a:pt x="1946843" y="1420424"/>
                  </a:lnTo>
                  <a:lnTo>
                    <a:pt x="1952563" y="1432164"/>
                  </a:lnTo>
                  <a:lnTo>
                    <a:pt x="1958919" y="1443269"/>
                  </a:lnTo>
                  <a:lnTo>
                    <a:pt x="1965593" y="1454375"/>
                  </a:lnTo>
                  <a:lnTo>
                    <a:pt x="1973539" y="1465163"/>
                  </a:lnTo>
                  <a:lnTo>
                    <a:pt x="1981802" y="1475633"/>
                  </a:lnTo>
                  <a:lnTo>
                    <a:pt x="1990065" y="1485152"/>
                  </a:lnTo>
                  <a:lnTo>
                    <a:pt x="1999281" y="1494671"/>
                  </a:lnTo>
                  <a:lnTo>
                    <a:pt x="2008816" y="1503872"/>
                  </a:lnTo>
                  <a:lnTo>
                    <a:pt x="2018350" y="1511805"/>
                  </a:lnTo>
                  <a:lnTo>
                    <a:pt x="2028838" y="1519737"/>
                  </a:lnTo>
                  <a:lnTo>
                    <a:pt x="2039325" y="1526717"/>
                  </a:lnTo>
                  <a:lnTo>
                    <a:pt x="2049813" y="1533381"/>
                  </a:lnTo>
                  <a:lnTo>
                    <a:pt x="2060937" y="1539409"/>
                  </a:lnTo>
                  <a:lnTo>
                    <a:pt x="2072060" y="1544803"/>
                  </a:lnTo>
                  <a:lnTo>
                    <a:pt x="2083501" y="1549880"/>
                  </a:lnTo>
                  <a:lnTo>
                    <a:pt x="2094942" y="1554005"/>
                  </a:lnTo>
                  <a:lnTo>
                    <a:pt x="2107019" y="1557812"/>
                  </a:lnTo>
                  <a:lnTo>
                    <a:pt x="2118778" y="1560985"/>
                  </a:lnTo>
                  <a:lnTo>
                    <a:pt x="2130855" y="1563523"/>
                  </a:lnTo>
                  <a:lnTo>
                    <a:pt x="2142932" y="1565745"/>
                  </a:lnTo>
                  <a:lnTo>
                    <a:pt x="2155326" y="1567331"/>
                  </a:lnTo>
                  <a:lnTo>
                    <a:pt x="2167721" y="1567966"/>
                  </a:lnTo>
                  <a:lnTo>
                    <a:pt x="2179798" y="1568283"/>
                  </a:lnTo>
                  <a:lnTo>
                    <a:pt x="2192510" y="1567966"/>
                  </a:lnTo>
                  <a:lnTo>
                    <a:pt x="2204905" y="1567014"/>
                  </a:lnTo>
                  <a:lnTo>
                    <a:pt x="2216982" y="1565427"/>
                  </a:lnTo>
                  <a:lnTo>
                    <a:pt x="2229058" y="1563206"/>
                  </a:lnTo>
                  <a:lnTo>
                    <a:pt x="2241135" y="1560668"/>
                  </a:lnTo>
                  <a:lnTo>
                    <a:pt x="2253212" y="1557178"/>
                  </a:lnTo>
                  <a:lnTo>
                    <a:pt x="2264971" y="1553370"/>
                  </a:lnTo>
                  <a:lnTo>
                    <a:pt x="2277048" y="1548928"/>
                  </a:lnTo>
                  <a:lnTo>
                    <a:pt x="2288489" y="1543851"/>
                  </a:lnTo>
                  <a:lnTo>
                    <a:pt x="2299930" y="1538140"/>
                  </a:lnTo>
                  <a:lnTo>
                    <a:pt x="2311053" y="1532111"/>
                  </a:lnTo>
                  <a:lnTo>
                    <a:pt x="2321859" y="1524814"/>
                  </a:lnTo>
                  <a:lnTo>
                    <a:pt x="2332665" y="1517516"/>
                  </a:lnTo>
                  <a:lnTo>
                    <a:pt x="2343152" y="1509266"/>
                  </a:lnTo>
                  <a:lnTo>
                    <a:pt x="2353322" y="1500382"/>
                  </a:lnTo>
                  <a:lnTo>
                    <a:pt x="2362539" y="1491498"/>
                  </a:lnTo>
                  <a:lnTo>
                    <a:pt x="2371437" y="1482296"/>
                  </a:lnTo>
                  <a:lnTo>
                    <a:pt x="2379701" y="1472143"/>
                  </a:lnTo>
                  <a:lnTo>
                    <a:pt x="2387328" y="1462307"/>
                  </a:lnTo>
                  <a:lnTo>
                    <a:pt x="2394955" y="1451836"/>
                  </a:lnTo>
                  <a:lnTo>
                    <a:pt x="2400994" y="1441048"/>
                  </a:lnTo>
                  <a:lnTo>
                    <a:pt x="2407350" y="1430260"/>
                  </a:lnTo>
                  <a:lnTo>
                    <a:pt x="2412753" y="1419155"/>
                  </a:lnTo>
                  <a:lnTo>
                    <a:pt x="2417520" y="1407415"/>
                  </a:lnTo>
                  <a:lnTo>
                    <a:pt x="2421969" y="1395993"/>
                  </a:lnTo>
                  <a:lnTo>
                    <a:pt x="2425783" y="1384253"/>
                  </a:lnTo>
                  <a:lnTo>
                    <a:pt x="2428961" y="1372196"/>
                  </a:lnTo>
                  <a:lnTo>
                    <a:pt x="2431504" y="1360139"/>
                  </a:lnTo>
                  <a:lnTo>
                    <a:pt x="2433411" y="1348081"/>
                  </a:lnTo>
                  <a:lnTo>
                    <a:pt x="2435000" y="1336024"/>
                  </a:lnTo>
                  <a:lnTo>
                    <a:pt x="2435635" y="1323333"/>
                  </a:lnTo>
                  <a:lnTo>
                    <a:pt x="2435953" y="1310958"/>
                  </a:lnTo>
                  <a:lnTo>
                    <a:pt x="2435635" y="1298901"/>
                  </a:lnTo>
                  <a:lnTo>
                    <a:pt x="2435000" y="1286527"/>
                  </a:lnTo>
                  <a:lnTo>
                    <a:pt x="2433411" y="1274152"/>
                  </a:lnTo>
                  <a:lnTo>
                    <a:pt x="2431186" y="1262095"/>
                  </a:lnTo>
                  <a:lnTo>
                    <a:pt x="2428643" y="1250038"/>
                  </a:lnTo>
                  <a:lnTo>
                    <a:pt x="2425465" y="1237981"/>
                  </a:lnTo>
                  <a:lnTo>
                    <a:pt x="2421652" y="1225924"/>
                  </a:lnTo>
                  <a:lnTo>
                    <a:pt x="2416884" y="1214501"/>
                  </a:lnTo>
                  <a:lnTo>
                    <a:pt x="2411799" y="1203079"/>
                  </a:lnTo>
                  <a:lnTo>
                    <a:pt x="2406079" y="1191339"/>
                  </a:lnTo>
                  <a:lnTo>
                    <a:pt x="2399723" y="1180233"/>
                  </a:lnTo>
                  <a:lnTo>
                    <a:pt x="2393049" y="1169128"/>
                  </a:lnTo>
                  <a:lnTo>
                    <a:pt x="2385103" y="1158657"/>
                  </a:lnTo>
                  <a:lnTo>
                    <a:pt x="2376840" y="1148187"/>
                  </a:lnTo>
                  <a:lnTo>
                    <a:pt x="2368259" y="1138351"/>
                  </a:lnTo>
                  <a:lnTo>
                    <a:pt x="2359043" y="1128832"/>
                  </a:lnTo>
                  <a:lnTo>
                    <a:pt x="2349826" y="1120265"/>
                  </a:lnTo>
                  <a:lnTo>
                    <a:pt x="2340292" y="1111698"/>
                  </a:lnTo>
                  <a:lnTo>
                    <a:pt x="2329804" y="1103766"/>
                  </a:lnTo>
                  <a:lnTo>
                    <a:pt x="2319317" y="1096785"/>
                  </a:lnTo>
                  <a:lnTo>
                    <a:pt x="2308829" y="1090122"/>
                  </a:lnTo>
                  <a:lnTo>
                    <a:pt x="2297705" y="1084094"/>
                  </a:lnTo>
                  <a:lnTo>
                    <a:pt x="2286582" y="1078700"/>
                  </a:lnTo>
                  <a:lnTo>
                    <a:pt x="2275141" y="1073623"/>
                  </a:lnTo>
                  <a:lnTo>
                    <a:pt x="2263700" y="1069181"/>
                  </a:lnTo>
                  <a:lnTo>
                    <a:pt x="2251623" y="1065691"/>
                  </a:lnTo>
                  <a:lnTo>
                    <a:pt x="2239864" y="1062518"/>
                  </a:lnTo>
                  <a:lnTo>
                    <a:pt x="2227787" y="1059979"/>
                  </a:lnTo>
                  <a:lnTo>
                    <a:pt x="2215710" y="1057758"/>
                  </a:lnTo>
                  <a:lnTo>
                    <a:pt x="2203316" y="1056172"/>
                  </a:lnTo>
                  <a:lnTo>
                    <a:pt x="2190921" y="1055537"/>
                  </a:lnTo>
                  <a:lnTo>
                    <a:pt x="2178844" y="1055220"/>
                  </a:lnTo>
                  <a:close/>
                  <a:moveTo>
                    <a:pt x="2144839" y="823913"/>
                  </a:moveTo>
                  <a:lnTo>
                    <a:pt x="2301519" y="838826"/>
                  </a:lnTo>
                  <a:lnTo>
                    <a:pt x="2292938" y="930841"/>
                  </a:lnTo>
                  <a:lnTo>
                    <a:pt x="2302155" y="933379"/>
                  </a:lnTo>
                  <a:lnTo>
                    <a:pt x="2311053" y="936235"/>
                  </a:lnTo>
                  <a:lnTo>
                    <a:pt x="2319952" y="939725"/>
                  </a:lnTo>
                  <a:lnTo>
                    <a:pt x="2328851" y="943215"/>
                  </a:lnTo>
                  <a:lnTo>
                    <a:pt x="2338067" y="946706"/>
                  </a:lnTo>
                  <a:lnTo>
                    <a:pt x="2346330" y="950513"/>
                  </a:lnTo>
                  <a:lnTo>
                    <a:pt x="2354911" y="954638"/>
                  </a:lnTo>
                  <a:lnTo>
                    <a:pt x="2363492" y="959080"/>
                  </a:lnTo>
                  <a:lnTo>
                    <a:pt x="2372073" y="963522"/>
                  </a:lnTo>
                  <a:lnTo>
                    <a:pt x="2380654" y="968282"/>
                  </a:lnTo>
                  <a:lnTo>
                    <a:pt x="2388917" y="973358"/>
                  </a:lnTo>
                  <a:lnTo>
                    <a:pt x="2397180" y="978752"/>
                  </a:lnTo>
                  <a:lnTo>
                    <a:pt x="2405125" y="983829"/>
                  </a:lnTo>
                  <a:lnTo>
                    <a:pt x="2413071" y="989540"/>
                  </a:lnTo>
                  <a:lnTo>
                    <a:pt x="2420698" y="995569"/>
                  </a:lnTo>
                  <a:lnTo>
                    <a:pt x="2428643" y="1001280"/>
                  </a:lnTo>
                  <a:lnTo>
                    <a:pt x="2499197" y="943215"/>
                  </a:lnTo>
                  <a:lnTo>
                    <a:pt x="2599625" y="1063787"/>
                  </a:lnTo>
                  <a:lnTo>
                    <a:pt x="2529389" y="1122169"/>
                  </a:lnTo>
                  <a:lnTo>
                    <a:pt x="2533839" y="1130736"/>
                  </a:lnTo>
                  <a:lnTo>
                    <a:pt x="2538288" y="1139620"/>
                  </a:lnTo>
                  <a:lnTo>
                    <a:pt x="2542420" y="1148504"/>
                  </a:lnTo>
                  <a:lnTo>
                    <a:pt x="2546551" y="1157388"/>
                  </a:lnTo>
                  <a:lnTo>
                    <a:pt x="2550365" y="1166590"/>
                  </a:lnTo>
                  <a:lnTo>
                    <a:pt x="2553543" y="1175474"/>
                  </a:lnTo>
                  <a:lnTo>
                    <a:pt x="2557039" y="1184676"/>
                  </a:lnTo>
                  <a:lnTo>
                    <a:pt x="2559899" y="1193560"/>
                  </a:lnTo>
                  <a:lnTo>
                    <a:pt x="2562442" y="1203079"/>
                  </a:lnTo>
                  <a:lnTo>
                    <a:pt x="2564984" y="1212280"/>
                  </a:lnTo>
                  <a:lnTo>
                    <a:pt x="2567527" y="1221799"/>
                  </a:lnTo>
                  <a:lnTo>
                    <a:pt x="2569116" y="1231318"/>
                  </a:lnTo>
                  <a:lnTo>
                    <a:pt x="2571022" y="1240519"/>
                  </a:lnTo>
                  <a:lnTo>
                    <a:pt x="2572612" y="1249721"/>
                  </a:lnTo>
                  <a:lnTo>
                    <a:pt x="2574201" y="1259557"/>
                  </a:lnTo>
                  <a:lnTo>
                    <a:pt x="2575154" y="1269075"/>
                  </a:lnTo>
                  <a:lnTo>
                    <a:pt x="2665412" y="1277325"/>
                  </a:lnTo>
                  <a:lnTo>
                    <a:pt x="2650793" y="1433433"/>
                  </a:lnTo>
                  <a:lnTo>
                    <a:pt x="2561170" y="1425501"/>
                  </a:lnTo>
                  <a:lnTo>
                    <a:pt x="2558310" y="1434385"/>
                  </a:lnTo>
                  <a:lnTo>
                    <a:pt x="2555132" y="1443587"/>
                  </a:lnTo>
                  <a:lnTo>
                    <a:pt x="2552272" y="1452471"/>
                  </a:lnTo>
                  <a:lnTo>
                    <a:pt x="2548458" y="1461355"/>
                  </a:lnTo>
                  <a:lnTo>
                    <a:pt x="2544644" y="1470239"/>
                  </a:lnTo>
                  <a:lnTo>
                    <a:pt x="2540513" y="1479124"/>
                  </a:lnTo>
                  <a:lnTo>
                    <a:pt x="2536381" y="1488008"/>
                  </a:lnTo>
                  <a:lnTo>
                    <a:pt x="2531932" y="1496575"/>
                  </a:lnTo>
                  <a:lnTo>
                    <a:pt x="2527482" y="1505142"/>
                  </a:lnTo>
                  <a:lnTo>
                    <a:pt x="2522715" y="1513708"/>
                  </a:lnTo>
                  <a:lnTo>
                    <a:pt x="2517630" y="1521958"/>
                  </a:lnTo>
                  <a:lnTo>
                    <a:pt x="2512228" y="1530208"/>
                  </a:lnTo>
                  <a:lnTo>
                    <a:pt x="2506825" y="1538140"/>
                  </a:lnTo>
                  <a:lnTo>
                    <a:pt x="2501104" y="1546390"/>
                  </a:lnTo>
                  <a:lnTo>
                    <a:pt x="2495384" y="1554322"/>
                  </a:lnTo>
                  <a:lnTo>
                    <a:pt x="2489027" y="1561937"/>
                  </a:lnTo>
                  <a:lnTo>
                    <a:pt x="2546233" y="1631107"/>
                  </a:lnTo>
                  <a:lnTo>
                    <a:pt x="2425465" y="1731372"/>
                  </a:lnTo>
                  <a:lnTo>
                    <a:pt x="2367624" y="1662202"/>
                  </a:lnTo>
                  <a:lnTo>
                    <a:pt x="2359043" y="1666644"/>
                  </a:lnTo>
                  <a:lnTo>
                    <a:pt x="2350144" y="1671086"/>
                  </a:lnTo>
                  <a:lnTo>
                    <a:pt x="2341245" y="1675211"/>
                  </a:lnTo>
                  <a:lnTo>
                    <a:pt x="2332029" y="1679018"/>
                  </a:lnTo>
                  <a:lnTo>
                    <a:pt x="2323130" y="1682826"/>
                  </a:lnTo>
                  <a:lnTo>
                    <a:pt x="2313596" y="1685999"/>
                  </a:lnTo>
                  <a:lnTo>
                    <a:pt x="2304697" y="1689489"/>
                  </a:lnTo>
                  <a:lnTo>
                    <a:pt x="2295481" y="1692344"/>
                  </a:lnTo>
                  <a:lnTo>
                    <a:pt x="2286264" y="1694883"/>
                  </a:lnTo>
                  <a:lnTo>
                    <a:pt x="2277048" y="1697421"/>
                  </a:lnTo>
                  <a:lnTo>
                    <a:pt x="2267196" y="1699642"/>
                  </a:lnTo>
                  <a:lnTo>
                    <a:pt x="2257979" y="1701546"/>
                  </a:lnTo>
                  <a:lnTo>
                    <a:pt x="2248763" y="1703450"/>
                  </a:lnTo>
                  <a:lnTo>
                    <a:pt x="2238910" y="1705036"/>
                  </a:lnTo>
                  <a:lnTo>
                    <a:pt x="2229376" y="1706623"/>
                  </a:lnTo>
                  <a:lnTo>
                    <a:pt x="2220160" y="1707575"/>
                  </a:lnTo>
                  <a:lnTo>
                    <a:pt x="2211579" y="1797051"/>
                  </a:lnTo>
                  <a:lnTo>
                    <a:pt x="2054898" y="1782138"/>
                  </a:lnTo>
                  <a:lnTo>
                    <a:pt x="2063161" y="1692027"/>
                  </a:lnTo>
                  <a:lnTo>
                    <a:pt x="2054263" y="1689172"/>
                  </a:lnTo>
                  <a:lnTo>
                    <a:pt x="2045364" y="1685999"/>
                  </a:lnTo>
                  <a:lnTo>
                    <a:pt x="2035830" y="1682826"/>
                  </a:lnTo>
                  <a:lnTo>
                    <a:pt x="2027249" y="1679335"/>
                  </a:lnTo>
                  <a:lnTo>
                    <a:pt x="2018350" y="1675528"/>
                  </a:lnTo>
                  <a:lnTo>
                    <a:pt x="2009451" y="1671720"/>
                  </a:lnTo>
                  <a:lnTo>
                    <a:pt x="2000870" y="1667596"/>
                  </a:lnTo>
                  <a:lnTo>
                    <a:pt x="1992289" y="1663154"/>
                  </a:lnTo>
                  <a:lnTo>
                    <a:pt x="1984026" y="1658077"/>
                  </a:lnTo>
                  <a:lnTo>
                    <a:pt x="1975445" y="1653317"/>
                  </a:lnTo>
                  <a:lnTo>
                    <a:pt x="1967182" y="1648241"/>
                  </a:lnTo>
                  <a:lnTo>
                    <a:pt x="1958919" y="1642847"/>
                  </a:lnTo>
                  <a:lnTo>
                    <a:pt x="1950656" y="1637453"/>
                  </a:lnTo>
                  <a:lnTo>
                    <a:pt x="1943029" y="1631742"/>
                  </a:lnTo>
                  <a:lnTo>
                    <a:pt x="1935084" y="1626030"/>
                  </a:lnTo>
                  <a:lnTo>
                    <a:pt x="1927456" y="1620002"/>
                  </a:lnTo>
                  <a:lnTo>
                    <a:pt x="1857220" y="1678384"/>
                  </a:lnTo>
                  <a:lnTo>
                    <a:pt x="1756792" y="1556860"/>
                  </a:lnTo>
                  <a:lnTo>
                    <a:pt x="1827346" y="1498478"/>
                  </a:lnTo>
                  <a:lnTo>
                    <a:pt x="1822896" y="1489594"/>
                  </a:lnTo>
                  <a:lnTo>
                    <a:pt x="1818765" y="1481027"/>
                  </a:lnTo>
                  <a:lnTo>
                    <a:pt x="1814633" y="1472143"/>
                  </a:lnTo>
                  <a:lnTo>
                    <a:pt x="1810820" y="1463259"/>
                  </a:lnTo>
                  <a:lnTo>
                    <a:pt x="1807324" y="1454057"/>
                  </a:lnTo>
                  <a:lnTo>
                    <a:pt x="1803828" y="1445173"/>
                  </a:lnTo>
                  <a:lnTo>
                    <a:pt x="1800968" y="1436289"/>
                  </a:lnTo>
                  <a:lnTo>
                    <a:pt x="1797789" y="1426770"/>
                  </a:lnTo>
                  <a:lnTo>
                    <a:pt x="1795247" y="1417569"/>
                  </a:lnTo>
                  <a:lnTo>
                    <a:pt x="1792704" y="1408367"/>
                  </a:lnTo>
                  <a:lnTo>
                    <a:pt x="1790480" y="1399166"/>
                  </a:lnTo>
                  <a:lnTo>
                    <a:pt x="1788573" y="1389647"/>
                  </a:lnTo>
                  <a:lnTo>
                    <a:pt x="1786666" y="1380445"/>
                  </a:lnTo>
                  <a:lnTo>
                    <a:pt x="1785395" y="1371244"/>
                  </a:lnTo>
                  <a:lnTo>
                    <a:pt x="1783170" y="1352206"/>
                  </a:lnTo>
                  <a:lnTo>
                    <a:pt x="1690687" y="1343639"/>
                  </a:lnTo>
                  <a:lnTo>
                    <a:pt x="1705624" y="1186897"/>
                  </a:lnTo>
                  <a:lnTo>
                    <a:pt x="1798425" y="1195781"/>
                  </a:lnTo>
                  <a:lnTo>
                    <a:pt x="1801285" y="1186897"/>
                  </a:lnTo>
                  <a:lnTo>
                    <a:pt x="1804146" y="1178012"/>
                  </a:lnTo>
                  <a:lnTo>
                    <a:pt x="1807642" y="1169128"/>
                  </a:lnTo>
                  <a:lnTo>
                    <a:pt x="1810820" y="1160244"/>
                  </a:lnTo>
                  <a:lnTo>
                    <a:pt x="1814633" y="1151677"/>
                  </a:lnTo>
                  <a:lnTo>
                    <a:pt x="1818765" y="1142793"/>
                  </a:lnTo>
                  <a:lnTo>
                    <a:pt x="1822896" y="1134226"/>
                  </a:lnTo>
                  <a:lnTo>
                    <a:pt x="1827346" y="1125659"/>
                  </a:lnTo>
                  <a:lnTo>
                    <a:pt x="1831795" y="1117727"/>
                  </a:lnTo>
                  <a:lnTo>
                    <a:pt x="1836562" y="1109160"/>
                  </a:lnTo>
                  <a:lnTo>
                    <a:pt x="1841329" y="1100910"/>
                  </a:lnTo>
                  <a:lnTo>
                    <a:pt x="1846732" y="1092661"/>
                  </a:lnTo>
                  <a:lnTo>
                    <a:pt x="1852135" y="1085045"/>
                  </a:lnTo>
                  <a:lnTo>
                    <a:pt x="1857856" y="1077113"/>
                  </a:lnTo>
                  <a:lnTo>
                    <a:pt x="1863894" y="1069181"/>
                  </a:lnTo>
                  <a:lnTo>
                    <a:pt x="1869615" y="1061566"/>
                  </a:lnTo>
                  <a:lnTo>
                    <a:pt x="1810184" y="989858"/>
                  </a:lnTo>
                  <a:lnTo>
                    <a:pt x="1931588" y="889593"/>
                  </a:lnTo>
                  <a:lnTo>
                    <a:pt x="1990700" y="961301"/>
                  </a:lnTo>
                  <a:lnTo>
                    <a:pt x="1999599" y="956859"/>
                  </a:lnTo>
                  <a:lnTo>
                    <a:pt x="2008180" y="952734"/>
                  </a:lnTo>
                  <a:lnTo>
                    <a:pt x="2017079" y="948609"/>
                  </a:lnTo>
                  <a:lnTo>
                    <a:pt x="2025977" y="944485"/>
                  </a:lnTo>
                  <a:lnTo>
                    <a:pt x="2034876" y="941312"/>
                  </a:lnTo>
                  <a:lnTo>
                    <a:pt x="2043775" y="937504"/>
                  </a:lnTo>
                  <a:lnTo>
                    <a:pt x="2052673" y="934649"/>
                  </a:lnTo>
                  <a:lnTo>
                    <a:pt x="2061890" y="931476"/>
                  </a:lnTo>
                  <a:lnTo>
                    <a:pt x="2071424" y="928937"/>
                  </a:lnTo>
                  <a:lnTo>
                    <a:pt x="2080641" y="926399"/>
                  </a:lnTo>
                  <a:lnTo>
                    <a:pt x="2089539" y="924178"/>
                  </a:lnTo>
                  <a:lnTo>
                    <a:pt x="2099074" y="922274"/>
                  </a:lnTo>
                  <a:lnTo>
                    <a:pt x="2108608" y="920370"/>
                  </a:lnTo>
                  <a:lnTo>
                    <a:pt x="2117825" y="918784"/>
                  </a:lnTo>
                  <a:lnTo>
                    <a:pt x="2127041" y="917515"/>
                  </a:lnTo>
                  <a:lnTo>
                    <a:pt x="2136258" y="916246"/>
                  </a:lnTo>
                  <a:lnTo>
                    <a:pt x="2144839" y="823913"/>
                  </a:lnTo>
                  <a:close/>
                  <a:moveTo>
                    <a:pt x="1509345" y="590550"/>
                  </a:moveTo>
                  <a:lnTo>
                    <a:pt x="1518239" y="590550"/>
                  </a:lnTo>
                  <a:lnTo>
                    <a:pt x="1526817" y="591817"/>
                  </a:lnTo>
                  <a:lnTo>
                    <a:pt x="1535394" y="593400"/>
                  </a:lnTo>
                  <a:lnTo>
                    <a:pt x="1543971" y="596250"/>
                  </a:lnTo>
                  <a:lnTo>
                    <a:pt x="1551912" y="599417"/>
                  </a:lnTo>
                  <a:lnTo>
                    <a:pt x="1559854" y="603534"/>
                  </a:lnTo>
                  <a:lnTo>
                    <a:pt x="1566843" y="608601"/>
                  </a:lnTo>
                  <a:lnTo>
                    <a:pt x="1570655" y="611452"/>
                  </a:lnTo>
                  <a:lnTo>
                    <a:pt x="1574149" y="614302"/>
                  </a:lnTo>
                  <a:lnTo>
                    <a:pt x="1577326" y="617469"/>
                  </a:lnTo>
                  <a:lnTo>
                    <a:pt x="1580185" y="620953"/>
                  </a:lnTo>
                  <a:lnTo>
                    <a:pt x="1583362" y="624753"/>
                  </a:lnTo>
                  <a:lnTo>
                    <a:pt x="1586221" y="628237"/>
                  </a:lnTo>
                  <a:lnTo>
                    <a:pt x="1588762" y="632037"/>
                  </a:lnTo>
                  <a:lnTo>
                    <a:pt x="1591621" y="636154"/>
                  </a:lnTo>
                  <a:lnTo>
                    <a:pt x="1593845" y="640271"/>
                  </a:lnTo>
                  <a:lnTo>
                    <a:pt x="1595433" y="644388"/>
                  </a:lnTo>
                  <a:lnTo>
                    <a:pt x="1597339" y="648505"/>
                  </a:lnTo>
                  <a:lnTo>
                    <a:pt x="1598927" y="652305"/>
                  </a:lnTo>
                  <a:lnTo>
                    <a:pt x="1601151" y="660856"/>
                  </a:lnTo>
                  <a:lnTo>
                    <a:pt x="1603057" y="669724"/>
                  </a:lnTo>
                  <a:lnTo>
                    <a:pt x="1603375" y="678274"/>
                  </a:lnTo>
                  <a:lnTo>
                    <a:pt x="1603375" y="687142"/>
                  </a:lnTo>
                  <a:lnTo>
                    <a:pt x="1602104" y="696326"/>
                  </a:lnTo>
                  <a:lnTo>
                    <a:pt x="1600516" y="704560"/>
                  </a:lnTo>
                  <a:lnTo>
                    <a:pt x="1597657" y="712794"/>
                  </a:lnTo>
                  <a:lnTo>
                    <a:pt x="1594480" y="721028"/>
                  </a:lnTo>
                  <a:lnTo>
                    <a:pt x="1590350" y="728629"/>
                  </a:lnTo>
                  <a:lnTo>
                    <a:pt x="1585268" y="736229"/>
                  </a:lnTo>
                  <a:lnTo>
                    <a:pt x="1582409" y="739396"/>
                  </a:lnTo>
                  <a:lnTo>
                    <a:pt x="1579550" y="742880"/>
                  </a:lnTo>
                  <a:lnTo>
                    <a:pt x="1576373" y="746047"/>
                  </a:lnTo>
                  <a:lnTo>
                    <a:pt x="1572879" y="749531"/>
                  </a:lnTo>
                  <a:lnTo>
                    <a:pt x="1569384" y="752381"/>
                  </a:lnTo>
                  <a:lnTo>
                    <a:pt x="1565572" y="755231"/>
                  </a:lnTo>
                  <a:lnTo>
                    <a:pt x="1297460" y="948099"/>
                  </a:lnTo>
                  <a:lnTo>
                    <a:pt x="1293012" y="951266"/>
                  </a:lnTo>
                  <a:lnTo>
                    <a:pt x="1288247" y="953799"/>
                  </a:lnTo>
                  <a:lnTo>
                    <a:pt x="1283164" y="956333"/>
                  </a:lnTo>
                  <a:lnTo>
                    <a:pt x="1278399" y="958550"/>
                  </a:lnTo>
                  <a:lnTo>
                    <a:pt x="1273634" y="960450"/>
                  </a:lnTo>
                  <a:lnTo>
                    <a:pt x="1268869" y="962033"/>
                  </a:lnTo>
                  <a:lnTo>
                    <a:pt x="1263469" y="962983"/>
                  </a:lnTo>
                  <a:lnTo>
                    <a:pt x="1258386" y="964250"/>
                  </a:lnTo>
                  <a:lnTo>
                    <a:pt x="1253304" y="964884"/>
                  </a:lnTo>
                  <a:lnTo>
                    <a:pt x="1247903" y="965200"/>
                  </a:lnTo>
                  <a:lnTo>
                    <a:pt x="1242820" y="965200"/>
                  </a:lnTo>
                  <a:lnTo>
                    <a:pt x="1237102" y="964884"/>
                  </a:lnTo>
                  <a:lnTo>
                    <a:pt x="1232020" y="964567"/>
                  </a:lnTo>
                  <a:lnTo>
                    <a:pt x="1226937" y="963617"/>
                  </a:lnTo>
                  <a:lnTo>
                    <a:pt x="1221537" y="962667"/>
                  </a:lnTo>
                  <a:lnTo>
                    <a:pt x="1216454" y="961083"/>
                  </a:lnTo>
                  <a:lnTo>
                    <a:pt x="1006475" y="894894"/>
                  </a:lnTo>
                  <a:lnTo>
                    <a:pt x="1009652" y="885393"/>
                  </a:lnTo>
                  <a:lnTo>
                    <a:pt x="1013464" y="875259"/>
                  </a:lnTo>
                  <a:lnTo>
                    <a:pt x="1017911" y="862591"/>
                  </a:lnTo>
                  <a:lnTo>
                    <a:pt x="1022676" y="847706"/>
                  </a:lnTo>
                  <a:lnTo>
                    <a:pt x="1027123" y="832188"/>
                  </a:lnTo>
                  <a:lnTo>
                    <a:pt x="1029029" y="824271"/>
                  </a:lnTo>
                  <a:lnTo>
                    <a:pt x="1030935" y="816353"/>
                  </a:lnTo>
                  <a:lnTo>
                    <a:pt x="1031888" y="808753"/>
                  </a:lnTo>
                  <a:lnTo>
                    <a:pt x="1033159" y="801469"/>
                  </a:lnTo>
                  <a:lnTo>
                    <a:pt x="1033794" y="793868"/>
                  </a:lnTo>
                  <a:lnTo>
                    <a:pt x="1033794" y="786584"/>
                  </a:lnTo>
                  <a:lnTo>
                    <a:pt x="1033794" y="778666"/>
                  </a:lnTo>
                  <a:lnTo>
                    <a:pt x="1033477" y="770749"/>
                  </a:lnTo>
                  <a:lnTo>
                    <a:pt x="1032841" y="762832"/>
                  </a:lnTo>
                  <a:lnTo>
                    <a:pt x="1031888" y="755548"/>
                  </a:lnTo>
                  <a:lnTo>
                    <a:pt x="1029665" y="740980"/>
                  </a:lnTo>
                  <a:lnTo>
                    <a:pt x="1027441" y="727995"/>
                  </a:lnTo>
                  <a:lnTo>
                    <a:pt x="1025217" y="718178"/>
                  </a:lnTo>
                  <a:lnTo>
                    <a:pt x="1022994" y="708994"/>
                  </a:lnTo>
                  <a:lnTo>
                    <a:pt x="1227572" y="773599"/>
                  </a:lnTo>
                  <a:lnTo>
                    <a:pt x="1458835" y="607651"/>
                  </a:lnTo>
                  <a:lnTo>
                    <a:pt x="1462965" y="605118"/>
                  </a:lnTo>
                  <a:lnTo>
                    <a:pt x="1467095" y="602268"/>
                  </a:lnTo>
                  <a:lnTo>
                    <a:pt x="1470589" y="600051"/>
                  </a:lnTo>
                  <a:lnTo>
                    <a:pt x="1474719" y="598467"/>
                  </a:lnTo>
                  <a:lnTo>
                    <a:pt x="1479166" y="596567"/>
                  </a:lnTo>
                  <a:lnTo>
                    <a:pt x="1483296" y="594984"/>
                  </a:lnTo>
                  <a:lnTo>
                    <a:pt x="1491873" y="592767"/>
                  </a:lnTo>
                  <a:lnTo>
                    <a:pt x="1500768" y="591183"/>
                  </a:lnTo>
                  <a:lnTo>
                    <a:pt x="1509345" y="590550"/>
                  </a:lnTo>
                  <a:close/>
                  <a:moveTo>
                    <a:pt x="690596" y="539750"/>
                  </a:moveTo>
                  <a:lnTo>
                    <a:pt x="691548" y="539750"/>
                  </a:lnTo>
                  <a:lnTo>
                    <a:pt x="693769" y="540067"/>
                  </a:lnTo>
                  <a:lnTo>
                    <a:pt x="702016" y="540702"/>
                  </a:lnTo>
                  <a:lnTo>
                    <a:pt x="727394" y="541020"/>
                  </a:lnTo>
                  <a:lnTo>
                    <a:pt x="757531" y="541655"/>
                  </a:lnTo>
                  <a:lnTo>
                    <a:pt x="770854" y="541972"/>
                  </a:lnTo>
                  <a:lnTo>
                    <a:pt x="781640" y="543242"/>
                  </a:lnTo>
                  <a:lnTo>
                    <a:pt x="781957" y="543242"/>
                  </a:lnTo>
                  <a:lnTo>
                    <a:pt x="785763" y="546734"/>
                  </a:lnTo>
                  <a:lnTo>
                    <a:pt x="789887" y="552130"/>
                  </a:lnTo>
                  <a:lnTo>
                    <a:pt x="794646" y="558479"/>
                  </a:lnTo>
                  <a:lnTo>
                    <a:pt x="799404" y="566415"/>
                  </a:lnTo>
                  <a:lnTo>
                    <a:pt x="804797" y="576573"/>
                  </a:lnTo>
                  <a:lnTo>
                    <a:pt x="809872" y="588001"/>
                  </a:lnTo>
                  <a:lnTo>
                    <a:pt x="812093" y="594668"/>
                  </a:lnTo>
                  <a:lnTo>
                    <a:pt x="814631" y="602286"/>
                  </a:lnTo>
                  <a:lnTo>
                    <a:pt x="817169" y="609905"/>
                  </a:lnTo>
                  <a:lnTo>
                    <a:pt x="820024" y="618476"/>
                  </a:lnTo>
                  <a:lnTo>
                    <a:pt x="822244" y="627364"/>
                  </a:lnTo>
                  <a:lnTo>
                    <a:pt x="824465" y="637205"/>
                  </a:lnTo>
                  <a:lnTo>
                    <a:pt x="826685" y="647681"/>
                  </a:lnTo>
                  <a:lnTo>
                    <a:pt x="828906" y="658791"/>
                  </a:lnTo>
                  <a:lnTo>
                    <a:pt x="830809" y="670537"/>
                  </a:lnTo>
                  <a:lnTo>
                    <a:pt x="832395" y="683235"/>
                  </a:lnTo>
                  <a:lnTo>
                    <a:pt x="834299" y="696567"/>
                  </a:lnTo>
                  <a:lnTo>
                    <a:pt x="835885" y="710535"/>
                  </a:lnTo>
                  <a:lnTo>
                    <a:pt x="836836" y="725454"/>
                  </a:lnTo>
                  <a:lnTo>
                    <a:pt x="838105" y="741644"/>
                  </a:lnTo>
                  <a:lnTo>
                    <a:pt x="839057" y="757834"/>
                  </a:lnTo>
                  <a:lnTo>
                    <a:pt x="840009" y="775611"/>
                  </a:lnTo>
                  <a:lnTo>
                    <a:pt x="840326" y="794022"/>
                  </a:lnTo>
                  <a:lnTo>
                    <a:pt x="840643" y="813069"/>
                  </a:lnTo>
                  <a:lnTo>
                    <a:pt x="840326" y="833703"/>
                  </a:lnTo>
                  <a:lnTo>
                    <a:pt x="840326" y="854972"/>
                  </a:lnTo>
                  <a:lnTo>
                    <a:pt x="844767" y="839735"/>
                  </a:lnTo>
                  <a:lnTo>
                    <a:pt x="849208" y="824497"/>
                  </a:lnTo>
                  <a:lnTo>
                    <a:pt x="857456" y="794975"/>
                  </a:lnTo>
                  <a:lnTo>
                    <a:pt x="864435" y="767992"/>
                  </a:lnTo>
                  <a:lnTo>
                    <a:pt x="870145" y="742914"/>
                  </a:lnTo>
                  <a:lnTo>
                    <a:pt x="878710" y="705456"/>
                  </a:lnTo>
                  <a:lnTo>
                    <a:pt x="881248" y="694028"/>
                  </a:lnTo>
                  <a:lnTo>
                    <a:pt x="882517" y="688314"/>
                  </a:lnTo>
                  <a:lnTo>
                    <a:pt x="878076" y="679425"/>
                  </a:lnTo>
                  <a:lnTo>
                    <a:pt x="874586" y="670854"/>
                  </a:lnTo>
                  <a:lnTo>
                    <a:pt x="871097" y="663236"/>
                  </a:lnTo>
                  <a:lnTo>
                    <a:pt x="868559" y="655617"/>
                  </a:lnTo>
                  <a:lnTo>
                    <a:pt x="864752" y="644506"/>
                  </a:lnTo>
                  <a:lnTo>
                    <a:pt x="863801" y="640380"/>
                  </a:lnTo>
                  <a:lnTo>
                    <a:pt x="867290" y="637205"/>
                  </a:lnTo>
                  <a:lnTo>
                    <a:pt x="876489" y="629269"/>
                  </a:lnTo>
                  <a:lnTo>
                    <a:pt x="881882" y="624507"/>
                  </a:lnTo>
                  <a:lnTo>
                    <a:pt x="888227" y="619746"/>
                  </a:lnTo>
                  <a:lnTo>
                    <a:pt x="894571" y="615619"/>
                  </a:lnTo>
                  <a:lnTo>
                    <a:pt x="900598" y="611810"/>
                  </a:lnTo>
                  <a:lnTo>
                    <a:pt x="921535" y="619746"/>
                  </a:lnTo>
                  <a:lnTo>
                    <a:pt x="939300" y="659426"/>
                  </a:lnTo>
                  <a:lnTo>
                    <a:pt x="934224" y="671172"/>
                  </a:lnTo>
                  <a:lnTo>
                    <a:pt x="928514" y="683235"/>
                  </a:lnTo>
                  <a:lnTo>
                    <a:pt x="922487" y="695932"/>
                  </a:lnTo>
                  <a:lnTo>
                    <a:pt x="923439" y="707043"/>
                  </a:lnTo>
                  <a:lnTo>
                    <a:pt x="924073" y="720693"/>
                  </a:lnTo>
                  <a:lnTo>
                    <a:pt x="924708" y="736248"/>
                  </a:lnTo>
                  <a:lnTo>
                    <a:pt x="924073" y="753390"/>
                  </a:lnTo>
                  <a:lnTo>
                    <a:pt x="923439" y="790213"/>
                  </a:lnTo>
                  <a:lnTo>
                    <a:pt x="921852" y="827354"/>
                  </a:lnTo>
                  <a:lnTo>
                    <a:pt x="920266" y="862273"/>
                  </a:lnTo>
                  <a:lnTo>
                    <a:pt x="918680" y="891161"/>
                  </a:lnTo>
                  <a:lnTo>
                    <a:pt x="916777" y="918461"/>
                  </a:lnTo>
                  <a:lnTo>
                    <a:pt x="918680" y="913382"/>
                  </a:lnTo>
                  <a:lnTo>
                    <a:pt x="923756" y="899097"/>
                  </a:lnTo>
                  <a:lnTo>
                    <a:pt x="927245" y="888621"/>
                  </a:lnTo>
                  <a:lnTo>
                    <a:pt x="931369" y="876241"/>
                  </a:lnTo>
                  <a:lnTo>
                    <a:pt x="935493" y="862273"/>
                  </a:lnTo>
                  <a:lnTo>
                    <a:pt x="939934" y="846401"/>
                  </a:lnTo>
                  <a:lnTo>
                    <a:pt x="943741" y="828307"/>
                  </a:lnTo>
                  <a:lnTo>
                    <a:pt x="947865" y="809260"/>
                  </a:lnTo>
                  <a:lnTo>
                    <a:pt x="951672" y="788626"/>
                  </a:lnTo>
                  <a:lnTo>
                    <a:pt x="955161" y="766722"/>
                  </a:lnTo>
                  <a:lnTo>
                    <a:pt x="957699" y="743866"/>
                  </a:lnTo>
                  <a:lnTo>
                    <a:pt x="958650" y="731486"/>
                  </a:lnTo>
                  <a:lnTo>
                    <a:pt x="959919" y="719106"/>
                  </a:lnTo>
                  <a:lnTo>
                    <a:pt x="960554" y="707043"/>
                  </a:lnTo>
                  <a:lnTo>
                    <a:pt x="960871" y="694345"/>
                  </a:lnTo>
                  <a:lnTo>
                    <a:pt x="961188" y="681330"/>
                  </a:lnTo>
                  <a:lnTo>
                    <a:pt x="961188" y="668315"/>
                  </a:lnTo>
                  <a:lnTo>
                    <a:pt x="969119" y="649268"/>
                  </a:lnTo>
                  <a:lnTo>
                    <a:pt x="970705" y="651173"/>
                  </a:lnTo>
                  <a:lnTo>
                    <a:pt x="973877" y="656887"/>
                  </a:lnTo>
                  <a:lnTo>
                    <a:pt x="976098" y="661331"/>
                  </a:lnTo>
                  <a:lnTo>
                    <a:pt x="978636" y="666727"/>
                  </a:lnTo>
                  <a:lnTo>
                    <a:pt x="981808" y="673076"/>
                  </a:lnTo>
                  <a:lnTo>
                    <a:pt x="984663" y="681012"/>
                  </a:lnTo>
                  <a:lnTo>
                    <a:pt x="988152" y="690218"/>
                  </a:lnTo>
                  <a:lnTo>
                    <a:pt x="991007" y="700377"/>
                  </a:lnTo>
                  <a:lnTo>
                    <a:pt x="993862" y="712122"/>
                  </a:lnTo>
                  <a:lnTo>
                    <a:pt x="997035" y="724820"/>
                  </a:lnTo>
                  <a:lnTo>
                    <a:pt x="999572" y="739422"/>
                  </a:lnTo>
                  <a:lnTo>
                    <a:pt x="1002110" y="754977"/>
                  </a:lnTo>
                  <a:lnTo>
                    <a:pt x="1004013" y="772436"/>
                  </a:lnTo>
                  <a:lnTo>
                    <a:pt x="1005600" y="790848"/>
                  </a:lnTo>
                  <a:lnTo>
                    <a:pt x="1005282" y="796244"/>
                  </a:lnTo>
                  <a:lnTo>
                    <a:pt x="1004331" y="801958"/>
                  </a:lnTo>
                  <a:lnTo>
                    <a:pt x="1003062" y="809260"/>
                  </a:lnTo>
                  <a:lnTo>
                    <a:pt x="1000841" y="817196"/>
                  </a:lnTo>
                  <a:lnTo>
                    <a:pt x="997669" y="826085"/>
                  </a:lnTo>
                  <a:lnTo>
                    <a:pt x="994497" y="836243"/>
                  </a:lnTo>
                  <a:lnTo>
                    <a:pt x="985932" y="858781"/>
                  </a:lnTo>
                  <a:lnTo>
                    <a:pt x="964043" y="914969"/>
                  </a:lnTo>
                  <a:lnTo>
                    <a:pt x="951037" y="948301"/>
                  </a:lnTo>
                  <a:lnTo>
                    <a:pt x="937079" y="985442"/>
                  </a:lnTo>
                  <a:lnTo>
                    <a:pt x="922804" y="1025757"/>
                  </a:lnTo>
                  <a:lnTo>
                    <a:pt x="915825" y="1047026"/>
                  </a:lnTo>
                  <a:lnTo>
                    <a:pt x="908212" y="1068929"/>
                  </a:lnTo>
                  <a:lnTo>
                    <a:pt x="901233" y="1091785"/>
                  </a:lnTo>
                  <a:lnTo>
                    <a:pt x="894254" y="1115594"/>
                  </a:lnTo>
                  <a:lnTo>
                    <a:pt x="886958" y="1139719"/>
                  </a:lnTo>
                  <a:lnTo>
                    <a:pt x="880296" y="1165115"/>
                  </a:lnTo>
                  <a:lnTo>
                    <a:pt x="873634" y="1190510"/>
                  </a:lnTo>
                  <a:lnTo>
                    <a:pt x="867290" y="1217493"/>
                  </a:lnTo>
                  <a:lnTo>
                    <a:pt x="861580" y="1244476"/>
                  </a:lnTo>
                  <a:lnTo>
                    <a:pt x="855553" y="1272728"/>
                  </a:lnTo>
                  <a:lnTo>
                    <a:pt x="850477" y="1301298"/>
                  </a:lnTo>
                  <a:lnTo>
                    <a:pt x="845402" y="1330821"/>
                  </a:lnTo>
                  <a:lnTo>
                    <a:pt x="840960" y="1360343"/>
                  </a:lnTo>
                  <a:lnTo>
                    <a:pt x="836836" y="1391135"/>
                  </a:lnTo>
                  <a:lnTo>
                    <a:pt x="874586" y="1434307"/>
                  </a:lnTo>
                  <a:lnTo>
                    <a:pt x="949768" y="1522239"/>
                  </a:lnTo>
                  <a:lnTo>
                    <a:pt x="990373" y="1569856"/>
                  </a:lnTo>
                  <a:lnTo>
                    <a:pt x="1026219" y="1613028"/>
                  </a:lnTo>
                  <a:lnTo>
                    <a:pt x="1041129" y="1631122"/>
                  </a:lnTo>
                  <a:lnTo>
                    <a:pt x="1053500" y="1646042"/>
                  </a:lnTo>
                  <a:lnTo>
                    <a:pt x="1062065" y="1657470"/>
                  </a:lnTo>
                  <a:lnTo>
                    <a:pt x="1066824" y="1664137"/>
                  </a:lnTo>
                  <a:lnTo>
                    <a:pt x="1071582" y="1671755"/>
                  </a:lnTo>
                  <a:lnTo>
                    <a:pt x="1077292" y="1680326"/>
                  </a:lnTo>
                  <a:lnTo>
                    <a:pt x="1080147" y="1685088"/>
                  </a:lnTo>
                  <a:lnTo>
                    <a:pt x="1083002" y="1689850"/>
                  </a:lnTo>
                  <a:lnTo>
                    <a:pt x="1085540" y="1695564"/>
                  </a:lnTo>
                  <a:lnTo>
                    <a:pt x="1088395" y="1701913"/>
                  </a:lnTo>
                  <a:lnTo>
                    <a:pt x="1090616" y="1708579"/>
                  </a:lnTo>
                  <a:lnTo>
                    <a:pt x="1091884" y="1715880"/>
                  </a:lnTo>
                  <a:lnTo>
                    <a:pt x="1093471" y="1724134"/>
                  </a:lnTo>
                  <a:lnTo>
                    <a:pt x="1093788" y="1733022"/>
                  </a:lnTo>
                  <a:lnTo>
                    <a:pt x="1093788" y="1742545"/>
                  </a:lnTo>
                  <a:lnTo>
                    <a:pt x="1092836" y="1753021"/>
                  </a:lnTo>
                  <a:lnTo>
                    <a:pt x="1090933" y="1765084"/>
                  </a:lnTo>
                  <a:lnTo>
                    <a:pt x="1087761" y="1777147"/>
                  </a:lnTo>
                  <a:lnTo>
                    <a:pt x="1086809" y="1785083"/>
                  </a:lnTo>
                  <a:lnTo>
                    <a:pt x="1084271" y="1801272"/>
                  </a:lnTo>
                  <a:lnTo>
                    <a:pt x="1076340" y="1854920"/>
                  </a:lnTo>
                  <a:lnTo>
                    <a:pt x="1054452" y="2009516"/>
                  </a:lnTo>
                  <a:lnTo>
                    <a:pt x="1023681" y="2230139"/>
                  </a:lnTo>
                  <a:lnTo>
                    <a:pt x="1022730" y="2236488"/>
                  </a:lnTo>
                  <a:lnTo>
                    <a:pt x="1021461" y="2242520"/>
                  </a:lnTo>
                  <a:lnTo>
                    <a:pt x="1019875" y="2248551"/>
                  </a:lnTo>
                  <a:lnTo>
                    <a:pt x="1018289" y="2254582"/>
                  </a:lnTo>
                  <a:lnTo>
                    <a:pt x="1015751" y="2259979"/>
                  </a:lnTo>
                  <a:lnTo>
                    <a:pt x="1013530" y="2265693"/>
                  </a:lnTo>
                  <a:lnTo>
                    <a:pt x="1011310" y="2271407"/>
                  </a:lnTo>
                  <a:lnTo>
                    <a:pt x="1008455" y="2276486"/>
                  </a:lnTo>
                  <a:lnTo>
                    <a:pt x="1005917" y="2281248"/>
                  </a:lnTo>
                  <a:lnTo>
                    <a:pt x="1002427" y="2286009"/>
                  </a:lnTo>
                  <a:lnTo>
                    <a:pt x="999255" y="2291088"/>
                  </a:lnTo>
                  <a:lnTo>
                    <a:pt x="995766" y="2295533"/>
                  </a:lnTo>
                  <a:lnTo>
                    <a:pt x="992276" y="2299659"/>
                  </a:lnTo>
                  <a:lnTo>
                    <a:pt x="988470" y="2303469"/>
                  </a:lnTo>
                  <a:lnTo>
                    <a:pt x="984346" y="2307278"/>
                  </a:lnTo>
                  <a:lnTo>
                    <a:pt x="980222" y="2311087"/>
                  </a:lnTo>
                  <a:lnTo>
                    <a:pt x="975781" y="2314262"/>
                  </a:lnTo>
                  <a:lnTo>
                    <a:pt x="971339" y="2317436"/>
                  </a:lnTo>
                  <a:lnTo>
                    <a:pt x="966581" y="2320293"/>
                  </a:lnTo>
                  <a:lnTo>
                    <a:pt x="961823" y="2322833"/>
                  </a:lnTo>
                  <a:lnTo>
                    <a:pt x="956747" y="2325372"/>
                  </a:lnTo>
                  <a:lnTo>
                    <a:pt x="951989" y="2327277"/>
                  </a:lnTo>
                  <a:lnTo>
                    <a:pt x="946913" y="2329182"/>
                  </a:lnTo>
                  <a:lnTo>
                    <a:pt x="941203" y="2331086"/>
                  </a:lnTo>
                  <a:lnTo>
                    <a:pt x="936128" y="2332674"/>
                  </a:lnTo>
                  <a:lnTo>
                    <a:pt x="930418" y="2333309"/>
                  </a:lnTo>
                  <a:lnTo>
                    <a:pt x="925025" y="2334578"/>
                  </a:lnTo>
                  <a:lnTo>
                    <a:pt x="919315" y="2334896"/>
                  </a:lnTo>
                  <a:lnTo>
                    <a:pt x="913605" y="2335213"/>
                  </a:lnTo>
                  <a:lnTo>
                    <a:pt x="907577" y="2335213"/>
                  </a:lnTo>
                  <a:lnTo>
                    <a:pt x="901550" y="2334896"/>
                  </a:lnTo>
                  <a:lnTo>
                    <a:pt x="895523" y="2333943"/>
                  </a:lnTo>
                  <a:lnTo>
                    <a:pt x="889813" y="2333309"/>
                  </a:lnTo>
                  <a:lnTo>
                    <a:pt x="883786" y="2332356"/>
                  </a:lnTo>
                  <a:lnTo>
                    <a:pt x="878076" y="2330769"/>
                  </a:lnTo>
                  <a:lnTo>
                    <a:pt x="872683" y="2328864"/>
                  </a:lnTo>
                  <a:lnTo>
                    <a:pt x="867290" y="2326642"/>
                  </a:lnTo>
                  <a:lnTo>
                    <a:pt x="862214" y="2324420"/>
                  </a:lnTo>
                  <a:lnTo>
                    <a:pt x="857456" y="2321881"/>
                  </a:lnTo>
                  <a:lnTo>
                    <a:pt x="852698" y="2319341"/>
                  </a:lnTo>
                  <a:lnTo>
                    <a:pt x="848257" y="2316167"/>
                  </a:lnTo>
                  <a:lnTo>
                    <a:pt x="843815" y="2312992"/>
                  </a:lnTo>
                  <a:lnTo>
                    <a:pt x="839692" y="2309183"/>
                  </a:lnTo>
                  <a:lnTo>
                    <a:pt x="835568" y="2305373"/>
                  </a:lnTo>
                  <a:lnTo>
                    <a:pt x="831761" y="2301882"/>
                  </a:lnTo>
                  <a:lnTo>
                    <a:pt x="827954" y="2297755"/>
                  </a:lnTo>
                  <a:lnTo>
                    <a:pt x="824782" y="2293311"/>
                  </a:lnTo>
                  <a:lnTo>
                    <a:pt x="821293" y="2288866"/>
                  </a:lnTo>
                  <a:lnTo>
                    <a:pt x="818755" y="2283787"/>
                  </a:lnTo>
                  <a:lnTo>
                    <a:pt x="815900" y="2279026"/>
                  </a:lnTo>
                  <a:lnTo>
                    <a:pt x="813362" y="2274264"/>
                  </a:lnTo>
                  <a:lnTo>
                    <a:pt x="811141" y="2269185"/>
                  </a:lnTo>
                  <a:lnTo>
                    <a:pt x="809238" y="2263471"/>
                  </a:lnTo>
                  <a:lnTo>
                    <a:pt x="807335" y="2258392"/>
                  </a:lnTo>
                  <a:lnTo>
                    <a:pt x="805749" y="2252678"/>
                  </a:lnTo>
                  <a:lnTo>
                    <a:pt x="804162" y="2246646"/>
                  </a:lnTo>
                  <a:lnTo>
                    <a:pt x="803211" y="2241250"/>
                  </a:lnTo>
                  <a:lnTo>
                    <a:pt x="802576" y="2234901"/>
                  </a:lnTo>
                  <a:lnTo>
                    <a:pt x="801942" y="2228869"/>
                  </a:lnTo>
                  <a:lnTo>
                    <a:pt x="801625" y="2222838"/>
                  </a:lnTo>
                  <a:lnTo>
                    <a:pt x="801625" y="2216807"/>
                  </a:lnTo>
                  <a:lnTo>
                    <a:pt x="801942" y="2210458"/>
                  </a:lnTo>
                  <a:lnTo>
                    <a:pt x="802576" y="2204109"/>
                  </a:lnTo>
                  <a:lnTo>
                    <a:pt x="803211" y="2197443"/>
                  </a:lnTo>
                  <a:lnTo>
                    <a:pt x="833981" y="1990152"/>
                  </a:lnTo>
                  <a:lnTo>
                    <a:pt x="855235" y="1846032"/>
                  </a:lnTo>
                  <a:lnTo>
                    <a:pt x="861897" y="1797146"/>
                  </a:lnTo>
                  <a:lnTo>
                    <a:pt x="863801" y="1783178"/>
                  </a:lnTo>
                  <a:lnTo>
                    <a:pt x="864435" y="1777147"/>
                  </a:lnTo>
                  <a:lnTo>
                    <a:pt x="861897" y="1774290"/>
                  </a:lnTo>
                  <a:lnTo>
                    <a:pt x="855553" y="1767623"/>
                  </a:lnTo>
                  <a:lnTo>
                    <a:pt x="833030" y="1744133"/>
                  </a:lnTo>
                  <a:lnTo>
                    <a:pt x="763558" y="1673343"/>
                  </a:lnTo>
                  <a:lnTo>
                    <a:pt x="687424" y="1595886"/>
                  </a:lnTo>
                  <a:lnTo>
                    <a:pt x="657288" y="1564777"/>
                  </a:lnTo>
                  <a:lnTo>
                    <a:pt x="637620" y="1543825"/>
                  </a:lnTo>
                  <a:lnTo>
                    <a:pt x="624931" y="1537159"/>
                  </a:lnTo>
                  <a:lnTo>
                    <a:pt x="612876" y="1530175"/>
                  </a:lnTo>
                  <a:lnTo>
                    <a:pt x="600822" y="1523192"/>
                  </a:lnTo>
                  <a:lnTo>
                    <a:pt x="589719" y="1516208"/>
                  </a:lnTo>
                  <a:lnTo>
                    <a:pt x="578933" y="1508907"/>
                  </a:lnTo>
                  <a:lnTo>
                    <a:pt x="569100" y="1501605"/>
                  </a:lnTo>
                  <a:lnTo>
                    <a:pt x="559266" y="1494622"/>
                  </a:lnTo>
                  <a:lnTo>
                    <a:pt x="550383" y="1487003"/>
                  </a:lnTo>
                  <a:lnTo>
                    <a:pt x="541818" y="1480019"/>
                  </a:lnTo>
                  <a:lnTo>
                    <a:pt x="533570" y="1472718"/>
                  </a:lnTo>
                  <a:lnTo>
                    <a:pt x="525957" y="1465099"/>
                  </a:lnTo>
                  <a:lnTo>
                    <a:pt x="518978" y="1458116"/>
                  </a:lnTo>
                  <a:lnTo>
                    <a:pt x="511682" y="1451132"/>
                  </a:lnTo>
                  <a:lnTo>
                    <a:pt x="505655" y="1444148"/>
                  </a:lnTo>
                  <a:lnTo>
                    <a:pt x="499945" y="1436847"/>
                  </a:lnTo>
                  <a:lnTo>
                    <a:pt x="494235" y="1430181"/>
                  </a:lnTo>
                  <a:lnTo>
                    <a:pt x="489159" y="1423514"/>
                  </a:lnTo>
                  <a:lnTo>
                    <a:pt x="484718" y="1416848"/>
                  </a:lnTo>
                  <a:lnTo>
                    <a:pt x="480277" y="1410499"/>
                  </a:lnTo>
                  <a:lnTo>
                    <a:pt x="476470" y="1404150"/>
                  </a:lnTo>
                  <a:lnTo>
                    <a:pt x="473298" y="1397801"/>
                  </a:lnTo>
                  <a:lnTo>
                    <a:pt x="469808" y="1392405"/>
                  </a:lnTo>
                  <a:lnTo>
                    <a:pt x="464733" y="1381294"/>
                  </a:lnTo>
                  <a:lnTo>
                    <a:pt x="460926" y="1371453"/>
                  </a:lnTo>
                  <a:lnTo>
                    <a:pt x="458706" y="1362565"/>
                  </a:lnTo>
                  <a:lnTo>
                    <a:pt x="457754" y="1359073"/>
                  </a:lnTo>
                  <a:lnTo>
                    <a:pt x="457119" y="1355264"/>
                  </a:lnTo>
                  <a:lnTo>
                    <a:pt x="457119" y="1352089"/>
                  </a:lnTo>
                  <a:lnTo>
                    <a:pt x="457119" y="1349550"/>
                  </a:lnTo>
                  <a:lnTo>
                    <a:pt x="456802" y="1347010"/>
                  </a:lnTo>
                  <a:lnTo>
                    <a:pt x="456168" y="1344788"/>
                  </a:lnTo>
                  <a:lnTo>
                    <a:pt x="454264" y="1342566"/>
                  </a:lnTo>
                  <a:lnTo>
                    <a:pt x="452361" y="1340344"/>
                  </a:lnTo>
                  <a:lnTo>
                    <a:pt x="449823" y="1338439"/>
                  </a:lnTo>
                  <a:lnTo>
                    <a:pt x="446968" y="1336217"/>
                  </a:lnTo>
                  <a:lnTo>
                    <a:pt x="440624" y="1332408"/>
                  </a:lnTo>
                  <a:lnTo>
                    <a:pt x="434279" y="1328598"/>
                  </a:lnTo>
                  <a:lnTo>
                    <a:pt x="431107" y="1326376"/>
                  </a:lnTo>
                  <a:lnTo>
                    <a:pt x="428887" y="1324472"/>
                  </a:lnTo>
                  <a:lnTo>
                    <a:pt x="426666" y="1322250"/>
                  </a:lnTo>
                  <a:lnTo>
                    <a:pt x="425397" y="1319393"/>
                  </a:lnTo>
                  <a:lnTo>
                    <a:pt x="424128" y="1317170"/>
                  </a:lnTo>
                  <a:lnTo>
                    <a:pt x="424128" y="1314631"/>
                  </a:lnTo>
                  <a:lnTo>
                    <a:pt x="425714" y="1302568"/>
                  </a:lnTo>
                  <a:lnTo>
                    <a:pt x="427618" y="1289553"/>
                  </a:lnTo>
                  <a:lnTo>
                    <a:pt x="429521" y="1275268"/>
                  </a:lnTo>
                  <a:lnTo>
                    <a:pt x="432059" y="1260983"/>
                  </a:lnTo>
                  <a:lnTo>
                    <a:pt x="438086" y="1229873"/>
                  </a:lnTo>
                  <a:lnTo>
                    <a:pt x="445382" y="1196542"/>
                  </a:lnTo>
                  <a:lnTo>
                    <a:pt x="453313" y="1161623"/>
                  </a:lnTo>
                  <a:lnTo>
                    <a:pt x="462195" y="1125117"/>
                  </a:lnTo>
                  <a:lnTo>
                    <a:pt x="471712" y="1087658"/>
                  </a:lnTo>
                  <a:lnTo>
                    <a:pt x="481229" y="1049883"/>
                  </a:lnTo>
                  <a:lnTo>
                    <a:pt x="501531" y="974014"/>
                  </a:lnTo>
                  <a:lnTo>
                    <a:pt x="521199" y="901001"/>
                  </a:lnTo>
                  <a:lnTo>
                    <a:pt x="538963" y="833386"/>
                  </a:lnTo>
                  <a:lnTo>
                    <a:pt x="546577" y="803228"/>
                  </a:lnTo>
                  <a:lnTo>
                    <a:pt x="553238" y="775293"/>
                  </a:lnTo>
                  <a:lnTo>
                    <a:pt x="622710" y="754659"/>
                  </a:lnTo>
                  <a:lnTo>
                    <a:pt x="591305" y="753072"/>
                  </a:lnTo>
                  <a:lnTo>
                    <a:pt x="520881" y="750215"/>
                  </a:lnTo>
                  <a:lnTo>
                    <a:pt x="482497" y="748628"/>
                  </a:lnTo>
                  <a:lnTo>
                    <a:pt x="448554" y="747358"/>
                  </a:lnTo>
                  <a:lnTo>
                    <a:pt x="423494" y="747041"/>
                  </a:lnTo>
                  <a:lnTo>
                    <a:pt x="415563" y="747358"/>
                  </a:lnTo>
                  <a:lnTo>
                    <a:pt x="411439" y="747993"/>
                  </a:lnTo>
                  <a:lnTo>
                    <a:pt x="409853" y="748628"/>
                  </a:lnTo>
                  <a:lnTo>
                    <a:pt x="406364" y="750850"/>
                  </a:lnTo>
                  <a:lnTo>
                    <a:pt x="396847" y="757516"/>
                  </a:lnTo>
                  <a:lnTo>
                    <a:pt x="382889" y="767992"/>
                  </a:lnTo>
                  <a:lnTo>
                    <a:pt x="366393" y="781007"/>
                  </a:lnTo>
                  <a:lnTo>
                    <a:pt x="325472" y="812752"/>
                  </a:lnTo>
                  <a:lnTo>
                    <a:pt x="279791" y="849258"/>
                  </a:lnTo>
                  <a:lnTo>
                    <a:pt x="195093" y="917826"/>
                  </a:lnTo>
                  <a:lnTo>
                    <a:pt x="154805" y="951158"/>
                  </a:lnTo>
                  <a:lnTo>
                    <a:pt x="154488" y="951475"/>
                  </a:lnTo>
                  <a:lnTo>
                    <a:pt x="150681" y="954332"/>
                  </a:lnTo>
                  <a:lnTo>
                    <a:pt x="146875" y="957506"/>
                  </a:lnTo>
                  <a:lnTo>
                    <a:pt x="143068" y="960046"/>
                  </a:lnTo>
                  <a:lnTo>
                    <a:pt x="139261" y="962586"/>
                  </a:lnTo>
                  <a:lnTo>
                    <a:pt x="135454" y="964808"/>
                  </a:lnTo>
                  <a:lnTo>
                    <a:pt x="131013" y="966712"/>
                  </a:lnTo>
                  <a:lnTo>
                    <a:pt x="126889" y="968617"/>
                  </a:lnTo>
                  <a:lnTo>
                    <a:pt x="122766" y="969887"/>
                  </a:lnTo>
                  <a:lnTo>
                    <a:pt x="113883" y="972426"/>
                  </a:lnTo>
                  <a:lnTo>
                    <a:pt x="105318" y="974014"/>
                  </a:lnTo>
                  <a:lnTo>
                    <a:pt x="96436" y="975283"/>
                  </a:lnTo>
                  <a:lnTo>
                    <a:pt x="87554" y="974966"/>
                  </a:lnTo>
                  <a:lnTo>
                    <a:pt x="78671" y="974014"/>
                  </a:lnTo>
                  <a:lnTo>
                    <a:pt x="70106" y="972109"/>
                  </a:lnTo>
                  <a:lnTo>
                    <a:pt x="61541" y="969569"/>
                  </a:lnTo>
                  <a:lnTo>
                    <a:pt x="52976" y="966395"/>
                  </a:lnTo>
                  <a:lnTo>
                    <a:pt x="48852" y="964490"/>
                  </a:lnTo>
                  <a:lnTo>
                    <a:pt x="45363" y="962268"/>
                  </a:lnTo>
                  <a:lnTo>
                    <a:pt x="41239" y="959729"/>
                  </a:lnTo>
                  <a:lnTo>
                    <a:pt x="37432" y="956872"/>
                  </a:lnTo>
                  <a:lnTo>
                    <a:pt x="33626" y="954015"/>
                  </a:lnTo>
                  <a:lnTo>
                    <a:pt x="30453" y="951158"/>
                  </a:lnTo>
                  <a:lnTo>
                    <a:pt x="26647" y="947666"/>
                  </a:lnTo>
                  <a:lnTo>
                    <a:pt x="23792" y="944491"/>
                  </a:lnTo>
                  <a:lnTo>
                    <a:pt x="20302" y="940682"/>
                  </a:lnTo>
                  <a:lnTo>
                    <a:pt x="17764" y="936873"/>
                  </a:lnTo>
                  <a:lnTo>
                    <a:pt x="14909" y="933063"/>
                  </a:lnTo>
                  <a:lnTo>
                    <a:pt x="12689" y="929254"/>
                  </a:lnTo>
                  <a:lnTo>
                    <a:pt x="10468" y="925127"/>
                  </a:lnTo>
                  <a:lnTo>
                    <a:pt x="8248" y="921000"/>
                  </a:lnTo>
                  <a:lnTo>
                    <a:pt x="6662" y="916874"/>
                  </a:lnTo>
                  <a:lnTo>
                    <a:pt x="4758" y="912429"/>
                  </a:lnTo>
                  <a:lnTo>
                    <a:pt x="2538" y="903858"/>
                  </a:lnTo>
                  <a:lnTo>
                    <a:pt x="634" y="894970"/>
                  </a:lnTo>
                  <a:lnTo>
                    <a:pt x="0" y="886399"/>
                  </a:lnTo>
                  <a:lnTo>
                    <a:pt x="0" y="877511"/>
                  </a:lnTo>
                  <a:lnTo>
                    <a:pt x="952" y="868622"/>
                  </a:lnTo>
                  <a:lnTo>
                    <a:pt x="2538" y="859734"/>
                  </a:lnTo>
                  <a:lnTo>
                    <a:pt x="5075" y="851163"/>
                  </a:lnTo>
                  <a:lnTo>
                    <a:pt x="8882" y="842909"/>
                  </a:lnTo>
                  <a:lnTo>
                    <a:pt x="10785" y="838782"/>
                  </a:lnTo>
                  <a:lnTo>
                    <a:pt x="13006" y="834656"/>
                  </a:lnTo>
                  <a:lnTo>
                    <a:pt x="15544" y="831164"/>
                  </a:lnTo>
                  <a:lnTo>
                    <a:pt x="18082" y="827354"/>
                  </a:lnTo>
                  <a:lnTo>
                    <a:pt x="20937" y="823545"/>
                  </a:lnTo>
                  <a:lnTo>
                    <a:pt x="24109" y="820053"/>
                  </a:lnTo>
                  <a:lnTo>
                    <a:pt x="27281" y="816561"/>
                  </a:lnTo>
                  <a:lnTo>
                    <a:pt x="30771" y="813069"/>
                  </a:lnTo>
                  <a:lnTo>
                    <a:pt x="80575" y="775611"/>
                  </a:lnTo>
                  <a:lnTo>
                    <a:pt x="189700" y="694028"/>
                  </a:lnTo>
                  <a:lnTo>
                    <a:pt x="248386" y="650220"/>
                  </a:lnTo>
                  <a:lnTo>
                    <a:pt x="300094" y="612127"/>
                  </a:lnTo>
                  <a:lnTo>
                    <a:pt x="321348" y="596572"/>
                  </a:lnTo>
                  <a:lnTo>
                    <a:pt x="337843" y="585144"/>
                  </a:lnTo>
                  <a:lnTo>
                    <a:pt x="349263" y="577208"/>
                  </a:lnTo>
                  <a:lnTo>
                    <a:pt x="352436" y="574986"/>
                  </a:lnTo>
                  <a:lnTo>
                    <a:pt x="354022" y="574351"/>
                  </a:lnTo>
                  <a:lnTo>
                    <a:pt x="460926" y="562606"/>
                  </a:lnTo>
                  <a:lnTo>
                    <a:pt x="554190" y="552448"/>
                  </a:lnTo>
                  <a:lnTo>
                    <a:pt x="595112" y="548003"/>
                  </a:lnTo>
                  <a:lnTo>
                    <a:pt x="631275" y="544512"/>
                  </a:lnTo>
                  <a:lnTo>
                    <a:pt x="663315" y="541655"/>
                  </a:lnTo>
                  <a:lnTo>
                    <a:pt x="690596" y="539750"/>
                  </a:lnTo>
                  <a:close/>
                  <a:moveTo>
                    <a:pt x="912333" y="0"/>
                  </a:moveTo>
                  <a:lnTo>
                    <a:pt x="923772" y="0"/>
                  </a:lnTo>
                  <a:lnTo>
                    <a:pt x="935529" y="0"/>
                  </a:lnTo>
                  <a:lnTo>
                    <a:pt x="943791" y="636"/>
                  </a:lnTo>
                  <a:lnTo>
                    <a:pt x="952052" y="1908"/>
                  </a:lnTo>
                  <a:lnTo>
                    <a:pt x="960632" y="3817"/>
                  </a:lnTo>
                  <a:lnTo>
                    <a:pt x="969211" y="5407"/>
                  </a:lnTo>
                  <a:lnTo>
                    <a:pt x="977473" y="8270"/>
                  </a:lnTo>
                  <a:lnTo>
                    <a:pt x="986052" y="11451"/>
                  </a:lnTo>
                  <a:lnTo>
                    <a:pt x="993996" y="14949"/>
                  </a:lnTo>
                  <a:lnTo>
                    <a:pt x="1001940" y="19084"/>
                  </a:lnTo>
                  <a:lnTo>
                    <a:pt x="1010202" y="22901"/>
                  </a:lnTo>
                  <a:lnTo>
                    <a:pt x="1017828" y="27990"/>
                  </a:lnTo>
                  <a:lnTo>
                    <a:pt x="1025454" y="33080"/>
                  </a:lnTo>
                  <a:lnTo>
                    <a:pt x="1032762" y="39123"/>
                  </a:lnTo>
                  <a:lnTo>
                    <a:pt x="1039753" y="44848"/>
                  </a:lnTo>
                  <a:lnTo>
                    <a:pt x="1047061" y="51210"/>
                  </a:lnTo>
                  <a:lnTo>
                    <a:pt x="1053734" y="57889"/>
                  </a:lnTo>
                  <a:lnTo>
                    <a:pt x="1060407" y="65523"/>
                  </a:lnTo>
                  <a:lnTo>
                    <a:pt x="1066127" y="72839"/>
                  </a:lnTo>
                  <a:lnTo>
                    <a:pt x="1072164" y="80791"/>
                  </a:lnTo>
                  <a:lnTo>
                    <a:pt x="1077884" y="89061"/>
                  </a:lnTo>
                  <a:lnTo>
                    <a:pt x="1082968" y="97331"/>
                  </a:lnTo>
                  <a:lnTo>
                    <a:pt x="1087734" y="106555"/>
                  </a:lnTo>
                  <a:lnTo>
                    <a:pt x="1092183" y="115779"/>
                  </a:lnTo>
                  <a:lnTo>
                    <a:pt x="1096313" y="125003"/>
                  </a:lnTo>
                  <a:lnTo>
                    <a:pt x="1100127" y="134546"/>
                  </a:lnTo>
                  <a:lnTo>
                    <a:pt x="1103304" y="145042"/>
                  </a:lnTo>
                  <a:lnTo>
                    <a:pt x="1106164" y="155220"/>
                  </a:lnTo>
                  <a:lnTo>
                    <a:pt x="1108706" y="166035"/>
                  </a:lnTo>
                  <a:lnTo>
                    <a:pt x="1110612" y="176849"/>
                  </a:lnTo>
                  <a:lnTo>
                    <a:pt x="1111566" y="187982"/>
                  </a:lnTo>
                  <a:lnTo>
                    <a:pt x="1112519" y="199433"/>
                  </a:lnTo>
                  <a:lnTo>
                    <a:pt x="1112837" y="210883"/>
                  </a:lnTo>
                  <a:lnTo>
                    <a:pt x="1112519" y="222970"/>
                  </a:lnTo>
                  <a:lnTo>
                    <a:pt x="1110930" y="247144"/>
                  </a:lnTo>
                  <a:lnTo>
                    <a:pt x="1109024" y="271636"/>
                  </a:lnTo>
                  <a:lnTo>
                    <a:pt x="1106164" y="296764"/>
                  </a:lnTo>
                  <a:lnTo>
                    <a:pt x="1104575" y="308851"/>
                  </a:lnTo>
                  <a:lnTo>
                    <a:pt x="1102351" y="321574"/>
                  </a:lnTo>
                  <a:lnTo>
                    <a:pt x="1100444" y="333978"/>
                  </a:lnTo>
                  <a:lnTo>
                    <a:pt x="1097902" y="345747"/>
                  </a:lnTo>
                  <a:lnTo>
                    <a:pt x="1095360" y="358152"/>
                  </a:lnTo>
                  <a:lnTo>
                    <a:pt x="1092183" y="369921"/>
                  </a:lnTo>
                  <a:lnTo>
                    <a:pt x="1089323" y="381372"/>
                  </a:lnTo>
                  <a:lnTo>
                    <a:pt x="1085510" y="393140"/>
                  </a:lnTo>
                  <a:lnTo>
                    <a:pt x="1082014" y="404273"/>
                  </a:lnTo>
                  <a:lnTo>
                    <a:pt x="1077884" y="415406"/>
                  </a:lnTo>
                  <a:lnTo>
                    <a:pt x="1073753" y="425902"/>
                  </a:lnTo>
                  <a:lnTo>
                    <a:pt x="1068986" y="436080"/>
                  </a:lnTo>
                  <a:lnTo>
                    <a:pt x="1063585" y="445941"/>
                  </a:lnTo>
                  <a:lnTo>
                    <a:pt x="1058501" y="455483"/>
                  </a:lnTo>
                  <a:lnTo>
                    <a:pt x="1052463" y="464389"/>
                  </a:lnTo>
                  <a:lnTo>
                    <a:pt x="1046108" y="472977"/>
                  </a:lnTo>
                  <a:lnTo>
                    <a:pt x="1039753" y="481247"/>
                  </a:lnTo>
                  <a:lnTo>
                    <a:pt x="1032762" y="488563"/>
                  </a:lnTo>
                  <a:lnTo>
                    <a:pt x="1025454" y="495242"/>
                  </a:lnTo>
                  <a:lnTo>
                    <a:pt x="1017510" y="501922"/>
                  </a:lnTo>
                  <a:lnTo>
                    <a:pt x="1009248" y="507647"/>
                  </a:lnTo>
                  <a:lnTo>
                    <a:pt x="1000351" y="512736"/>
                  </a:lnTo>
                  <a:lnTo>
                    <a:pt x="991454" y="516871"/>
                  </a:lnTo>
                  <a:lnTo>
                    <a:pt x="981921" y="520688"/>
                  </a:lnTo>
                  <a:lnTo>
                    <a:pt x="971435" y="523551"/>
                  </a:lnTo>
                  <a:lnTo>
                    <a:pt x="960949" y="525778"/>
                  </a:lnTo>
                  <a:lnTo>
                    <a:pt x="953005" y="526732"/>
                  </a:lnTo>
                  <a:lnTo>
                    <a:pt x="944426" y="527050"/>
                  </a:lnTo>
                  <a:lnTo>
                    <a:pt x="935847" y="526414"/>
                  </a:lnTo>
                  <a:lnTo>
                    <a:pt x="926314" y="525141"/>
                  </a:lnTo>
                  <a:lnTo>
                    <a:pt x="917099" y="523233"/>
                  </a:lnTo>
                  <a:lnTo>
                    <a:pt x="907884" y="520688"/>
                  </a:lnTo>
                  <a:lnTo>
                    <a:pt x="898669" y="517190"/>
                  </a:lnTo>
                  <a:lnTo>
                    <a:pt x="888819" y="513373"/>
                  </a:lnTo>
                  <a:lnTo>
                    <a:pt x="879286" y="508283"/>
                  </a:lnTo>
                  <a:lnTo>
                    <a:pt x="869118" y="503194"/>
                  </a:lnTo>
                  <a:lnTo>
                    <a:pt x="859585" y="496833"/>
                  </a:lnTo>
                  <a:lnTo>
                    <a:pt x="849735" y="490153"/>
                  </a:lnTo>
                  <a:lnTo>
                    <a:pt x="840202" y="482837"/>
                  </a:lnTo>
                  <a:lnTo>
                    <a:pt x="830987" y="474886"/>
                  </a:lnTo>
                  <a:lnTo>
                    <a:pt x="821454" y="465979"/>
                  </a:lnTo>
                  <a:lnTo>
                    <a:pt x="812239" y="456755"/>
                  </a:lnTo>
                  <a:lnTo>
                    <a:pt x="803342" y="446577"/>
                  </a:lnTo>
                  <a:lnTo>
                    <a:pt x="794445" y="435762"/>
                  </a:lnTo>
                  <a:lnTo>
                    <a:pt x="786183" y="424630"/>
                  </a:lnTo>
                  <a:lnTo>
                    <a:pt x="778240" y="412225"/>
                  </a:lnTo>
                  <a:lnTo>
                    <a:pt x="770296" y="400138"/>
                  </a:lnTo>
                  <a:lnTo>
                    <a:pt x="762987" y="386779"/>
                  </a:lnTo>
                  <a:lnTo>
                    <a:pt x="756314" y="372784"/>
                  </a:lnTo>
                  <a:lnTo>
                    <a:pt x="749324" y="358470"/>
                  </a:lnTo>
                  <a:lnTo>
                    <a:pt x="743604" y="343203"/>
                  </a:lnTo>
                  <a:lnTo>
                    <a:pt x="738202" y="327617"/>
                  </a:lnTo>
                  <a:lnTo>
                    <a:pt x="733436" y="311077"/>
                  </a:lnTo>
                  <a:lnTo>
                    <a:pt x="728987" y="294219"/>
                  </a:lnTo>
                  <a:lnTo>
                    <a:pt x="725810" y="276725"/>
                  </a:lnTo>
                  <a:lnTo>
                    <a:pt x="722632" y="258595"/>
                  </a:lnTo>
                  <a:lnTo>
                    <a:pt x="720408" y="240146"/>
                  </a:lnTo>
                  <a:lnTo>
                    <a:pt x="719137" y="221062"/>
                  </a:lnTo>
                  <a:lnTo>
                    <a:pt x="719772" y="209293"/>
                  </a:lnTo>
                  <a:lnTo>
                    <a:pt x="721361" y="197206"/>
                  </a:lnTo>
                  <a:lnTo>
                    <a:pt x="722632" y="185756"/>
                  </a:lnTo>
                  <a:lnTo>
                    <a:pt x="724856" y="174623"/>
                  </a:lnTo>
                  <a:lnTo>
                    <a:pt x="727399" y="163490"/>
                  </a:lnTo>
                  <a:lnTo>
                    <a:pt x="730576" y="152676"/>
                  </a:lnTo>
                  <a:lnTo>
                    <a:pt x="734389" y="142179"/>
                  </a:lnTo>
                  <a:lnTo>
                    <a:pt x="737884" y="131683"/>
                  </a:lnTo>
                  <a:lnTo>
                    <a:pt x="742333" y="121823"/>
                  </a:lnTo>
                  <a:lnTo>
                    <a:pt x="746782" y="111962"/>
                  </a:lnTo>
                  <a:lnTo>
                    <a:pt x="752184" y="102420"/>
                  </a:lnTo>
                  <a:lnTo>
                    <a:pt x="757268" y="93514"/>
                  </a:lnTo>
                  <a:lnTo>
                    <a:pt x="763305" y="84290"/>
                  </a:lnTo>
                  <a:lnTo>
                    <a:pt x="769660" y="76338"/>
                  </a:lnTo>
                  <a:lnTo>
                    <a:pt x="776015" y="68068"/>
                  </a:lnTo>
                  <a:lnTo>
                    <a:pt x="783006" y="60116"/>
                  </a:lnTo>
                  <a:lnTo>
                    <a:pt x="790314" y="53118"/>
                  </a:lnTo>
                  <a:lnTo>
                    <a:pt x="797940" y="46121"/>
                  </a:lnTo>
                  <a:lnTo>
                    <a:pt x="805567" y="39759"/>
                  </a:lnTo>
                  <a:lnTo>
                    <a:pt x="813828" y="33398"/>
                  </a:lnTo>
                  <a:lnTo>
                    <a:pt x="822725" y="27990"/>
                  </a:lnTo>
                  <a:lnTo>
                    <a:pt x="831305" y="22901"/>
                  </a:lnTo>
                  <a:lnTo>
                    <a:pt x="840520" y="18130"/>
                  </a:lnTo>
                  <a:lnTo>
                    <a:pt x="849735" y="13995"/>
                  </a:lnTo>
                  <a:lnTo>
                    <a:pt x="859903" y="10496"/>
                  </a:lnTo>
                  <a:lnTo>
                    <a:pt x="870071" y="7316"/>
                  </a:lnTo>
                  <a:lnTo>
                    <a:pt x="879922" y="4771"/>
                  </a:lnTo>
                  <a:lnTo>
                    <a:pt x="890725" y="2544"/>
                  </a:lnTo>
                  <a:lnTo>
                    <a:pt x="901529" y="954"/>
                  </a:lnTo>
                  <a:lnTo>
                    <a:pt x="912333" y="0"/>
                  </a:lnTo>
                  <a:close/>
                </a:path>
              </a:pathLst>
            </a:custGeom>
            <a:solidFill>
              <a:schemeClr val="accent1"/>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latin typeface="+mn-ea"/>
                <a:ea typeface="+mn-ea"/>
              </a:endParaRPr>
            </a:p>
          </p:txBody>
        </p:sp>
      </p:grpSp>
      <p:sp>
        <p:nvSpPr>
          <p:cNvPr id="36" name="矩形 35"/>
          <p:cNvSpPr/>
          <p:nvPr/>
        </p:nvSpPr>
        <p:spPr>
          <a:xfrm>
            <a:off x="2107179" y="4914342"/>
            <a:ext cx="3430426" cy="611706"/>
          </a:xfrm>
          <a:prstGeom prst="rect">
            <a:avLst/>
          </a:prstGeom>
        </p:spPr>
        <p:txBody>
          <a:bodyPr wrap="none">
            <a:spAutoFit/>
          </a:bodyPr>
          <a:lstStyle/>
          <a:p>
            <a:pPr marL="642620" indent="-642620">
              <a:buFont typeface="Wingdings" panose="05000000000000000000" pitchFamily="2" charset="2"/>
              <a:buChar char="p"/>
            </a:pPr>
            <a:r>
              <a:rPr lang="zh-CN" altLang="en-US" sz="3375" dirty="0">
                <a:solidFill>
                  <a:schemeClr val="bg1">
                    <a:lumMod val="50000"/>
                  </a:schemeClr>
                </a:solidFill>
                <a:latin typeface="微软雅黑" panose="020B0503020204020204" pitchFamily="34" charset="-122"/>
                <a:ea typeface="微软雅黑" panose="020B0503020204020204" pitchFamily="34" charset="-122"/>
              </a:rPr>
              <a:t>单击添加标题</a:t>
            </a:r>
            <a:endParaRPr lang="zh-CN" altLang="en-US" sz="3375"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37" name="矩形 36"/>
          <p:cNvSpPr/>
          <p:nvPr/>
        </p:nvSpPr>
        <p:spPr>
          <a:xfrm>
            <a:off x="2172973" y="1739371"/>
            <a:ext cx="3430426" cy="611706"/>
          </a:xfrm>
          <a:prstGeom prst="rect">
            <a:avLst/>
          </a:prstGeom>
        </p:spPr>
        <p:txBody>
          <a:bodyPr wrap="none">
            <a:spAutoFit/>
          </a:bodyPr>
          <a:lstStyle/>
          <a:p>
            <a:pPr marL="642620" indent="-642620">
              <a:buFont typeface="Wingdings" panose="05000000000000000000" pitchFamily="2" charset="2"/>
              <a:buChar char="p"/>
            </a:pPr>
            <a:r>
              <a:rPr lang="zh-CN" altLang="en-US" sz="3375" dirty="0">
                <a:solidFill>
                  <a:schemeClr val="bg1">
                    <a:lumMod val="50000"/>
                  </a:schemeClr>
                </a:solidFill>
                <a:latin typeface="微软雅黑" panose="020B0503020204020204" pitchFamily="34" charset="-122"/>
                <a:ea typeface="微软雅黑" panose="020B0503020204020204" pitchFamily="34" charset="-122"/>
              </a:rPr>
              <a:t>单击添加标题</a:t>
            </a:r>
            <a:endParaRPr lang="zh-CN" altLang="en-US" sz="3375"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38" name="矩形 37"/>
          <p:cNvSpPr/>
          <p:nvPr/>
        </p:nvSpPr>
        <p:spPr>
          <a:xfrm>
            <a:off x="4726495" y="3570238"/>
            <a:ext cx="3430426" cy="611706"/>
          </a:xfrm>
          <a:prstGeom prst="rect">
            <a:avLst/>
          </a:prstGeom>
        </p:spPr>
        <p:txBody>
          <a:bodyPr wrap="none">
            <a:spAutoFit/>
          </a:bodyPr>
          <a:lstStyle/>
          <a:p>
            <a:pPr marL="642620" indent="-642620">
              <a:buFont typeface="Wingdings" panose="05000000000000000000" pitchFamily="2" charset="2"/>
              <a:buChar char="p"/>
            </a:pPr>
            <a:r>
              <a:rPr lang="zh-CN" altLang="en-US" sz="3375" dirty="0">
                <a:solidFill>
                  <a:schemeClr val="bg1">
                    <a:lumMod val="50000"/>
                  </a:schemeClr>
                </a:solidFill>
                <a:latin typeface="微软雅黑" panose="020B0503020204020204" pitchFamily="34" charset="-122"/>
                <a:ea typeface="微软雅黑" panose="020B0503020204020204" pitchFamily="34" charset="-122"/>
              </a:rPr>
              <a:t>单击添加标题</a:t>
            </a:r>
            <a:endParaRPr lang="zh-CN" altLang="en-US" sz="3375"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39" name="矩形 38"/>
          <p:cNvSpPr/>
          <p:nvPr/>
        </p:nvSpPr>
        <p:spPr>
          <a:xfrm>
            <a:off x="7433662" y="1802625"/>
            <a:ext cx="3430426" cy="611706"/>
          </a:xfrm>
          <a:prstGeom prst="rect">
            <a:avLst/>
          </a:prstGeom>
        </p:spPr>
        <p:txBody>
          <a:bodyPr wrap="none">
            <a:spAutoFit/>
          </a:bodyPr>
          <a:lstStyle/>
          <a:p>
            <a:pPr marL="642620" indent="-642620">
              <a:buFont typeface="Wingdings" panose="05000000000000000000" pitchFamily="2" charset="2"/>
              <a:buChar char="p"/>
            </a:pPr>
            <a:r>
              <a:rPr lang="zh-CN" altLang="en-US" sz="3375" dirty="0">
                <a:solidFill>
                  <a:schemeClr val="bg1">
                    <a:lumMod val="50000"/>
                  </a:schemeClr>
                </a:solidFill>
                <a:latin typeface="微软雅黑" panose="020B0503020204020204" pitchFamily="34" charset="-122"/>
                <a:ea typeface="微软雅黑" panose="020B0503020204020204" pitchFamily="34" charset="-122"/>
              </a:rPr>
              <a:t>单击添加标题</a:t>
            </a:r>
            <a:endParaRPr lang="zh-CN" altLang="en-US" sz="3375"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40" name="矩形 39"/>
          <p:cNvSpPr/>
          <p:nvPr/>
        </p:nvSpPr>
        <p:spPr>
          <a:xfrm>
            <a:off x="7313882" y="4898503"/>
            <a:ext cx="3430426" cy="611706"/>
          </a:xfrm>
          <a:prstGeom prst="rect">
            <a:avLst/>
          </a:prstGeom>
        </p:spPr>
        <p:txBody>
          <a:bodyPr wrap="none">
            <a:spAutoFit/>
          </a:bodyPr>
          <a:lstStyle/>
          <a:p>
            <a:pPr marL="642620" indent="-642620">
              <a:buFont typeface="Wingdings" panose="05000000000000000000" pitchFamily="2" charset="2"/>
              <a:buChar char="p"/>
            </a:pPr>
            <a:r>
              <a:rPr lang="zh-CN" altLang="en-US" sz="3375" dirty="0">
                <a:solidFill>
                  <a:schemeClr val="bg1">
                    <a:lumMod val="50000"/>
                  </a:schemeClr>
                </a:solidFill>
                <a:latin typeface="微软雅黑" panose="020B0503020204020204" pitchFamily="34" charset="-122"/>
                <a:ea typeface="微软雅黑" panose="020B0503020204020204" pitchFamily="34" charset="-122"/>
              </a:rPr>
              <a:t>单击添加标题</a:t>
            </a:r>
            <a:endParaRPr lang="zh-CN" altLang="en-US" sz="3375"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41" name="文本框 40"/>
          <p:cNvSpPr txBox="1"/>
          <p:nvPr/>
        </p:nvSpPr>
        <p:spPr>
          <a:xfrm>
            <a:off x="1188246" y="5775511"/>
            <a:ext cx="1280566" cy="369332"/>
          </a:xfrm>
          <a:prstGeom prst="rect">
            <a:avLst/>
          </a:prstGeom>
          <a:noFill/>
        </p:spPr>
        <p:txBody>
          <a:bodyPr wrap="square" rtlCol="0">
            <a:spAutoFit/>
          </a:bodyPr>
          <a:lstStyle/>
          <a:p>
            <a:r>
              <a:rPr lang="en-US" altLang="zh-CN" dirty="0" smtClean="0">
                <a:solidFill>
                  <a:schemeClr val="accent1"/>
                </a:solidFill>
                <a:latin typeface="微软雅黑" panose="020B0503020204020204" pitchFamily="34" charset="-122"/>
                <a:ea typeface="微软雅黑" panose="020B0503020204020204" pitchFamily="34" charset="-122"/>
              </a:rPr>
              <a:t>Part1</a:t>
            </a:r>
            <a:endParaRPr lang="zh-CN" altLang="en-US" dirty="0">
              <a:solidFill>
                <a:schemeClr val="accent1"/>
              </a:solidFill>
              <a:latin typeface="微软雅黑" panose="020B0503020204020204" pitchFamily="34" charset="-122"/>
              <a:ea typeface="微软雅黑" panose="020B0503020204020204" pitchFamily="34" charset="-122"/>
            </a:endParaRPr>
          </a:p>
        </p:txBody>
      </p:sp>
      <p:sp>
        <p:nvSpPr>
          <p:cNvPr id="42" name="文本框 41"/>
          <p:cNvSpPr txBox="1"/>
          <p:nvPr/>
        </p:nvSpPr>
        <p:spPr>
          <a:xfrm>
            <a:off x="3389341" y="3542696"/>
            <a:ext cx="1280566" cy="369332"/>
          </a:xfrm>
          <a:prstGeom prst="rect">
            <a:avLst/>
          </a:prstGeom>
          <a:noFill/>
        </p:spPr>
        <p:txBody>
          <a:bodyPr wrap="square" rtlCol="0">
            <a:spAutoFit/>
          </a:bodyPr>
          <a:lstStyle/>
          <a:p>
            <a:r>
              <a:rPr lang="en-US" altLang="zh-CN" dirty="0" smtClean="0">
                <a:solidFill>
                  <a:schemeClr val="accent1"/>
                </a:solidFill>
                <a:latin typeface="微软雅黑" panose="020B0503020204020204" pitchFamily="34" charset="-122"/>
                <a:ea typeface="微软雅黑" panose="020B0503020204020204" pitchFamily="34" charset="-122"/>
              </a:rPr>
              <a:t>Part2</a:t>
            </a:r>
            <a:endParaRPr lang="zh-CN" altLang="en-US" dirty="0">
              <a:solidFill>
                <a:schemeClr val="accent1"/>
              </a:solidFill>
              <a:latin typeface="微软雅黑" panose="020B0503020204020204" pitchFamily="34" charset="-122"/>
              <a:ea typeface="微软雅黑" panose="020B0503020204020204" pitchFamily="34" charset="-122"/>
            </a:endParaRPr>
          </a:p>
        </p:txBody>
      </p:sp>
      <p:sp>
        <p:nvSpPr>
          <p:cNvPr id="43" name="文本框 42"/>
          <p:cNvSpPr txBox="1"/>
          <p:nvPr/>
        </p:nvSpPr>
        <p:spPr>
          <a:xfrm>
            <a:off x="6008624" y="5782998"/>
            <a:ext cx="1280566" cy="369332"/>
          </a:xfrm>
          <a:prstGeom prst="rect">
            <a:avLst/>
          </a:prstGeom>
          <a:noFill/>
        </p:spPr>
        <p:txBody>
          <a:bodyPr wrap="square" rtlCol="0">
            <a:spAutoFit/>
          </a:bodyPr>
          <a:lstStyle/>
          <a:p>
            <a:r>
              <a:rPr lang="en-US" altLang="zh-CN" dirty="0" smtClean="0">
                <a:solidFill>
                  <a:schemeClr val="accent1"/>
                </a:solidFill>
                <a:latin typeface="微软雅黑" panose="020B0503020204020204" pitchFamily="34" charset="-122"/>
                <a:ea typeface="微软雅黑" panose="020B0503020204020204" pitchFamily="34" charset="-122"/>
              </a:rPr>
              <a:t>Part3</a:t>
            </a:r>
            <a:endParaRPr lang="zh-CN" altLang="en-US" dirty="0">
              <a:solidFill>
                <a:schemeClr val="accent1"/>
              </a:solidFill>
              <a:latin typeface="微软雅黑" panose="020B0503020204020204" pitchFamily="34" charset="-122"/>
              <a:ea typeface="微软雅黑" panose="020B0503020204020204" pitchFamily="34" charset="-122"/>
            </a:endParaRPr>
          </a:p>
        </p:txBody>
      </p:sp>
      <p:sp>
        <p:nvSpPr>
          <p:cNvPr id="44" name="文本框 43"/>
          <p:cNvSpPr txBox="1"/>
          <p:nvPr/>
        </p:nvSpPr>
        <p:spPr>
          <a:xfrm>
            <a:off x="10795299" y="5775511"/>
            <a:ext cx="1280566" cy="369332"/>
          </a:xfrm>
          <a:prstGeom prst="rect">
            <a:avLst/>
          </a:prstGeom>
          <a:noFill/>
        </p:spPr>
        <p:txBody>
          <a:bodyPr wrap="square" rtlCol="0">
            <a:spAutoFit/>
          </a:bodyPr>
          <a:lstStyle/>
          <a:p>
            <a:r>
              <a:rPr lang="en-US" altLang="zh-CN" dirty="0" smtClean="0">
                <a:solidFill>
                  <a:schemeClr val="accent1"/>
                </a:solidFill>
                <a:latin typeface="微软雅黑" panose="020B0503020204020204" pitchFamily="34" charset="-122"/>
                <a:ea typeface="微软雅黑" panose="020B0503020204020204" pitchFamily="34" charset="-122"/>
              </a:rPr>
              <a:t>Part5</a:t>
            </a:r>
            <a:endParaRPr lang="zh-CN" altLang="en-US" dirty="0">
              <a:solidFill>
                <a:schemeClr val="accent1"/>
              </a:solidFill>
              <a:latin typeface="微软雅黑" panose="020B0503020204020204" pitchFamily="34" charset="-122"/>
              <a:ea typeface="微软雅黑" panose="020B0503020204020204" pitchFamily="34" charset="-122"/>
            </a:endParaRPr>
          </a:p>
        </p:txBody>
      </p:sp>
      <p:sp>
        <p:nvSpPr>
          <p:cNvPr id="45" name="文本框 44"/>
          <p:cNvSpPr txBox="1"/>
          <p:nvPr/>
        </p:nvSpPr>
        <p:spPr>
          <a:xfrm>
            <a:off x="8626427" y="3536097"/>
            <a:ext cx="1280566" cy="369332"/>
          </a:xfrm>
          <a:prstGeom prst="rect">
            <a:avLst/>
          </a:prstGeom>
          <a:noFill/>
        </p:spPr>
        <p:txBody>
          <a:bodyPr wrap="square" rtlCol="0">
            <a:spAutoFit/>
          </a:bodyPr>
          <a:lstStyle/>
          <a:p>
            <a:r>
              <a:rPr lang="en-US" altLang="zh-CN" dirty="0" smtClean="0">
                <a:solidFill>
                  <a:schemeClr val="accent1"/>
                </a:solidFill>
                <a:latin typeface="微软雅黑" panose="020B0503020204020204" pitchFamily="34" charset="-122"/>
                <a:ea typeface="微软雅黑" panose="020B0503020204020204" pitchFamily="34" charset="-122"/>
              </a:rPr>
              <a:t>Part4</a:t>
            </a:r>
            <a:endParaRPr lang="zh-CN" altLang="en-US" dirty="0">
              <a:solidFill>
                <a:schemeClr val="accent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600" advTm="0">
        <p14:gallery dir="l"/>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Effect transition="in" filter="fade">
                                      <p:cBhvr>
                                        <p:cTn id="9" dur="500"/>
                                        <p:tgtEl>
                                          <p:spTgt spid="11"/>
                                        </p:tgtEl>
                                      </p:cBhvr>
                                    </p:animEffect>
                                    <p:anim calcmode="lin" valueType="num">
                                      <p:cBhvr>
                                        <p:cTn id="10" dur="500" fill="hold"/>
                                        <p:tgtEl>
                                          <p:spTgt spid="11"/>
                                        </p:tgtEl>
                                        <p:attrNameLst>
                                          <p:attrName>ppt_x</p:attrName>
                                        </p:attrNameLst>
                                      </p:cBhvr>
                                      <p:tavLst>
                                        <p:tav tm="0">
                                          <p:val>
                                            <p:fltVal val="0.5"/>
                                          </p:val>
                                        </p:tav>
                                        <p:tav tm="100000">
                                          <p:val>
                                            <p:strVal val="#ppt_x"/>
                                          </p:val>
                                        </p:tav>
                                      </p:tavLst>
                                    </p:anim>
                                    <p:anim calcmode="lin" valueType="num">
                                      <p:cBhvr>
                                        <p:cTn id="11" dur="500" fill="hold"/>
                                        <p:tgtEl>
                                          <p:spTgt spid="11"/>
                                        </p:tgtEl>
                                        <p:attrNameLst>
                                          <p:attrName>ppt_y</p:attrName>
                                        </p:attrNameLst>
                                      </p:cBhvr>
                                      <p:tavLst>
                                        <p:tav tm="0">
                                          <p:val>
                                            <p:fltVal val="0.5"/>
                                          </p:val>
                                        </p:tav>
                                        <p:tav tm="100000">
                                          <p:val>
                                            <p:strVal val="#ppt_y"/>
                                          </p:val>
                                        </p:tav>
                                      </p:tavLst>
                                    </p:anim>
                                  </p:childTnLst>
                                </p:cTn>
                              </p:par>
                            </p:childTnLst>
                          </p:cTn>
                        </p:par>
                        <p:par>
                          <p:cTn id="12" fill="hold">
                            <p:stCondLst>
                              <p:cond delay="500"/>
                            </p:stCondLst>
                            <p:childTnLst>
                              <p:par>
                                <p:cTn id="13" presetID="53" presetClass="entr" presetSubtype="16" fill="hold" grpId="0" nodeType="afterEffect">
                                  <p:stCondLst>
                                    <p:cond delay="0"/>
                                  </p:stCondLst>
                                  <p:childTnLst>
                                    <p:set>
                                      <p:cBhvr>
                                        <p:cTn id="14" dur="1" fill="hold">
                                          <p:stCondLst>
                                            <p:cond delay="0"/>
                                          </p:stCondLst>
                                        </p:cTn>
                                        <p:tgtEl>
                                          <p:spTgt spid="18"/>
                                        </p:tgtEl>
                                        <p:attrNameLst>
                                          <p:attrName>style.visibility</p:attrName>
                                        </p:attrNameLst>
                                      </p:cBhvr>
                                      <p:to>
                                        <p:strVal val="visible"/>
                                      </p:to>
                                    </p:set>
                                    <p:anim calcmode="lin" valueType="num">
                                      <p:cBhvr>
                                        <p:cTn id="15" dur="500" fill="hold"/>
                                        <p:tgtEl>
                                          <p:spTgt spid="18"/>
                                        </p:tgtEl>
                                        <p:attrNameLst>
                                          <p:attrName>ppt_w</p:attrName>
                                        </p:attrNameLst>
                                      </p:cBhvr>
                                      <p:tavLst>
                                        <p:tav tm="0">
                                          <p:val>
                                            <p:fltVal val="0"/>
                                          </p:val>
                                        </p:tav>
                                        <p:tav tm="100000">
                                          <p:val>
                                            <p:strVal val="#ppt_w"/>
                                          </p:val>
                                        </p:tav>
                                      </p:tavLst>
                                    </p:anim>
                                    <p:anim calcmode="lin" valueType="num">
                                      <p:cBhvr>
                                        <p:cTn id="16" dur="500" fill="hold"/>
                                        <p:tgtEl>
                                          <p:spTgt spid="18"/>
                                        </p:tgtEl>
                                        <p:attrNameLst>
                                          <p:attrName>ppt_h</p:attrName>
                                        </p:attrNameLst>
                                      </p:cBhvr>
                                      <p:tavLst>
                                        <p:tav tm="0">
                                          <p:val>
                                            <p:fltVal val="0"/>
                                          </p:val>
                                        </p:tav>
                                        <p:tav tm="100000">
                                          <p:val>
                                            <p:strVal val="#ppt_h"/>
                                          </p:val>
                                        </p:tav>
                                      </p:tavLst>
                                    </p:anim>
                                    <p:animEffect transition="in" filter="fade">
                                      <p:cBhvr>
                                        <p:cTn id="17" dur="500"/>
                                        <p:tgtEl>
                                          <p:spTgt spid="18"/>
                                        </p:tgtEl>
                                      </p:cBhvr>
                                    </p:animEffect>
                                  </p:childTnLst>
                                </p:cTn>
                              </p:par>
                              <p:par>
                                <p:cTn id="18" presetID="53" presetClass="entr" presetSubtype="528" fill="hold" grpId="0" nodeType="withEffect">
                                  <p:stCondLst>
                                    <p:cond delay="0"/>
                                  </p:stCondLst>
                                  <p:childTnLst>
                                    <p:set>
                                      <p:cBhvr>
                                        <p:cTn id="19" dur="1" fill="hold">
                                          <p:stCondLst>
                                            <p:cond delay="0"/>
                                          </p:stCondLst>
                                        </p:cTn>
                                        <p:tgtEl>
                                          <p:spTgt spid="10"/>
                                        </p:tgtEl>
                                        <p:attrNameLst>
                                          <p:attrName>style.visibility</p:attrName>
                                        </p:attrNameLst>
                                      </p:cBhvr>
                                      <p:to>
                                        <p:strVal val="visible"/>
                                      </p:to>
                                    </p:set>
                                    <p:anim calcmode="lin" valueType="num">
                                      <p:cBhvr>
                                        <p:cTn id="20" dur="500" fill="hold"/>
                                        <p:tgtEl>
                                          <p:spTgt spid="10"/>
                                        </p:tgtEl>
                                        <p:attrNameLst>
                                          <p:attrName>ppt_w</p:attrName>
                                        </p:attrNameLst>
                                      </p:cBhvr>
                                      <p:tavLst>
                                        <p:tav tm="0">
                                          <p:val>
                                            <p:fltVal val="0"/>
                                          </p:val>
                                        </p:tav>
                                        <p:tav tm="100000">
                                          <p:val>
                                            <p:strVal val="#ppt_w"/>
                                          </p:val>
                                        </p:tav>
                                      </p:tavLst>
                                    </p:anim>
                                    <p:anim calcmode="lin" valueType="num">
                                      <p:cBhvr>
                                        <p:cTn id="21" dur="500" fill="hold"/>
                                        <p:tgtEl>
                                          <p:spTgt spid="10"/>
                                        </p:tgtEl>
                                        <p:attrNameLst>
                                          <p:attrName>ppt_h</p:attrName>
                                        </p:attrNameLst>
                                      </p:cBhvr>
                                      <p:tavLst>
                                        <p:tav tm="0">
                                          <p:val>
                                            <p:fltVal val="0"/>
                                          </p:val>
                                        </p:tav>
                                        <p:tav tm="100000">
                                          <p:val>
                                            <p:strVal val="#ppt_h"/>
                                          </p:val>
                                        </p:tav>
                                      </p:tavLst>
                                    </p:anim>
                                    <p:animEffect transition="in" filter="fade">
                                      <p:cBhvr>
                                        <p:cTn id="22" dur="500"/>
                                        <p:tgtEl>
                                          <p:spTgt spid="10"/>
                                        </p:tgtEl>
                                      </p:cBhvr>
                                    </p:animEffect>
                                    <p:anim calcmode="lin" valueType="num">
                                      <p:cBhvr>
                                        <p:cTn id="23" dur="500" fill="hold"/>
                                        <p:tgtEl>
                                          <p:spTgt spid="10"/>
                                        </p:tgtEl>
                                        <p:attrNameLst>
                                          <p:attrName>ppt_x</p:attrName>
                                        </p:attrNameLst>
                                      </p:cBhvr>
                                      <p:tavLst>
                                        <p:tav tm="0">
                                          <p:val>
                                            <p:fltVal val="0.5"/>
                                          </p:val>
                                        </p:tav>
                                        <p:tav tm="100000">
                                          <p:val>
                                            <p:strVal val="#ppt_x"/>
                                          </p:val>
                                        </p:tav>
                                      </p:tavLst>
                                    </p:anim>
                                    <p:anim calcmode="lin" valueType="num">
                                      <p:cBhvr>
                                        <p:cTn id="24" dur="500" fill="hold"/>
                                        <p:tgtEl>
                                          <p:spTgt spid="10"/>
                                        </p:tgtEl>
                                        <p:attrNameLst>
                                          <p:attrName>ppt_y</p:attrName>
                                        </p:attrNameLst>
                                      </p:cBhvr>
                                      <p:tavLst>
                                        <p:tav tm="0">
                                          <p:val>
                                            <p:fltVal val="0.5"/>
                                          </p:val>
                                        </p:tav>
                                        <p:tav tm="100000">
                                          <p:val>
                                            <p:strVal val="#ppt_y"/>
                                          </p:val>
                                        </p:tav>
                                      </p:tavLst>
                                    </p:anim>
                                  </p:childTnLst>
                                </p:cTn>
                              </p:par>
                              <p:par>
                                <p:cTn id="25" presetID="53" presetClass="entr" presetSubtype="528"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p:cTn id="27" dur="500" fill="hold"/>
                                        <p:tgtEl>
                                          <p:spTgt spid="8"/>
                                        </p:tgtEl>
                                        <p:attrNameLst>
                                          <p:attrName>ppt_w</p:attrName>
                                        </p:attrNameLst>
                                      </p:cBhvr>
                                      <p:tavLst>
                                        <p:tav tm="0">
                                          <p:val>
                                            <p:fltVal val="0"/>
                                          </p:val>
                                        </p:tav>
                                        <p:tav tm="100000">
                                          <p:val>
                                            <p:strVal val="#ppt_w"/>
                                          </p:val>
                                        </p:tav>
                                      </p:tavLst>
                                    </p:anim>
                                    <p:anim calcmode="lin" valueType="num">
                                      <p:cBhvr>
                                        <p:cTn id="28" dur="500" fill="hold"/>
                                        <p:tgtEl>
                                          <p:spTgt spid="8"/>
                                        </p:tgtEl>
                                        <p:attrNameLst>
                                          <p:attrName>ppt_h</p:attrName>
                                        </p:attrNameLst>
                                      </p:cBhvr>
                                      <p:tavLst>
                                        <p:tav tm="0">
                                          <p:val>
                                            <p:fltVal val="0"/>
                                          </p:val>
                                        </p:tav>
                                        <p:tav tm="100000">
                                          <p:val>
                                            <p:strVal val="#ppt_h"/>
                                          </p:val>
                                        </p:tav>
                                      </p:tavLst>
                                    </p:anim>
                                    <p:animEffect transition="in" filter="fade">
                                      <p:cBhvr>
                                        <p:cTn id="29" dur="500"/>
                                        <p:tgtEl>
                                          <p:spTgt spid="8"/>
                                        </p:tgtEl>
                                      </p:cBhvr>
                                    </p:animEffect>
                                    <p:anim calcmode="lin" valueType="num">
                                      <p:cBhvr>
                                        <p:cTn id="30" dur="500" fill="hold"/>
                                        <p:tgtEl>
                                          <p:spTgt spid="8"/>
                                        </p:tgtEl>
                                        <p:attrNameLst>
                                          <p:attrName>ppt_x</p:attrName>
                                        </p:attrNameLst>
                                      </p:cBhvr>
                                      <p:tavLst>
                                        <p:tav tm="0">
                                          <p:val>
                                            <p:fltVal val="0.5"/>
                                          </p:val>
                                        </p:tav>
                                        <p:tav tm="100000">
                                          <p:val>
                                            <p:strVal val="#ppt_x"/>
                                          </p:val>
                                        </p:tav>
                                      </p:tavLst>
                                    </p:anim>
                                    <p:anim calcmode="lin" valueType="num">
                                      <p:cBhvr>
                                        <p:cTn id="31" dur="500" fill="hold"/>
                                        <p:tgtEl>
                                          <p:spTgt spid="8"/>
                                        </p:tgtEl>
                                        <p:attrNameLst>
                                          <p:attrName>ppt_y</p:attrName>
                                        </p:attrNameLst>
                                      </p:cBhvr>
                                      <p:tavLst>
                                        <p:tav tm="0">
                                          <p:val>
                                            <p:fltVal val="0.5"/>
                                          </p:val>
                                        </p:tav>
                                        <p:tav tm="100000">
                                          <p:val>
                                            <p:strVal val="#ppt_y"/>
                                          </p:val>
                                        </p:tav>
                                      </p:tavLst>
                                    </p:anim>
                                  </p:childTnLst>
                                </p:cTn>
                              </p:par>
                              <p:par>
                                <p:cTn id="32" presetID="53" presetClass="entr" presetSubtype="528" fill="hold" grpId="0" nodeType="withEffect">
                                  <p:stCondLst>
                                    <p:cond delay="0"/>
                                  </p:stCondLst>
                                  <p:childTnLst>
                                    <p:set>
                                      <p:cBhvr>
                                        <p:cTn id="33" dur="1" fill="hold">
                                          <p:stCondLst>
                                            <p:cond delay="0"/>
                                          </p:stCondLst>
                                        </p:cTn>
                                        <p:tgtEl>
                                          <p:spTgt spid="7"/>
                                        </p:tgtEl>
                                        <p:attrNameLst>
                                          <p:attrName>style.visibility</p:attrName>
                                        </p:attrNameLst>
                                      </p:cBhvr>
                                      <p:to>
                                        <p:strVal val="visible"/>
                                      </p:to>
                                    </p:set>
                                    <p:anim calcmode="lin" valueType="num">
                                      <p:cBhvr>
                                        <p:cTn id="34" dur="500" fill="hold"/>
                                        <p:tgtEl>
                                          <p:spTgt spid="7"/>
                                        </p:tgtEl>
                                        <p:attrNameLst>
                                          <p:attrName>ppt_w</p:attrName>
                                        </p:attrNameLst>
                                      </p:cBhvr>
                                      <p:tavLst>
                                        <p:tav tm="0">
                                          <p:val>
                                            <p:fltVal val="0"/>
                                          </p:val>
                                        </p:tav>
                                        <p:tav tm="100000">
                                          <p:val>
                                            <p:strVal val="#ppt_w"/>
                                          </p:val>
                                        </p:tav>
                                      </p:tavLst>
                                    </p:anim>
                                    <p:anim calcmode="lin" valueType="num">
                                      <p:cBhvr>
                                        <p:cTn id="35" dur="500" fill="hold"/>
                                        <p:tgtEl>
                                          <p:spTgt spid="7"/>
                                        </p:tgtEl>
                                        <p:attrNameLst>
                                          <p:attrName>ppt_h</p:attrName>
                                        </p:attrNameLst>
                                      </p:cBhvr>
                                      <p:tavLst>
                                        <p:tav tm="0">
                                          <p:val>
                                            <p:fltVal val="0"/>
                                          </p:val>
                                        </p:tav>
                                        <p:tav tm="100000">
                                          <p:val>
                                            <p:strVal val="#ppt_h"/>
                                          </p:val>
                                        </p:tav>
                                      </p:tavLst>
                                    </p:anim>
                                    <p:animEffect transition="in" filter="fade">
                                      <p:cBhvr>
                                        <p:cTn id="36" dur="500"/>
                                        <p:tgtEl>
                                          <p:spTgt spid="7"/>
                                        </p:tgtEl>
                                      </p:cBhvr>
                                    </p:animEffect>
                                    <p:anim calcmode="lin" valueType="num">
                                      <p:cBhvr>
                                        <p:cTn id="37" dur="500" fill="hold"/>
                                        <p:tgtEl>
                                          <p:spTgt spid="7"/>
                                        </p:tgtEl>
                                        <p:attrNameLst>
                                          <p:attrName>ppt_x</p:attrName>
                                        </p:attrNameLst>
                                      </p:cBhvr>
                                      <p:tavLst>
                                        <p:tav tm="0">
                                          <p:val>
                                            <p:fltVal val="0.5"/>
                                          </p:val>
                                        </p:tav>
                                        <p:tav tm="100000">
                                          <p:val>
                                            <p:strVal val="#ppt_x"/>
                                          </p:val>
                                        </p:tav>
                                      </p:tavLst>
                                    </p:anim>
                                    <p:anim calcmode="lin" valueType="num">
                                      <p:cBhvr>
                                        <p:cTn id="38" dur="500" fill="hold"/>
                                        <p:tgtEl>
                                          <p:spTgt spid="7"/>
                                        </p:tgtEl>
                                        <p:attrNameLst>
                                          <p:attrName>ppt_y</p:attrName>
                                        </p:attrNameLst>
                                      </p:cBhvr>
                                      <p:tavLst>
                                        <p:tav tm="0">
                                          <p:val>
                                            <p:fltVal val="0.5"/>
                                          </p:val>
                                        </p:tav>
                                        <p:tav tm="100000">
                                          <p:val>
                                            <p:strVal val="#ppt_y"/>
                                          </p:val>
                                        </p:tav>
                                      </p:tavLst>
                                    </p:anim>
                                  </p:childTnLst>
                                </p:cTn>
                              </p:par>
                              <p:par>
                                <p:cTn id="39" presetID="53" presetClass="entr" presetSubtype="528" fill="hold" grpId="0" nodeType="withEffect">
                                  <p:stCondLst>
                                    <p:cond delay="0"/>
                                  </p:stCondLst>
                                  <p:childTnLst>
                                    <p:set>
                                      <p:cBhvr>
                                        <p:cTn id="40" dur="1" fill="hold">
                                          <p:stCondLst>
                                            <p:cond delay="0"/>
                                          </p:stCondLst>
                                        </p:cTn>
                                        <p:tgtEl>
                                          <p:spTgt spid="9"/>
                                        </p:tgtEl>
                                        <p:attrNameLst>
                                          <p:attrName>style.visibility</p:attrName>
                                        </p:attrNameLst>
                                      </p:cBhvr>
                                      <p:to>
                                        <p:strVal val="visible"/>
                                      </p:to>
                                    </p:set>
                                    <p:anim calcmode="lin" valueType="num">
                                      <p:cBhvr>
                                        <p:cTn id="41" dur="500" fill="hold"/>
                                        <p:tgtEl>
                                          <p:spTgt spid="9"/>
                                        </p:tgtEl>
                                        <p:attrNameLst>
                                          <p:attrName>ppt_w</p:attrName>
                                        </p:attrNameLst>
                                      </p:cBhvr>
                                      <p:tavLst>
                                        <p:tav tm="0">
                                          <p:val>
                                            <p:fltVal val="0"/>
                                          </p:val>
                                        </p:tav>
                                        <p:tav tm="100000">
                                          <p:val>
                                            <p:strVal val="#ppt_w"/>
                                          </p:val>
                                        </p:tav>
                                      </p:tavLst>
                                    </p:anim>
                                    <p:anim calcmode="lin" valueType="num">
                                      <p:cBhvr>
                                        <p:cTn id="42" dur="500" fill="hold"/>
                                        <p:tgtEl>
                                          <p:spTgt spid="9"/>
                                        </p:tgtEl>
                                        <p:attrNameLst>
                                          <p:attrName>ppt_h</p:attrName>
                                        </p:attrNameLst>
                                      </p:cBhvr>
                                      <p:tavLst>
                                        <p:tav tm="0">
                                          <p:val>
                                            <p:fltVal val="0"/>
                                          </p:val>
                                        </p:tav>
                                        <p:tav tm="100000">
                                          <p:val>
                                            <p:strVal val="#ppt_h"/>
                                          </p:val>
                                        </p:tav>
                                      </p:tavLst>
                                    </p:anim>
                                    <p:animEffect transition="in" filter="fade">
                                      <p:cBhvr>
                                        <p:cTn id="43" dur="500"/>
                                        <p:tgtEl>
                                          <p:spTgt spid="9"/>
                                        </p:tgtEl>
                                      </p:cBhvr>
                                    </p:animEffect>
                                    <p:anim calcmode="lin" valueType="num">
                                      <p:cBhvr>
                                        <p:cTn id="44" dur="500" fill="hold"/>
                                        <p:tgtEl>
                                          <p:spTgt spid="9"/>
                                        </p:tgtEl>
                                        <p:attrNameLst>
                                          <p:attrName>ppt_x</p:attrName>
                                        </p:attrNameLst>
                                      </p:cBhvr>
                                      <p:tavLst>
                                        <p:tav tm="0">
                                          <p:val>
                                            <p:fltVal val="0.5"/>
                                          </p:val>
                                        </p:tav>
                                        <p:tav tm="100000">
                                          <p:val>
                                            <p:strVal val="#ppt_x"/>
                                          </p:val>
                                        </p:tav>
                                      </p:tavLst>
                                    </p:anim>
                                    <p:anim calcmode="lin" valueType="num">
                                      <p:cBhvr>
                                        <p:cTn id="45" dur="500" fill="hold"/>
                                        <p:tgtEl>
                                          <p:spTgt spid="9"/>
                                        </p:tgtEl>
                                        <p:attrNameLst>
                                          <p:attrName>ppt_y</p:attrName>
                                        </p:attrNameLst>
                                      </p:cBhvr>
                                      <p:tavLst>
                                        <p:tav tm="0">
                                          <p:val>
                                            <p:fltVal val="0.5"/>
                                          </p:val>
                                        </p:tav>
                                        <p:tav tm="100000">
                                          <p:val>
                                            <p:strVal val="#ppt_y"/>
                                          </p:val>
                                        </p:tav>
                                      </p:tavLst>
                                    </p:anim>
                                  </p:childTnLst>
                                </p:cTn>
                              </p:par>
                              <p:par>
                                <p:cTn id="46" presetID="53" presetClass="entr" presetSubtype="528" fill="hold" grpId="0" nodeType="withEffect">
                                  <p:stCondLst>
                                    <p:cond delay="0"/>
                                  </p:stCondLst>
                                  <p:childTnLst>
                                    <p:set>
                                      <p:cBhvr>
                                        <p:cTn id="47" dur="1" fill="hold">
                                          <p:stCondLst>
                                            <p:cond delay="0"/>
                                          </p:stCondLst>
                                        </p:cTn>
                                        <p:tgtEl>
                                          <p:spTgt spid="14"/>
                                        </p:tgtEl>
                                        <p:attrNameLst>
                                          <p:attrName>style.visibility</p:attrName>
                                        </p:attrNameLst>
                                      </p:cBhvr>
                                      <p:to>
                                        <p:strVal val="visible"/>
                                      </p:to>
                                    </p:set>
                                    <p:anim calcmode="lin" valueType="num">
                                      <p:cBhvr>
                                        <p:cTn id="48" dur="500" fill="hold"/>
                                        <p:tgtEl>
                                          <p:spTgt spid="14"/>
                                        </p:tgtEl>
                                        <p:attrNameLst>
                                          <p:attrName>ppt_w</p:attrName>
                                        </p:attrNameLst>
                                      </p:cBhvr>
                                      <p:tavLst>
                                        <p:tav tm="0">
                                          <p:val>
                                            <p:fltVal val="0"/>
                                          </p:val>
                                        </p:tav>
                                        <p:tav tm="100000">
                                          <p:val>
                                            <p:strVal val="#ppt_w"/>
                                          </p:val>
                                        </p:tav>
                                      </p:tavLst>
                                    </p:anim>
                                    <p:anim calcmode="lin" valueType="num">
                                      <p:cBhvr>
                                        <p:cTn id="49" dur="500" fill="hold"/>
                                        <p:tgtEl>
                                          <p:spTgt spid="14"/>
                                        </p:tgtEl>
                                        <p:attrNameLst>
                                          <p:attrName>ppt_h</p:attrName>
                                        </p:attrNameLst>
                                      </p:cBhvr>
                                      <p:tavLst>
                                        <p:tav tm="0">
                                          <p:val>
                                            <p:fltVal val="0"/>
                                          </p:val>
                                        </p:tav>
                                        <p:tav tm="100000">
                                          <p:val>
                                            <p:strVal val="#ppt_h"/>
                                          </p:val>
                                        </p:tav>
                                      </p:tavLst>
                                    </p:anim>
                                    <p:animEffect transition="in" filter="fade">
                                      <p:cBhvr>
                                        <p:cTn id="50" dur="500"/>
                                        <p:tgtEl>
                                          <p:spTgt spid="14"/>
                                        </p:tgtEl>
                                      </p:cBhvr>
                                    </p:animEffect>
                                    <p:anim calcmode="lin" valueType="num">
                                      <p:cBhvr>
                                        <p:cTn id="51" dur="500" fill="hold"/>
                                        <p:tgtEl>
                                          <p:spTgt spid="14"/>
                                        </p:tgtEl>
                                        <p:attrNameLst>
                                          <p:attrName>ppt_x</p:attrName>
                                        </p:attrNameLst>
                                      </p:cBhvr>
                                      <p:tavLst>
                                        <p:tav tm="0">
                                          <p:val>
                                            <p:fltVal val="0.5"/>
                                          </p:val>
                                        </p:tav>
                                        <p:tav tm="100000">
                                          <p:val>
                                            <p:strVal val="#ppt_x"/>
                                          </p:val>
                                        </p:tav>
                                      </p:tavLst>
                                    </p:anim>
                                    <p:anim calcmode="lin" valueType="num">
                                      <p:cBhvr>
                                        <p:cTn id="52" dur="500" fill="hold"/>
                                        <p:tgtEl>
                                          <p:spTgt spid="14"/>
                                        </p:tgtEl>
                                        <p:attrNameLst>
                                          <p:attrName>ppt_y</p:attrName>
                                        </p:attrNameLst>
                                      </p:cBhvr>
                                      <p:tavLst>
                                        <p:tav tm="0">
                                          <p:val>
                                            <p:fltVal val="0.5"/>
                                          </p:val>
                                        </p:tav>
                                        <p:tav tm="100000">
                                          <p:val>
                                            <p:strVal val="#ppt_y"/>
                                          </p:val>
                                        </p:tav>
                                      </p:tavLst>
                                    </p:anim>
                                  </p:childTnLst>
                                </p:cTn>
                              </p:par>
                              <p:par>
                                <p:cTn id="53" presetID="53" presetClass="entr" presetSubtype="528" fill="hold" grpId="0" nodeType="withEffect">
                                  <p:stCondLst>
                                    <p:cond delay="0"/>
                                  </p:stCondLst>
                                  <p:childTnLst>
                                    <p:set>
                                      <p:cBhvr>
                                        <p:cTn id="54" dur="1" fill="hold">
                                          <p:stCondLst>
                                            <p:cond delay="0"/>
                                          </p:stCondLst>
                                        </p:cTn>
                                        <p:tgtEl>
                                          <p:spTgt spid="12"/>
                                        </p:tgtEl>
                                        <p:attrNameLst>
                                          <p:attrName>style.visibility</p:attrName>
                                        </p:attrNameLst>
                                      </p:cBhvr>
                                      <p:to>
                                        <p:strVal val="visible"/>
                                      </p:to>
                                    </p:set>
                                    <p:anim calcmode="lin" valueType="num">
                                      <p:cBhvr>
                                        <p:cTn id="55" dur="500" fill="hold"/>
                                        <p:tgtEl>
                                          <p:spTgt spid="12"/>
                                        </p:tgtEl>
                                        <p:attrNameLst>
                                          <p:attrName>ppt_w</p:attrName>
                                        </p:attrNameLst>
                                      </p:cBhvr>
                                      <p:tavLst>
                                        <p:tav tm="0">
                                          <p:val>
                                            <p:fltVal val="0"/>
                                          </p:val>
                                        </p:tav>
                                        <p:tav tm="100000">
                                          <p:val>
                                            <p:strVal val="#ppt_w"/>
                                          </p:val>
                                        </p:tav>
                                      </p:tavLst>
                                    </p:anim>
                                    <p:anim calcmode="lin" valueType="num">
                                      <p:cBhvr>
                                        <p:cTn id="56" dur="500" fill="hold"/>
                                        <p:tgtEl>
                                          <p:spTgt spid="12"/>
                                        </p:tgtEl>
                                        <p:attrNameLst>
                                          <p:attrName>ppt_h</p:attrName>
                                        </p:attrNameLst>
                                      </p:cBhvr>
                                      <p:tavLst>
                                        <p:tav tm="0">
                                          <p:val>
                                            <p:fltVal val="0"/>
                                          </p:val>
                                        </p:tav>
                                        <p:tav tm="100000">
                                          <p:val>
                                            <p:strVal val="#ppt_h"/>
                                          </p:val>
                                        </p:tav>
                                      </p:tavLst>
                                    </p:anim>
                                    <p:animEffect transition="in" filter="fade">
                                      <p:cBhvr>
                                        <p:cTn id="57" dur="500"/>
                                        <p:tgtEl>
                                          <p:spTgt spid="12"/>
                                        </p:tgtEl>
                                      </p:cBhvr>
                                    </p:animEffect>
                                    <p:anim calcmode="lin" valueType="num">
                                      <p:cBhvr>
                                        <p:cTn id="58" dur="500" fill="hold"/>
                                        <p:tgtEl>
                                          <p:spTgt spid="12"/>
                                        </p:tgtEl>
                                        <p:attrNameLst>
                                          <p:attrName>ppt_x</p:attrName>
                                        </p:attrNameLst>
                                      </p:cBhvr>
                                      <p:tavLst>
                                        <p:tav tm="0">
                                          <p:val>
                                            <p:fltVal val="0.5"/>
                                          </p:val>
                                        </p:tav>
                                        <p:tav tm="100000">
                                          <p:val>
                                            <p:strVal val="#ppt_x"/>
                                          </p:val>
                                        </p:tav>
                                      </p:tavLst>
                                    </p:anim>
                                    <p:anim calcmode="lin" valueType="num">
                                      <p:cBhvr>
                                        <p:cTn id="59" dur="500" fill="hold"/>
                                        <p:tgtEl>
                                          <p:spTgt spid="12"/>
                                        </p:tgtEl>
                                        <p:attrNameLst>
                                          <p:attrName>ppt_y</p:attrName>
                                        </p:attrNameLst>
                                      </p:cBhvr>
                                      <p:tavLst>
                                        <p:tav tm="0">
                                          <p:val>
                                            <p:fltVal val="0.5"/>
                                          </p:val>
                                        </p:tav>
                                        <p:tav tm="100000">
                                          <p:val>
                                            <p:strVal val="#ppt_y"/>
                                          </p:val>
                                        </p:tav>
                                      </p:tavLst>
                                    </p:anim>
                                  </p:childTnLst>
                                </p:cTn>
                              </p:par>
                              <p:par>
                                <p:cTn id="60" presetID="53" presetClass="entr" presetSubtype="528" fill="hold" grpId="0" nodeType="withEffect">
                                  <p:stCondLst>
                                    <p:cond delay="0"/>
                                  </p:stCondLst>
                                  <p:childTnLst>
                                    <p:set>
                                      <p:cBhvr>
                                        <p:cTn id="61" dur="1" fill="hold">
                                          <p:stCondLst>
                                            <p:cond delay="0"/>
                                          </p:stCondLst>
                                        </p:cTn>
                                        <p:tgtEl>
                                          <p:spTgt spid="13"/>
                                        </p:tgtEl>
                                        <p:attrNameLst>
                                          <p:attrName>style.visibility</p:attrName>
                                        </p:attrNameLst>
                                      </p:cBhvr>
                                      <p:to>
                                        <p:strVal val="visible"/>
                                      </p:to>
                                    </p:set>
                                    <p:anim calcmode="lin" valueType="num">
                                      <p:cBhvr>
                                        <p:cTn id="62" dur="500" fill="hold"/>
                                        <p:tgtEl>
                                          <p:spTgt spid="13"/>
                                        </p:tgtEl>
                                        <p:attrNameLst>
                                          <p:attrName>ppt_w</p:attrName>
                                        </p:attrNameLst>
                                      </p:cBhvr>
                                      <p:tavLst>
                                        <p:tav tm="0">
                                          <p:val>
                                            <p:fltVal val="0"/>
                                          </p:val>
                                        </p:tav>
                                        <p:tav tm="100000">
                                          <p:val>
                                            <p:strVal val="#ppt_w"/>
                                          </p:val>
                                        </p:tav>
                                      </p:tavLst>
                                    </p:anim>
                                    <p:anim calcmode="lin" valueType="num">
                                      <p:cBhvr>
                                        <p:cTn id="63" dur="500" fill="hold"/>
                                        <p:tgtEl>
                                          <p:spTgt spid="13"/>
                                        </p:tgtEl>
                                        <p:attrNameLst>
                                          <p:attrName>ppt_h</p:attrName>
                                        </p:attrNameLst>
                                      </p:cBhvr>
                                      <p:tavLst>
                                        <p:tav tm="0">
                                          <p:val>
                                            <p:fltVal val="0"/>
                                          </p:val>
                                        </p:tav>
                                        <p:tav tm="100000">
                                          <p:val>
                                            <p:strVal val="#ppt_h"/>
                                          </p:val>
                                        </p:tav>
                                      </p:tavLst>
                                    </p:anim>
                                    <p:animEffect transition="in" filter="fade">
                                      <p:cBhvr>
                                        <p:cTn id="64" dur="500"/>
                                        <p:tgtEl>
                                          <p:spTgt spid="13"/>
                                        </p:tgtEl>
                                      </p:cBhvr>
                                    </p:animEffect>
                                    <p:anim calcmode="lin" valueType="num">
                                      <p:cBhvr>
                                        <p:cTn id="65" dur="500" fill="hold"/>
                                        <p:tgtEl>
                                          <p:spTgt spid="13"/>
                                        </p:tgtEl>
                                        <p:attrNameLst>
                                          <p:attrName>ppt_x</p:attrName>
                                        </p:attrNameLst>
                                      </p:cBhvr>
                                      <p:tavLst>
                                        <p:tav tm="0">
                                          <p:val>
                                            <p:fltVal val="0.5"/>
                                          </p:val>
                                        </p:tav>
                                        <p:tav tm="100000">
                                          <p:val>
                                            <p:strVal val="#ppt_x"/>
                                          </p:val>
                                        </p:tav>
                                      </p:tavLst>
                                    </p:anim>
                                    <p:anim calcmode="lin" valueType="num">
                                      <p:cBhvr>
                                        <p:cTn id="66" dur="500" fill="hold"/>
                                        <p:tgtEl>
                                          <p:spTgt spid="13"/>
                                        </p:tgtEl>
                                        <p:attrNameLst>
                                          <p:attrName>ppt_y</p:attrName>
                                        </p:attrNameLst>
                                      </p:cBhvr>
                                      <p:tavLst>
                                        <p:tav tm="0">
                                          <p:val>
                                            <p:fltVal val="0.5"/>
                                          </p:val>
                                        </p:tav>
                                        <p:tav tm="100000">
                                          <p:val>
                                            <p:strVal val="#ppt_y"/>
                                          </p:val>
                                        </p:tav>
                                      </p:tavLst>
                                    </p:anim>
                                  </p:childTnLst>
                                </p:cTn>
                              </p:par>
                              <p:par>
                                <p:cTn id="67" presetID="53" presetClass="entr" presetSubtype="528" fill="hold" grpId="0" nodeType="withEffect">
                                  <p:stCondLst>
                                    <p:cond delay="0"/>
                                  </p:stCondLst>
                                  <p:childTnLst>
                                    <p:set>
                                      <p:cBhvr>
                                        <p:cTn id="68" dur="1" fill="hold">
                                          <p:stCondLst>
                                            <p:cond delay="0"/>
                                          </p:stCondLst>
                                        </p:cTn>
                                        <p:tgtEl>
                                          <p:spTgt spid="15"/>
                                        </p:tgtEl>
                                        <p:attrNameLst>
                                          <p:attrName>style.visibility</p:attrName>
                                        </p:attrNameLst>
                                      </p:cBhvr>
                                      <p:to>
                                        <p:strVal val="visible"/>
                                      </p:to>
                                    </p:set>
                                    <p:anim calcmode="lin" valueType="num">
                                      <p:cBhvr>
                                        <p:cTn id="69" dur="500" fill="hold"/>
                                        <p:tgtEl>
                                          <p:spTgt spid="15"/>
                                        </p:tgtEl>
                                        <p:attrNameLst>
                                          <p:attrName>ppt_w</p:attrName>
                                        </p:attrNameLst>
                                      </p:cBhvr>
                                      <p:tavLst>
                                        <p:tav tm="0">
                                          <p:val>
                                            <p:fltVal val="0"/>
                                          </p:val>
                                        </p:tav>
                                        <p:tav tm="100000">
                                          <p:val>
                                            <p:strVal val="#ppt_w"/>
                                          </p:val>
                                        </p:tav>
                                      </p:tavLst>
                                    </p:anim>
                                    <p:anim calcmode="lin" valueType="num">
                                      <p:cBhvr>
                                        <p:cTn id="70" dur="500" fill="hold"/>
                                        <p:tgtEl>
                                          <p:spTgt spid="15"/>
                                        </p:tgtEl>
                                        <p:attrNameLst>
                                          <p:attrName>ppt_h</p:attrName>
                                        </p:attrNameLst>
                                      </p:cBhvr>
                                      <p:tavLst>
                                        <p:tav tm="0">
                                          <p:val>
                                            <p:fltVal val="0"/>
                                          </p:val>
                                        </p:tav>
                                        <p:tav tm="100000">
                                          <p:val>
                                            <p:strVal val="#ppt_h"/>
                                          </p:val>
                                        </p:tav>
                                      </p:tavLst>
                                    </p:anim>
                                    <p:animEffect transition="in" filter="fade">
                                      <p:cBhvr>
                                        <p:cTn id="71" dur="500"/>
                                        <p:tgtEl>
                                          <p:spTgt spid="15"/>
                                        </p:tgtEl>
                                      </p:cBhvr>
                                    </p:animEffect>
                                    <p:anim calcmode="lin" valueType="num">
                                      <p:cBhvr>
                                        <p:cTn id="72" dur="500" fill="hold"/>
                                        <p:tgtEl>
                                          <p:spTgt spid="15"/>
                                        </p:tgtEl>
                                        <p:attrNameLst>
                                          <p:attrName>ppt_x</p:attrName>
                                        </p:attrNameLst>
                                      </p:cBhvr>
                                      <p:tavLst>
                                        <p:tav tm="0">
                                          <p:val>
                                            <p:fltVal val="0.5"/>
                                          </p:val>
                                        </p:tav>
                                        <p:tav tm="100000">
                                          <p:val>
                                            <p:strVal val="#ppt_x"/>
                                          </p:val>
                                        </p:tav>
                                      </p:tavLst>
                                    </p:anim>
                                    <p:anim calcmode="lin" valueType="num">
                                      <p:cBhvr>
                                        <p:cTn id="73" dur="500" fill="hold"/>
                                        <p:tgtEl>
                                          <p:spTgt spid="15"/>
                                        </p:tgtEl>
                                        <p:attrNameLst>
                                          <p:attrName>ppt_y</p:attrName>
                                        </p:attrNameLst>
                                      </p:cBhvr>
                                      <p:tavLst>
                                        <p:tav tm="0">
                                          <p:val>
                                            <p:fltVal val="0.5"/>
                                          </p:val>
                                        </p:tav>
                                        <p:tav tm="100000">
                                          <p:val>
                                            <p:strVal val="#ppt_y"/>
                                          </p:val>
                                        </p:tav>
                                      </p:tavLst>
                                    </p:anim>
                                  </p:childTnLst>
                                </p:cTn>
                              </p:par>
                              <p:par>
                                <p:cTn id="74" presetID="53" presetClass="entr" presetSubtype="528" fill="hold" grpId="0" nodeType="withEffect">
                                  <p:stCondLst>
                                    <p:cond delay="0"/>
                                  </p:stCondLst>
                                  <p:childTnLst>
                                    <p:set>
                                      <p:cBhvr>
                                        <p:cTn id="75" dur="1" fill="hold">
                                          <p:stCondLst>
                                            <p:cond delay="0"/>
                                          </p:stCondLst>
                                        </p:cTn>
                                        <p:tgtEl>
                                          <p:spTgt spid="16"/>
                                        </p:tgtEl>
                                        <p:attrNameLst>
                                          <p:attrName>style.visibility</p:attrName>
                                        </p:attrNameLst>
                                      </p:cBhvr>
                                      <p:to>
                                        <p:strVal val="visible"/>
                                      </p:to>
                                    </p:set>
                                    <p:anim calcmode="lin" valueType="num">
                                      <p:cBhvr>
                                        <p:cTn id="76" dur="500" fill="hold"/>
                                        <p:tgtEl>
                                          <p:spTgt spid="16"/>
                                        </p:tgtEl>
                                        <p:attrNameLst>
                                          <p:attrName>ppt_w</p:attrName>
                                        </p:attrNameLst>
                                      </p:cBhvr>
                                      <p:tavLst>
                                        <p:tav tm="0">
                                          <p:val>
                                            <p:fltVal val="0"/>
                                          </p:val>
                                        </p:tav>
                                        <p:tav tm="100000">
                                          <p:val>
                                            <p:strVal val="#ppt_w"/>
                                          </p:val>
                                        </p:tav>
                                      </p:tavLst>
                                    </p:anim>
                                    <p:anim calcmode="lin" valueType="num">
                                      <p:cBhvr>
                                        <p:cTn id="77" dur="500" fill="hold"/>
                                        <p:tgtEl>
                                          <p:spTgt spid="16"/>
                                        </p:tgtEl>
                                        <p:attrNameLst>
                                          <p:attrName>ppt_h</p:attrName>
                                        </p:attrNameLst>
                                      </p:cBhvr>
                                      <p:tavLst>
                                        <p:tav tm="0">
                                          <p:val>
                                            <p:fltVal val="0"/>
                                          </p:val>
                                        </p:tav>
                                        <p:tav tm="100000">
                                          <p:val>
                                            <p:strVal val="#ppt_h"/>
                                          </p:val>
                                        </p:tav>
                                      </p:tavLst>
                                    </p:anim>
                                    <p:animEffect transition="in" filter="fade">
                                      <p:cBhvr>
                                        <p:cTn id="78" dur="500"/>
                                        <p:tgtEl>
                                          <p:spTgt spid="16"/>
                                        </p:tgtEl>
                                      </p:cBhvr>
                                    </p:animEffect>
                                    <p:anim calcmode="lin" valueType="num">
                                      <p:cBhvr>
                                        <p:cTn id="79" dur="500" fill="hold"/>
                                        <p:tgtEl>
                                          <p:spTgt spid="16"/>
                                        </p:tgtEl>
                                        <p:attrNameLst>
                                          <p:attrName>ppt_x</p:attrName>
                                        </p:attrNameLst>
                                      </p:cBhvr>
                                      <p:tavLst>
                                        <p:tav tm="0">
                                          <p:val>
                                            <p:fltVal val="0.5"/>
                                          </p:val>
                                        </p:tav>
                                        <p:tav tm="100000">
                                          <p:val>
                                            <p:strVal val="#ppt_x"/>
                                          </p:val>
                                        </p:tav>
                                      </p:tavLst>
                                    </p:anim>
                                    <p:anim calcmode="lin" valueType="num">
                                      <p:cBhvr>
                                        <p:cTn id="80" dur="500" fill="hold"/>
                                        <p:tgtEl>
                                          <p:spTgt spid="16"/>
                                        </p:tgtEl>
                                        <p:attrNameLst>
                                          <p:attrName>ppt_y</p:attrName>
                                        </p:attrNameLst>
                                      </p:cBhvr>
                                      <p:tavLst>
                                        <p:tav tm="0">
                                          <p:val>
                                            <p:fltVal val="0.5"/>
                                          </p:val>
                                        </p:tav>
                                        <p:tav tm="100000">
                                          <p:val>
                                            <p:strVal val="#ppt_y"/>
                                          </p:val>
                                        </p:tav>
                                      </p:tavLst>
                                    </p:anim>
                                  </p:childTnLst>
                                </p:cTn>
                              </p:par>
                              <p:par>
                                <p:cTn id="81" presetID="53" presetClass="entr" presetSubtype="528" fill="hold" grpId="0" nodeType="withEffect">
                                  <p:stCondLst>
                                    <p:cond delay="0"/>
                                  </p:stCondLst>
                                  <p:childTnLst>
                                    <p:set>
                                      <p:cBhvr>
                                        <p:cTn id="82" dur="1" fill="hold">
                                          <p:stCondLst>
                                            <p:cond delay="0"/>
                                          </p:stCondLst>
                                        </p:cTn>
                                        <p:tgtEl>
                                          <p:spTgt spid="17"/>
                                        </p:tgtEl>
                                        <p:attrNameLst>
                                          <p:attrName>style.visibility</p:attrName>
                                        </p:attrNameLst>
                                      </p:cBhvr>
                                      <p:to>
                                        <p:strVal val="visible"/>
                                      </p:to>
                                    </p:set>
                                    <p:anim calcmode="lin" valueType="num">
                                      <p:cBhvr>
                                        <p:cTn id="83" dur="500" fill="hold"/>
                                        <p:tgtEl>
                                          <p:spTgt spid="17"/>
                                        </p:tgtEl>
                                        <p:attrNameLst>
                                          <p:attrName>ppt_w</p:attrName>
                                        </p:attrNameLst>
                                      </p:cBhvr>
                                      <p:tavLst>
                                        <p:tav tm="0">
                                          <p:val>
                                            <p:fltVal val="0"/>
                                          </p:val>
                                        </p:tav>
                                        <p:tav tm="100000">
                                          <p:val>
                                            <p:strVal val="#ppt_w"/>
                                          </p:val>
                                        </p:tav>
                                      </p:tavLst>
                                    </p:anim>
                                    <p:anim calcmode="lin" valueType="num">
                                      <p:cBhvr>
                                        <p:cTn id="84" dur="500" fill="hold"/>
                                        <p:tgtEl>
                                          <p:spTgt spid="17"/>
                                        </p:tgtEl>
                                        <p:attrNameLst>
                                          <p:attrName>ppt_h</p:attrName>
                                        </p:attrNameLst>
                                      </p:cBhvr>
                                      <p:tavLst>
                                        <p:tav tm="0">
                                          <p:val>
                                            <p:fltVal val="0"/>
                                          </p:val>
                                        </p:tav>
                                        <p:tav tm="100000">
                                          <p:val>
                                            <p:strVal val="#ppt_h"/>
                                          </p:val>
                                        </p:tav>
                                      </p:tavLst>
                                    </p:anim>
                                    <p:animEffect transition="in" filter="fade">
                                      <p:cBhvr>
                                        <p:cTn id="85" dur="500"/>
                                        <p:tgtEl>
                                          <p:spTgt spid="17"/>
                                        </p:tgtEl>
                                      </p:cBhvr>
                                    </p:animEffect>
                                    <p:anim calcmode="lin" valueType="num">
                                      <p:cBhvr>
                                        <p:cTn id="86" dur="500" fill="hold"/>
                                        <p:tgtEl>
                                          <p:spTgt spid="17"/>
                                        </p:tgtEl>
                                        <p:attrNameLst>
                                          <p:attrName>ppt_x</p:attrName>
                                        </p:attrNameLst>
                                      </p:cBhvr>
                                      <p:tavLst>
                                        <p:tav tm="0">
                                          <p:val>
                                            <p:fltVal val="0.5"/>
                                          </p:val>
                                        </p:tav>
                                        <p:tav tm="100000">
                                          <p:val>
                                            <p:strVal val="#ppt_x"/>
                                          </p:val>
                                        </p:tav>
                                      </p:tavLst>
                                    </p:anim>
                                    <p:anim calcmode="lin" valueType="num">
                                      <p:cBhvr>
                                        <p:cTn id="87" dur="500" fill="hold"/>
                                        <p:tgtEl>
                                          <p:spTgt spid="17"/>
                                        </p:tgtEl>
                                        <p:attrNameLst>
                                          <p:attrName>ppt_y</p:attrName>
                                        </p:attrNameLst>
                                      </p:cBhvr>
                                      <p:tavLst>
                                        <p:tav tm="0">
                                          <p:val>
                                            <p:fltVal val="0.5"/>
                                          </p:val>
                                        </p:tav>
                                        <p:tav tm="100000">
                                          <p:val>
                                            <p:strVal val="#ppt_y"/>
                                          </p:val>
                                        </p:tav>
                                      </p:tavLst>
                                    </p:anim>
                                  </p:childTnLst>
                                </p:cTn>
                              </p:par>
                            </p:childTnLst>
                          </p:cTn>
                        </p:par>
                        <p:par>
                          <p:cTn id="88" fill="hold">
                            <p:stCondLst>
                              <p:cond delay="1000"/>
                            </p:stCondLst>
                            <p:childTnLst>
                              <p:par>
                                <p:cTn id="89" presetID="16" presetClass="entr" presetSubtype="21" fill="hold" nodeType="afterEffect">
                                  <p:stCondLst>
                                    <p:cond delay="0"/>
                                  </p:stCondLst>
                                  <p:childTnLst>
                                    <p:set>
                                      <p:cBhvr>
                                        <p:cTn id="90" dur="1" fill="hold">
                                          <p:stCondLst>
                                            <p:cond delay="0"/>
                                          </p:stCondLst>
                                        </p:cTn>
                                        <p:tgtEl>
                                          <p:spTgt spid="4"/>
                                        </p:tgtEl>
                                        <p:attrNameLst>
                                          <p:attrName>style.visibility</p:attrName>
                                        </p:attrNameLst>
                                      </p:cBhvr>
                                      <p:to>
                                        <p:strVal val="visible"/>
                                      </p:to>
                                    </p:set>
                                    <p:animEffect transition="in" filter="barn(inVertical)">
                                      <p:cBhvr>
                                        <p:cTn id="91" dur="500"/>
                                        <p:tgtEl>
                                          <p:spTgt spid="4"/>
                                        </p:tgtEl>
                                      </p:cBhvr>
                                    </p:animEffect>
                                  </p:childTnLst>
                                </p:cTn>
                              </p:par>
                            </p:childTnLst>
                          </p:cTn>
                        </p:par>
                        <p:par>
                          <p:cTn id="92" fill="hold">
                            <p:stCondLst>
                              <p:cond delay="1500"/>
                            </p:stCondLst>
                            <p:childTnLst>
                              <p:par>
                                <p:cTn id="93" presetID="14" presetClass="entr" presetSubtype="10" fill="hold" nodeType="afterEffect">
                                  <p:stCondLst>
                                    <p:cond delay="0"/>
                                  </p:stCondLst>
                                  <p:childTnLst>
                                    <p:set>
                                      <p:cBhvr>
                                        <p:cTn id="94" dur="1" fill="hold">
                                          <p:stCondLst>
                                            <p:cond delay="0"/>
                                          </p:stCondLst>
                                        </p:cTn>
                                        <p:tgtEl>
                                          <p:spTgt spid="19"/>
                                        </p:tgtEl>
                                        <p:attrNameLst>
                                          <p:attrName>style.visibility</p:attrName>
                                        </p:attrNameLst>
                                      </p:cBhvr>
                                      <p:to>
                                        <p:strVal val="visible"/>
                                      </p:to>
                                    </p:set>
                                    <p:animEffect transition="in" filter="randombar(horizontal)">
                                      <p:cBhvr>
                                        <p:cTn id="95" dur="500"/>
                                        <p:tgtEl>
                                          <p:spTgt spid="19"/>
                                        </p:tgtEl>
                                      </p:cBhvr>
                                    </p:animEffect>
                                  </p:childTnLst>
                                </p:cTn>
                              </p:par>
                            </p:childTnLst>
                          </p:cTn>
                        </p:par>
                        <p:par>
                          <p:cTn id="96" fill="hold">
                            <p:stCondLst>
                              <p:cond delay="2000"/>
                            </p:stCondLst>
                            <p:childTnLst>
                              <p:par>
                                <p:cTn id="97" presetID="42" presetClass="entr" presetSubtype="0" fill="hold" grpId="0" nodeType="afterEffect">
                                  <p:stCondLst>
                                    <p:cond delay="0"/>
                                  </p:stCondLst>
                                  <p:childTnLst>
                                    <p:set>
                                      <p:cBhvr>
                                        <p:cTn id="98" dur="1" fill="hold">
                                          <p:stCondLst>
                                            <p:cond delay="0"/>
                                          </p:stCondLst>
                                        </p:cTn>
                                        <p:tgtEl>
                                          <p:spTgt spid="41"/>
                                        </p:tgtEl>
                                        <p:attrNameLst>
                                          <p:attrName>style.visibility</p:attrName>
                                        </p:attrNameLst>
                                      </p:cBhvr>
                                      <p:to>
                                        <p:strVal val="visible"/>
                                      </p:to>
                                    </p:set>
                                    <p:animEffect transition="in" filter="fade">
                                      <p:cBhvr>
                                        <p:cTn id="99" dur="1000"/>
                                        <p:tgtEl>
                                          <p:spTgt spid="41"/>
                                        </p:tgtEl>
                                      </p:cBhvr>
                                    </p:animEffect>
                                    <p:anim calcmode="lin" valueType="num">
                                      <p:cBhvr>
                                        <p:cTn id="100" dur="1000" fill="hold"/>
                                        <p:tgtEl>
                                          <p:spTgt spid="41"/>
                                        </p:tgtEl>
                                        <p:attrNameLst>
                                          <p:attrName>ppt_x</p:attrName>
                                        </p:attrNameLst>
                                      </p:cBhvr>
                                      <p:tavLst>
                                        <p:tav tm="0">
                                          <p:val>
                                            <p:strVal val="#ppt_x"/>
                                          </p:val>
                                        </p:tav>
                                        <p:tav tm="100000">
                                          <p:val>
                                            <p:strVal val="#ppt_x"/>
                                          </p:val>
                                        </p:tav>
                                      </p:tavLst>
                                    </p:anim>
                                    <p:anim calcmode="lin" valueType="num">
                                      <p:cBhvr>
                                        <p:cTn id="101" dur="1000" fill="hold"/>
                                        <p:tgtEl>
                                          <p:spTgt spid="41"/>
                                        </p:tgtEl>
                                        <p:attrNameLst>
                                          <p:attrName>ppt_y</p:attrName>
                                        </p:attrNameLst>
                                      </p:cBhvr>
                                      <p:tavLst>
                                        <p:tav tm="0">
                                          <p:val>
                                            <p:strVal val="#ppt_y+.1"/>
                                          </p:val>
                                        </p:tav>
                                        <p:tav tm="100000">
                                          <p:val>
                                            <p:strVal val="#ppt_y"/>
                                          </p:val>
                                        </p:tav>
                                      </p:tavLst>
                                    </p:anim>
                                  </p:childTnLst>
                                </p:cTn>
                              </p:par>
                            </p:childTnLst>
                          </p:cTn>
                        </p:par>
                        <p:par>
                          <p:cTn id="102" fill="hold">
                            <p:stCondLst>
                              <p:cond delay="3000"/>
                            </p:stCondLst>
                            <p:childTnLst>
                              <p:par>
                                <p:cTn id="103" presetID="49" presetClass="entr" presetSubtype="0" decel="100000" fill="hold" grpId="0" nodeType="afterEffect">
                                  <p:stCondLst>
                                    <p:cond delay="0"/>
                                  </p:stCondLst>
                                  <p:childTnLst>
                                    <p:set>
                                      <p:cBhvr>
                                        <p:cTn id="104" dur="1" fill="hold">
                                          <p:stCondLst>
                                            <p:cond delay="0"/>
                                          </p:stCondLst>
                                        </p:cTn>
                                        <p:tgtEl>
                                          <p:spTgt spid="36"/>
                                        </p:tgtEl>
                                        <p:attrNameLst>
                                          <p:attrName>style.visibility</p:attrName>
                                        </p:attrNameLst>
                                      </p:cBhvr>
                                      <p:to>
                                        <p:strVal val="visible"/>
                                      </p:to>
                                    </p:set>
                                    <p:anim calcmode="lin" valueType="num">
                                      <p:cBhvr>
                                        <p:cTn id="105" dur="500" fill="hold"/>
                                        <p:tgtEl>
                                          <p:spTgt spid="36"/>
                                        </p:tgtEl>
                                        <p:attrNameLst>
                                          <p:attrName>ppt_w</p:attrName>
                                        </p:attrNameLst>
                                      </p:cBhvr>
                                      <p:tavLst>
                                        <p:tav tm="0">
                                          <p:val>
                                            <p:fltVal val="0"/>
                                          </p:val>
                                        </p:tav>
                                        <p:tav tm="100000">
                                          <p:val>
                                            <p:strVal val="#ppt_w"/>
                                          </p:val>
                                        </p:tav>
                                      </p:tavLst>
                                    </p:anim>
                                    <p:anim calcmode="lin" valueType="num">
                                      <p:cBhvr>
                                        <p:cTn id="106" dur="500" fill="hold"/>
                                        <p:tgtEl>
                                          <p:spTgt spid="36"/>
                                        </p:tgtEl>
                                        <p:attrNameLst>
                                          <p:attrName>ppt_h</p:attrName>
                                        </p:attrNameLst>
                                      </p:cBhvr>
                                      <p:tavLst>
                                        <p:tav tm="0">
                                          <p:val>
                                            <p:fltVal val="0"/>
                                          </p:val>
                                        </p:tav>
                                        <p:tav tm="100000">
                                          <p:val>
                                            <p:strVal val="#ppt_h"/>
                                          </p:val>
                                        </p:tav>
                                      </p:tavLst>
                                    </p:anim>
                                    <p:anim calcmode="lin" valueType="num">
                                      <p:cBhvr>
                                        <p:cTn id="107" dur="500" fill="hold"/>
                                        <p:tgtEl>
                                          <p:spTgt spid="36"/>
                                        </p:tgtEl>
                                        <p:attrNameLst>
                                          <p:attrName>style.rotation</p:attrName>
                                        </p:attrNameLst>
                                      </p:cBhvr>
                                      <p:tavLst>
                                        <p:tav tm="0">
                                          <p:val>
                                            <p:fltVal val="360"/>
                                          </p:val>
                                        </p:tav>
                                        <p:tav tm="100000">
                                          <p:val>
                                            <p:fltVal val="0"/>
                                          </p:val>
                                        </p:tav>
                                      </p:tavLst>
                                    </p:anim>
                                    <p:animEffect transition="in" filter="fade">
                                      <p:cBhvr>
                                        <p:cTn id="108" dur="500"/>
                                        <p:tgtEl>
                                          <p:spTgt spid="36"/>
                                        </p:tgtEl>
                                      </p:cBhvr>
                                    </p:animEffect>
                                  </p:childTnLst>
                                </p:cTn>
                              </p:par>
                            </p:childTnLst>
                          </p:cTn>
                        </p:par>
                        <p:par>
                          <p:cTn id="109" fill="hold">
                            <p:stCondLst>
                              <p:cond delay="3500"/>
                            </p:stCondLst>
                            <p:childTnLst>
                              <p:par>
                                <p:cTn id="110" presetID="14" presetClass="entr" presetSubtype="10" fill="hold" nodeType="afterEffect">
                                  <p:stCondLst>
                                    <p:cond delay="0"/>
                                  </p:stCondLst>
                                  <p:childTnLst>
                                    <p:set>
                                      <p:cBhvr>
                                        <p:cTn id="111" dur="1" fill="hold">
                                          <p:stCondLst>
                                            <p:cond delay="0"/>
                                          </p:stCondLst>
                                        </p:cTn>
                                        <p:tgtEl>
                                          <p:spTgt spid="22"/>
                                        </p:tgtEl>
                                        <p:attrNameLst>
                                          <p:attrName>style.visibility</p:attrName>
                                        </p:attrNameLst>
                                      </p:cBhvr>
                                      <p:to>
                                        <p:strVal val="visible"/>
                                      </p:to>
                                    </p:set>
                                    <p:animEffect transition="in" filter="randombar(horizontal)">
                                      <p:cBhvr>
                                        <p:cTn id="112" dur="500"/>
                                        <p:tgtEl>
                                          <p:spTgt spid="22"/>
                                        </p:tgtEl>
                                      </p:cBhvr>
                                    </p:animEffect>
                                  </p:childTnLst>
                                </p:cTn>
                              </p:par>
                            </p:childTnLst>
                          </p:cTn>
                        </p:par>
                        <p:par>
                          <p:cTn id="113" fill="hold">
                            <p:stCondLst>
                              <p:cond delay="4000"/>
                            </p:stCondLst>
                            <p:childTnLst>
                              <p:par>
                                <p:cTn id="114" presetID="42" presetClass="entr" presetSubtype="0" fill="hold" grpId="0" nodeType="afterEffect">
                                  <p:stCondLst>
                                    <p:cond delay="0"/>
                                  </p:stCondLst>
                                  <p:childTnLst>
                                    <p:set>
                                      <p:cBhvr>
                                        <p:cTn id="115" dur="1" fill="hold">
                                          <p:stCondLst>
                                            <p:cond delay="0"/>
                                          </p:stCondLst>
                                        </p:cTn>
                                        <p:tgtEl>
                                          <p:spTgt spid="42"/>
                                        </p:tgtEl>
                                        <p:attrNameLst>
                                          <p:attrName>style.visibility</p:attrName>
                                        </p:attrNameLst>
                                      </p:cBhvr>
                                      <p:to>
                                        <p:strVal val="visible"/>
                                      </p:to>
                                    </p:set>
                                    <p:animEffect transition="in" filter="fade">
                                      <p:cBhvr>
                                        <p:cTn id="116" dur="1000"/>
                                        <p:tgtEl>
                                          <p:spTgt spid="42"/>
                                        </p:tgtEl>
                                      </p:cBhvr>
                                    </p:animEffect>
                                    <p:anim calcmode="lin" valueType="num">
                                      <p:cBhvr>
                                        <p:cTn id="117" dur="1000" fill="hold"/>
                                        <p:tgtEl>
                                          <p:spTgt spid="42"/>
                                        </p:tgtEl>
                                        <p:attrNameLst>
                                          <p:attrName>ppt_x</p:attrName>
                                        </p:attrNameLst>
                                      </p:cBhvr>
                                      <p:tavLst>
                                        <p:tav tm="0">
                                          <p:val>
                                            <p:strVal val="#ppt_x"/>
                                          </p:val>
                                        </p:tav>
                                        <p:tav tm="100000">
                                          <p:val>
                                            <p:strVal val="#ppt_x"/>
                                          </p:val>
                                        </p:tav>
                                      </p:tavLst>
                                    </p:anim>
                                    <p:anim calcmode="lin" valueType="num">
                                      <p:cBhvr>
                                        <p:cTn id="118" dur="1000" fill="hold"/>
                                        <p:tgtEl>
                                          <p:spTgt spid="42"/>
                                        </p:tgtEl>
                                        <p:attrNameLst>
                                          <p:attrName>ppt_y</p:attrName>
                                        </p:attrNameLst>
                                      </p:cBhvr>
                                      <p:tavLst>
                                        <p:tav tm="0">
                                          <p:val>
                                            <p:strVal val="#ppt_y+.1"/>
                                          </p:val>
                                        </p:tav>
                                        <p:tav tm="100000">
                                          <p:val>
                                            <p:strVal val="#ppt_y"/>
                                          </p:val>
                                        </p:tav>
                                      </p:tavLst>
                                    </p:anim>
                                  </p:childTnLst>
                                </p:cTn>
                              </p:par>
                            </p:childTnLst>
                          </p:cTn>
                        </p:par>
                        <p:par>
                          <p:cTn id="119" fill="hold">
                            <p:stCondLst>
                              <p:cond delay="5000"/>
                            </p:stCondLst>
                            <p:childTnLst>
                              <p:par>
                                <p:cTn id="120" presetID="49" presetClass="entr" presetSubtype="0" decel="100000" fill="hold" grpId="0" nodeType="afterEffect">
                                  <p:stCondLst>
                                    <p:cond delay="0"/>
                                  </p:stCondLst>
                                  <p:childTnLst>
                                    <p:set>
                                      <p:cBhvr>
                                        <p:cTn id="121" dur="1" fill="hold">
                                          <p:stCondLst>
                                            <p:cond delay="0"/>
                                          </p:stCondLst>
                                        </p:cTn>
                                        <p:tgtEl>
                                          <p:spTgt spid="37"/>
                                        </p:tgtEl>
                                        <p:attrNameLst>
                                          <p:attrName>style.visibility</p:attrName>
                                        </p:attrNameLst>
                                      </p:cBhvr>
                                      <p:to>
                                        <p:strVal val="visible"/>
                                      </p:to>
                                    </p:set>
                                    <p:anim calcmode="lin" valueType="num">
                                      <p:cBhvr>
                                        <p:cTn id="122" dur="500" fill="hold"/>
                                        <p:tgtEl>
                                          <p:spTgt spid="37"/>
                                        </p:tgtEl>
                                        <p:attrNameLst>
                                          <p:attrName>ppt_w</p:attrName>
                                        </p:attrNameLst>
                                      </p:cBhvr>
                                      <p:tavLst>
                                        <p:tav tm="0">
                                          <p:val>
                                            <p:fltVal val="0"/>
                                          </p:val>
                                        </p:tav>
                                        <p:tav tm="100000">
                                          <p:val>
                                            <p:strVal val="#ppt_w"/>
                                          </p:val>
                                        </p:tav>
                                      </p:tavLst>
                                    </p:anim>
                                    <p:anim calcmode="lin" valueType="num">
                                      <p:cBhvr>
                                        <p:cTn id="123" dur="500" fill="hold"/>
                                        <p:tgtEl>
                                          <p:spTgt spid="37"/>
                                        </p:tgtEl>
                                        <p:attrNameLst>
                                          <p:attrName>ppt_h</p:attrName>
                                        </p:attrNameLst>
                                      </p:cBhvr>
                                      <p:tavLst>
                                        <p:tav tm="0">
                                          <p:val>
                                            <p:fltVal val="0"/>
                                          </p:val>
                                        </p:tav>
                                        <p:tav tm="100000">
                                          <p:val>
                                            <p:strVal val="#ppt_h"/>
                                          </p:val>
                                        </p:tav>
                                      </p:tavLst>
                                    </p:anim>
                                    <p:anim calcmode="lin" valueType="num">
                                      <p:cBhvr>
                                        <p:cTn id="124" dur="500" fill="hold"/>
                                        <p:tgtEl>
                                          <p:spTgt spid="37"/>
                                        </p:tgtEl>
                                        <p:attrNameLst>
                                          <p:attrName>style.rotation</p:attrName>
                                        </p:attrNameLst>
                                      </p:cBhvr>
                                      <p:tavLst>
                                        <p:tav tm="0">
                                          <p:val>
                                            <p:fltVal val="360"/>
                                          </p:val>
                                        </p:tav>
                                        <p:tav tm="100000">
                                          <p:val>
                                            <p:fltVal val="0"/>
                                          </p:val>
                                        </p:tav>
                                      </p:tavLst>
                                    </p:anim>
                                    <p:animEffect transition="in" filter="fade">
                                      <p:cBhvr>
                                        <p:cTn id="125" dur="500"/>
                                        <p:tgtEl>
                                          <p:spTgt spid="37"/>
                                        </p:tgtEl>
                                      </p:cBhvr>
                                    </p:animEffect>
                                  </p:childTnLst>
                                </p:cTn>
                              </p:par>
                            </p:childTnLst>
                          </p:cTn>
                        </p:par>
                        <p:par>
                          <p:cTn id="126" fill="hold">
                            <p:stCondLst>
                              <p:cond delay="5500"/>
                            </p:stCondLst>
                            <p:childTnLst>
                              <p:par>
                                <p:cTn id="127" presetID="14" presetClass="entr" presetSubtype="10" fill="hold" nodeType="afterEffect">
                                  <p:stCondLst>
                                    <p:cond delay="0"/>
                                  </p:stCondLst>
                                  <p:childTnLst>
                                    <p:set>
                                      <p:cBhvr>
                                        <p:cTn id="128" dur="1" fill="hold">
                                          <p:stCondLst>
                                            <p:cond delay="0"/>
                                          </p:stCondLst>
                                        </p:cTn>
                                        <p:tgtEl>
                                          <p:spTgt spid="27"/>
                                        </p:tgtEl>
                                        <p:attrNameLst>
                                          <p:attrName>style.visibility</p:attrName>
                                        </p:attrNameLst>
                                      </p:cBhvr>
                                      <p:to>
                                        <p:strVal val="visible"/>
                                      </p:to>
                                    </p:set>
                                    <p:animEffect transition="in" filter="randombar(horizontal)">
                                      <p:cBhvr>
                                        <p:cTn id="129" dur="500"/>
                                        <p:tgtEl>
                                          <p:spTgt spid="27"/>
                                        </p:tgtEl>
                                      </p:cBhvr>
                                    </p:animEffect>
                                  </p:childTnLst>
                                </p:cTn>
                              </p:par>
                            </p:childTnLst>
                          </p:cTn>
                        </p:par>
                        <p:par>
                          <p:cTn id="130" fill="hold">
                            <p:stCondLst>
                              <p:cond delay="6000"/>
                            </p:stCondLst>
                            <p:childTnLst>
                              <p:par>
                                <p:cTn id="131" presetID="42" presetClass="entr" presetSubtype="0" fill="hold" grpId="0" nodeType="afterEffect">
                                  <p:stCondLst>
                                    <p:cond delay="0"/>
                                  </p:stCondLst>
                                  <p:childTnLst>
                                    <p:set>
                                      <p:cBhvr>
                                        <p:cTn id="132" dur="1" fill="hold">
                                          <p:stCondLst>
                                            <p:cond delay="0"/>
                                          </p:stCondLst>
                                        </p:cTn>
                                        <p:tgtEl>
                                          <p:spTgt spid="43"/>
                                        </p:tgtEl>
                                        <p:attrNameLst>
                                          <p:attrName>style.visibility</p:attrName>
                                        </p:attrNameLst>
                                      </p:cBhvr>
                                      <p:to>
                                        <p:strVal val="visible"/>
                                      </p:to>
                                    </p:set>
                                    <p:animEffect transition="in" filter="fade">
                                      <p:cBhvr>
                                        <p:cTn id="133" dur="1000"/>
                                        <p:tgtEl>
                                          <p:spTgt spid="43"/>
                                        </p:tgtEl>
                                      </p:cBhvr>
                                    </p:animEffect>
                                    <p:anim calcmode="lin" valueType="num">
                                      <p:cBhvr>
                                        <p:cTn id="134" dur="1000" fill="hold"/>
                                        <p:tgtEl>
                                          <p:spTgt spid="43"/>
                                        </p:tgtEl>
                                        <p:attrNameLst>
                                          <p:attrName>ppt_x</p:attrName>
                                        </p:attrNameLst>
                                      </p:cBhvr>
                                      <p:tavLst>
                                        <p:tav tm="0">
                                          <p:val>
                                            <p:strVal val="#ppt_x"/>
                                          </p:val>
                                        </p:tav>
                                        <p:tav tm="100000">
                                          <p:val>
                                            <p:strVal val="#ppt_x"/>
                                          </p:val>
                                        </p:tav>
                                      </p:tavLst>
                                    </p:anim>
                                    <p:anim calcmode="lin" valueType="num">
                                      <p:cBhvr>
                                        <p:cTn id="135" dur="1000" fill="hold"/>
                                        <p:tgtEl>
                                          <p:spTgt spid="43"/>
                                        </p:tgtEl>
                                        <p:attrNameLst>
                                          <p:attrName>ppt_y</p:attrName>
                                        </p:attrNameLst>
                                      </p:cBhvr>
                                      <p:tavLst>
                                        <p:tav tm="0">
                                          <p:val>
                                            <p:strVal val="#ppt_y+.1"/>
                                          </p:val>
                                        </p:tav>
                                        <p:tav tm="100000">
                                          <p:val>
                                            <p:strVal val="#ppt_y"/>
                                          </p:val>
                                        </p:tav>
                                      </p:tavLst>
                                    </p:anim>
                                  </p:childTnLst>
                                </p:cTn>
                              </p:par>
                            </p:childTnLst>
                          </p:cTn>
                        </p:par>
                        <p:par>
                          <p:cTn id="136" fill="hold">
                            <p:stCondLst>
                              <p:cond delay="7000"/>
                            </p:stCondLst>
                            <p:childTnLst>
                              <p:par>
                                <p:cTn id="137" presetID="49" presetClass="entr" presetSubtype="0" decel="100000" fill="hold" grpId="0" nodeType="afterEffect">
                                  <p:stCondLst>
                                    <p:cond delay="0"/>
                                  </p:stCondLst>
                                  <p:childTnLst>
                                    <p:set>
                                      <p:cBhvr>
                                        <p:cTn id="138" dur="1" fill="hold">
                                          <p:stCondLst>
                                            <p:cond delay="0"/>
                                          </p:stCondLst>
                                        </p:cTn>
                                        <p:tgtEl>
                                          <p:spTgt spid="38"/>
                                        </p:tgtEl>
                                        <p:attrNameLst>
                                          <p:attrName>style.visibility</p:attrName>
                                        </p:attrNameLst>
                                      </p:cBhvr>
                                      <p:to>
                                        <p:strVal val="visible"/>
                                      </p:to>
                                    </p:set>
                                    <p:anim calcmode="lin" valueType="num">
                                      <p:cBhvr>
                                        <p:cTn id="139" dur="500" fill="hold"/>
                                        <p:tgtEl>
                                          <p:spTgt spid="38"/>
                                        </p:tgtEl>
                                        <p:attrNameLst>
                                          <p:attrName>ppt_w</p:attrName>
                                        </p:attrNameLst>
                                      </p:cBhvr>
                                      <p:tavLst>
                                        <p:tav tm="0">
                                          <p:val>
                                            <p:fltVal val="0"/>
                                          </p:val>
                                        </p:tav>
                                        <p:tav tm="100000">
                                          <p:val>
                                            <p:strVal val="#ppt_w"/>
                                          </p:val>
                                        </p:tav>
                                      </p:tavLst>
                                    </p:anim>
                                    <p:anim calcmode="lin" valueType="num">
                                      <p:cBhvr>
                                        <p:cTn id="140" dur="500" fill="hold"/>
                                        <p:tgtEl>
                                          <p:spTgt spid="38"/>
                                        </p:tgtEl>
                                        <p:attrNameLst>
                                          <p:attrName>ppt_h</p:attrName>
                                        </p:attrNameLst>
                                      </p:cBhvr>
                                      <p:tavLst>
                                        <p:tav tm="0">
                                          <p:val>
                                            <p:fltVal val="0"/>
                                          </p:val>
                                        </p:tav>
                                        <p:tav tm="100000">
                                          <p:val>
                                            <p:strVal val="#ppt_h"/>
                                          </p:val>
                                        </p:tav>
                                      </p:tavLst>
                                    </p:anim>
                                    <p:anim calcmode="lin" valueType="num">
                                      <p:cBhvr>
                                        <p:cTn id="141" dur="500" fill="hold"/>
                                        <p:tgtEl>
                                          <p:spTgt spid="38"/>
                                        </p:tgtEl>
                                        <p:attrNameLst>
                                          <p:attrName>style.rotation</p:attrName>
                                        </p:attrNameLst>
                                      </p:cBhvr>
                                      <p:tavLst>
                                        <p:tav tm="0">
                                          <p:val>
                                            <p:fltVal val="360"/>
                                          </p:val>
                                        </p:tav>
                                        <p:tav tm="100000">
                                          <p:val>
                                            <p:fltVal val="0"/>
                                          </p:val>
                                        </p:tav>
                                      </p:tavLst>
                                    </p:anim>
                                    <p:animEffect transition="in" filter="fade">
                                      <p:cBhvr>
                                        <p:cTn id="142" dur="500"/>
                                        <p:tgtEl>
                                          <p:spTgt spid="38"/>
                                        </p:tgtEl>
                                      </p:cBhvr>
                                    </p:animEffect>
                                  </p:childTnLst>
                                </p:cTn>
                              </p:par>
                            </p:childTnLst>
                          </p:cTn>
                        </p:par>
                        <p:par>
                          <p:cTn id="143" fill="hold">
                            <p:stCondLst>
                              <p:cond delay="7500"/>
                            </p:stCondLst>
                            <p:childTnLst>
                              <p:par>
                                <p:cTn id="144" presetID="14" presetClass="entr" presetSubtype="10" fill="hold" nodeType="afterEffect">
                                  <p:stCondLst>
                                    <p:cond delay="0"/>
                                  </p:stCondLst>
                                  <p:childTnLst>
                                    <p:set>
                                      <p:cBhvr>
                                        <p:cTn id="145" dur="1" fill="hold">
                                          <p:stCondLst>
                                            <p:cond delay="0"/>
                                          </p:stCondLst>
                                        </p:cTn>
                                        <p:tgtEl>
                                          <p:spTgt spid="30"/>
                                        </p:tgtEl>
                                        <p:attrNameLst>
                                          <p:attrName>style.visibility</p:attrName>
                                        </p:attrNameLst>
                                      </p:cBhvr>
                                      <p:to>
                                        <p:strVal val="visible"/>
                                      </p:to>
                                    </p:set>
                                    <p:animEffect transition="in" filter="randombar(horizontal)">
                                      <p:cBhvr>
                                        <p:cTn id="146" dur="500"/>
                                        <p:tgtEl>
                                          <p:spTgt spid="30"/>
                                        </p:tgtEl>
                                      </p:cBhvr>
                                    </p:animEffect>
                                  </p:childTnLst>
                                </p:cTn>
                              </p:par>
                            </p:childTnLst>
                          </p:cTn>
                        </p:par>
                        <p:par>
                          <p:cTn id="147" fill="hold">
                            <p:stCondLst>
                              <p:cond delay="8000"/>
                            </p:stCondLst>
                            <p:childTnLst>
                              <p:par>
                                <p:cTn id="148" presetID="42" presetClass="entr" presetSubtype="0" fill="hold" grpId="0" nodeType="afterEffect">
                                  <p:stCondLst>
                                    <p:cond delay="0"/>
                                  </p:stCondLst>
                                  <p:childTnLst>
                                    <p:set>
                                      <p:cBhvr>
                                        <p:cTn id="149" dur="1" fill="hold">
                                          <p:stCondLst>
                                            <p:cond delay="0"/>
                                          </p:stCondLst>
                                        </p:cTn>
                                        <p:tgtEl>
                                          <p:spTgt spid="45"/>
                                        </p:tgtEl>
                                        <p:attrNameLst>
                                          <p:attrName>style.visibility</p:attrName>
                                        </p:attrNameLst>
                                      </p:cBhvr>
                                      <p:to>
                                        <p:strVal val="visible"/>
                                      </p:to>
                                    </p:set>
                                    <p:animEffect transition="in" filter="fade">
                                      <p:cBhvr>
                                        <p:cTn id="150" dur="1000"/>
                                        <p:tgtEl>
                                          <p:spTgt spid="45"/>
                                        </p:tgtEl>
                                      </p:cBhvr>
                                    </p:animEffect>
                                    <p:anim calcmode="lin" valueType="num">
                                      <p:cBhvr>
                                        <p:cTn id="151" dur="1000" fill="hold"/>
                                        <p:tgtEl>
                                          <p:spTgt spid="45"/>
                                        </p:tgtEl>
                                        <p:attrNameLst>
                                          <p:attrName>ppt_x</p:attrName>
                                        </p:attrNameLst>
                                      </p:cBhvr>
                                      <p:tavLst>
                                        <p:tav tm="0">
                                          <p:val>
                                            <p:strVal val="#ppt_x"/>
                                          </p:val>
                                        </p:tav>
                                        <p:tav tm="100000">
                                          <p:val>
                                            <p:strVal val="#ppt_x"/>
                                          </p:val>
                                        </p:tav>
                                      </p:tavLst>
                                    </p:anim>
                                    <p:anim calcmode="lin" valueType="num">
                                      <p:cBhvr>
                                        <p:cTn id="152" dur="1000" fill="hold"/>
                                        <p:tgtEl>
                                          <p:spTgt spid="45"/>
                                        </p:tgtEl>
                                        <p:attrNameLst>
                                          <p:attrName>ppt_y</p:attrName>
                                        </p:attrNameLst>
                                      </p:cBhvr>
                                      <p:tavLst>
                                        <p:tav tm="0">
                                          <p:val>
                                            <p:strVal val="#ppt_y+.1"/>
                                          </p:val>
                                        </p:tav>
                                        <p:tav tm="100000">
                                          <p:val>
                                            <p:strVal val="#ppt_y"/>
                                          </p:val>
                                        </p:tav>
                                      </p:tavLst>
                                    </p:anim>
                                  </p:childTnLst>
                                </p:cTn>
                              </p:par>
                            </p:childTnLst>
                          </p:cTn>
                        </p:par>
                        <p:par>
                          <p:cTn id="153" fill="hold">
                            <p:stCondLst>
                              <p:cond delay="9000"/>
                            </p:stCondLst>
                            <p:childTnLst>
                              <p:par>
                                <p:cTn id="154" presetID="49" presetClass="entr" presetSubtype="0" decel="100000" fill="hold" grpId="0" nodeType="afterEffect">
                                  <p:stCondLst>
                                    <p:cond delay="0"/>
                                  </p:stCondLst>
                                  <p:childTnLst>
                                    <p:set>
                                      <p:cBhvr>
                                        <p:cTn id="155" dur="1" fill="hold">
                                          <p:stCondLst>
                                            <p:cond delay="0"/>
                                          </p:stCondLst>
                                        </p:cTn>
                                        <p:tgtEl>
                                          <p:spTgt spid="39"/>
                                        </p:tgtEl>
                                        <p:attrNameLst>
                                          <p:attrName>style.visibility</p:attrName>
                                        </p:attrNameLst>
                                      </p:cBhvr>
                                      <p:to>
                                        <p:strVal val="visible"/>
                                      </p:to>
                                    </p:set>
                                    <p:anim calcmode="lin" valueType="num">
                                      <p:cBhvr>
                                        <p:cTn id="156" dur="500" fill="hold"/>
                                        <p:tgtEl>
                                          <p:spTgt spid="39"/>
                                        </p:tgtEl>
                                        <p:attrNameLst>
                                          <p:attrName>ppt_w</p:attrName>
                                        </p:attrNameLst>
                                      </p:cBhvr>
                                      <p:tavLst>
                                        <p:tav tm="0">
                                          <p:val>
                                            <p:fltVal val="0"/>
                                          </p:val>
                                        </p:tav>
                                        <p:tav tm="100000">
                                          <p:val>
                                            <p:strVal val="#ppt_w"/>
                                          </p:val>
                                        </p:tav>
                                      </p:tavLst>
                                    </p:anim>
                                    <p:anim calcmode="lin" valueType="num">
                                      <p:cBhvr>
                                        <p:cTn id="157" dur="500" fill="hold"/>
                                        <p:tgtEl>
                                          <p:spTgt spid="39"/>
                                        </p:tgtEl>
                                        <p:attrNameLst>
                                          <p:attrName>ppt_h</p:attrName>
                                        </p:attrNameLst>
                                      </p:cBhvr>
                                      <p:tavLst>
                                        <p:tav tm="0">
                                          <p:val>
                                            <p:fltVal val="0"/>
                                          </p:val>
                                        </p:tav>
                                        <p:tav tm="100000">
                                          <p:val>
                                            <p:strVal val="#ppt_h"/>
                                          </p:val>
                                        </p:tav>
                                      </p:tavLst>
                                    </p:anim>
                                    <p:anim calcmode="lin" valueType="num">
                                      <p:cBhvr>
                                        <p:cTn id="158" dur="500" fill="hold"/>
                                        <p:tgtEl>
                                          <p:spTgt spid="39"/>
                                        </p:tgtEl>
                                        <p:attrNameLst>
                                          <p:attrName>style.rotation</p:attrName>
                                        </p:attrNameLst>
                                      </p:cBhvr>
                                      <p:tavLst>
                                        <p:tav tm="0">
                                          <p:val>
                                            <p:fltVal val="360"/>
                                          </p:val>
                                        </p:tav>
                                        <p:tav tm="100000">
                                          <p:val>
                                            <p:fltVal val="0"/>
                                          </p:val>
                                        </p:tav>
                                      </p:tavLst>
                                    </p:anim>
                                    <p:animEffect transition="in" filter="fade">
                                      <p:cBhvr>
                                        <p:cTn id="159" dur="500"/>
                                        <p:tgtEl>
                                          <p:spTgt spid="39"/>
                                        </p:tgtEl>
                                      </p:cBhvr>
                                    </p:animEffect>
                                  </p:childTnLst>
                                </p:cTn>
                              </p:par>
                            </p:childTnLst>
                          </p:cTn>
                        </p:par>
                        <p:par>
                          <p:cTn id="160" fill="hold">
                            <p:stCondLst>
                              <p:cond delay="9500"/>
                            </p:stCondLst>
                            <p:childTnLst>
                              <p:par>
                                <p:cTn id="161" presetID="14" presetClass="entr" presetSubtype="10" fill="hold" nodeType="afterEffect">
                                  <p:stCondLst>
                                    <p:cond delay="0"/>
                                  </p:stCondLst>
                                  <p:childTnLst>
                                    <p:set>
                                      <p:cBhvr>
                                        <p:cTn id="162" dur="1" fill="hold">
                                          <p:stCondLst>
                                            <p:cond delay="0"/>
                                          </p:stCondLst>
                                        </p:cTn>
                                        <p:tgtEl>
                                          <p:spTgt spid="33"/>
                                        </p:tgtEl>
                                        <p:attrNameLst>
                                          <p:attrName>style.visibility</p:attrName>
                                        </p:attrNameLst>
                                      </p:cBhvr>
                                      <p:to>
                                        <p:strVal val="visible"/>
                                      </p:to>
                                    </p:set>
                                    <p:animEffect transition="in" filter="randombar(horizontal)">
                                      <p:cBhvr>
                                        <p:cTn id="163" dur="500"/>
                                        <p:tgtEl>
                                          <p:spTgt spid="33"/>
                                        </p:tgtEl>
                                      </p:cBhvr>
                                    </p:animEffect>
                                  </p:childTnLst>
                                </p:cTn>
                              </p:par>
                            </p:childTnLst>
                          </p:cTn>
                        </p:par>
                        <p:par>
                          <p:cTn id="164" fill="hold">
                            <p:stCondLst>
                              <p:cond delay="10000"/>
                            </p:stCondLst>
                            <p:childTnLst>
                              <p:par>
                                <p:cTn id="165" presetID="42" presetClass="entr" presetSubtype="0" fill="hold" grpId="0" nodeType="afterEffect">
                                  <p:stCondLst>
                                    <p:cond delay="0"/>
                                  </p:stCondLst>
                                  <p:childTnLst>
                                    <p:set>
                                      <p:cBhvr>
                                        <p:cTn id="166" dur="1" fill="hold">
                                          <p:stCondLst>
                                            <p:cond delay="0"/>
                                          </p:stCondLst>
                                        </p:cTn>
                                        <p:tgtEl>
                                          <p:spTgt spid="44"/>
                                        </p:tgtEl>
                                        <p:attrNameLst>
                                          <p:attrName>style.visibility</p:attrName>
                                        </p:attrNameLst>
                                      </p:cBhvr>
                                      <p:to>
                                        <p:strVal val="visible"/>
                                      </p:to>
                                    </p:set>
                                    <p:animEffect transition="in" filter="fade">
                                      <p:cBhvr>
                                        <p:cTn id="167" dur="1000"/>
                                        <p:tgtEl>
                                          <p:spTgt spid="44"/>
                                        </p:tgtEl>
                                      </p:cBhvr>
                                    </p:animEffect>
                                    <p:anim calcmode="lin" valueType="num">
                                      <p:cBhvr>
                                        <p:cTn id="168" dur="1000" fill="hold"/>
                                        <p:tgtEl>
                                          <p:spTgt spid="44"/>
                                        </p:tgtEl>
                                        <p:attrNameLst>
                                          <p:attrName>ppt_x</p:attrName>
                                        </p:attrNameLst>
                                      </p:cBhvr>
                                      <p:tavLst>
                                        <p:tav tm="0">
                                          <p:val>
                                            <p:strVal val="#ppt_x"/>
                                          </p:val>
                                        </p:tav>
                                        <p:tav tm="100000">
                                          <p:val>
                                            <p:strVal val="#ppt_x"/>
                                          </p:val>
                                        </p:tav>
                                      </p:tavLst>
                                    </p:anim>
                                    <p:anim calcmode="lin" valueType="num">
                                      <p:cBhvr>
                                        <p:cTn id="169" dur="1000" fill="hold"/>
                                        <p:tgtEl>
                                          <p:spTgt spid="44"/>
                                        </p:tgtEl>
                                        <p:attrNameLst>
                                          <p:attrName>ppt_y</p:attrName>
                                        </p:attrNameLst>
                                      </p:cBhvr>
                                      <p:tavLst>
                                        <p:tav tm="0">
                                          <p:val>
                                            <p:strVal val="#ppt_y+.1"/>
                                          </p:val>
                                        </p:tav>
                                        <p:tav tm="100000">
                                          <p:val>
                                            <p:strVal val="#ppt_y"/>
                                          </p:val>
                                        </p:tav>
                                      </p:tavLst>
                                    </p:anim>
                                  </p:childTnLst>
                                </p:cTn>
                              </p:par>
                            </p:childTnLst>
                          </p:cTn>
                        </p:par>
                        <p:par>
                          <p:cTn id="170" fill="hold">
                            <p:stCondLst>
                              <p:cond delay="11000"/>
                            </p:stCondLst>
                            <p:childTnLst>
                              <p:par>
                                <p:cTn id="171" presetID="49" presetClass="entr" presetSubtype="0" decel="100000" fill="hold" grpId="0" nodeType="afterEffect">
                                  <p:stCondLst>
                                    <p:cond delay="0"/>
                                  </p:stCondLst>
                                  <p:childTnLst>
                                    <p:set>
                                      <p:cBhvr>
                                        <p:cTn id="172" dur="1" fill="hold">
                                          <p:stCondLst>
                                            <p:cond delay="0"/>
                                          </p:stCondLst>
                                        </p:cTn>
                                        <p:tgtEl>
                                          <p:spTgt spid="40"/>
                                        </p:tgtEl>
                                        <p:attrNameLst>
                                          <p:attrName>style.visibility</p:attrName>
                                        </p:attrNameLst>
                                      </p:cBhvr>
                                      <p:to>
                                        <p:strVal val="visible"/>
                                      </p:to>
                                    </p:set>
                                    <p:anim calcmode="lin" valueType="num">
                                      <p:cBhvr>
                                        <p:cTn id="173" dur="500" fill="hold"/>
                                        <p:tgtEl>
                                          <p:spTgt spid="40"/>
                                        </p:tgtEl>
                                        <p:attrNameLst>
                                          <p:attrName>ppt_w</p:attrName>
                                        </p:attrNameLst>
                                      </p:cBhvr>
                                      <p:tavLst>
                                        <p:tav tm="0">
                                          <p:val>
                                            <p:fltVal val="0"/>
                                          </p:val>
                                        </p:tav>
                                        <p:tav tm="100000">
                                          <p:val>
                                            <p:strVal val="#ppt_w"/>
                                          </p:val>
                                        </p:tav>
                                      </p:tavLst>
                                    </p:anim>
                                    <p:anim calcmode="lin" valueType="num">
                                      <p:cBhvr>
                                        <p:cTn id="174" dur="500" fill="hold"/>
                                        <p:tgtEl>
                                          <p:spTgt spid="40"/>
                                        </p:tgtEl>
                                        <p:attrNameLst>
                                          <p:attrName>ppt_h</p:attrName>
                                        </p:attrNameLst>
                                      </p:cBhvr>
                                      <p:tavLst>
                                        <p:tav tm="0">
                                          <p:val>
                                            <p:fltVal val="0"/>
                                          </p:val>
                                        </p:tav>
                                        <p:tav tm="100000">
                                          <p:val>
                                            <p:strVal val="#ppt_h"/>
                                          </p:val>
                                        </p:tav>
                                      </p:tavLst>
                                    </p:anim>
                                    <p:anim calcmode="lin" valueType="num">
                                      <p:cBhvr>
                                        <p:cTn id="175" dur="500" fill="hold"/>
                                        <p:tgtEl>
                                          <p:spTgt spid="40"/>
                                        </p:tgtEl>
                                        <p:attrNameLst>
                                          <p:attrName>style.rotation</p:attrName>
                                        </p:attrNameLst>
                                      </p:cBhvr>
                                      <p:tavLst>
                                        <p:tav tm="0">
                                          <p:val>
                                            <p:fltVal val="360"/>
                                          </p:val>
                                        </p:tav>
                                        <p:tav tm="100000">
                                          <p:val>
                                            <p:fltVal val="0"/>
                                          </p:val>
                                        </p:tav>
                                      </p:tavLst>
                                    </p:anim>
                                    <p:animEffect transition="in" filter="fade">
                                      <p:cBhvr>
                                        <p:cTn id="176"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p:bldP spid="36" grpId="0"/>
      <p:bldP spid="37" grpId="0"/>
      <p:bldP spid="38" grpId="0"/>
      <p:bldP spid="39" grpId="0"/>
      <p:bldP spid="40" grpId="0"/>
      <p:bldP spid="41" grpId="0"/>
      <p:bldP spid="42" grpId="0"/>
      <p:bldP spid="43" grpId="0"/>
      <p:bldP spid="44" grpId="0"/>
      <p:bldP spid="4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菱形 3"/>
          <p:cNvSpPr/>
          <p:nvPr/>
        </p:nvSpPr>
        <p:spPr>
          <a:xfrm>
            <a:off x="4755150" y="1200084"/>
            <a:ext cx="3043071" cy="3043071"/>
          </a:xfrm>
          <a:prstGeom prst="diamond">
            <a:avLst/>
          </a:prstGeom>
          <a:solidFill>
            <a:schemeClr val="accent1"/>
          </a:solidFill>
          <a:ln w="38100">
            <a:gradFill flip="none" rotWithShape="1">
              <a:gsLst>
                <a:gs pos="0">
                  <a:schemeClr val="bg1">
                    <a:lumMod val="75000"/>
                  </a:schemeClr>
                </a:gs>
                <a:gs pos="100000">
                  <a:schemeClr val="bg1"/>
                </a:gs>
              </a:gsLst>
              <a:lin ang="8100000" scaled="1"/>
              <a:tileRect/>
            </a:gradFill>
          </a:ln>
          <a:effectLst>
            <a:innerShdw blurRad="63500" dist="254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5" name="菱形 4"/>
          <p:cNvSpPr/>
          <p:nvPr/>
        </p:nvSpPr>
        <p:spPr>
          <a:xfrm>
            <a:off x="4631928" y="685763"/>
            <a:ext cx="3289516" cy="3289516"/>
          </a:xfrm>
          <a:prstGeom prst="diamond">
            <a:avLst/>
          </a:prstGeom>
          <a:solidFill>
            <a:schemeClr val="bg1"/>
          </a:solidFill>
          <a:ln>
            <a:noFill/>
          </a:ln>
          <a:effectLst>
            <a:outerShdw blurRad="50800" dist="38100" dir="8100000" algn="tr" rotWithShape="0">
              <a:prstClr val="black">
                <a:alpha val="40000"/>
              </a:prstClr>
            </a:outerShdw>
          </a:effectLst>
          <a:scene3d>
            <a:camera prst="orthographicFront"/>
            <a:lightRig rig="threePt" dir="t">
              <a:rot lat="0" lon="0" rev="4800000"/>
            </a:lightRig>
          </a:scene3d>
          <a:sp3d>
            <a:bevelT w="63500" h="254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6" name="文本框 5"/>
          <p:cNvSpPr txBox="1"/>
          <p:nvPr/>
        </p:nvSpPr>
        <p:spPr>
          <a:xfrm>
            <a:off x="5636401" y="1617970"/>
            <a:ext cx="1280566" cy="481799"/>
          </a:xfrm>
          <a:prstGeom prst="rect">
            <a:avLst/>
          </a:prstGeom>
          <a:noFill/>
        </p:spPr>
        <p:txBody>
          <a:bodyPr wrap="square" rtlCol="0">
            <a:spAutoFit/>
          </a:bodyPr>
          <a:lstStyle/>
          <a:p>
            <a:r>
              <a:rPr lang="en-US" altLang="zh-CN" sz="2530" dirty="0">
                <a:solidFill>
                  <a:schemeClr val="accent1"/>
                </a:solidFill>
                <a:latin typeface="微软雅黑" panose="020B0503020204020204" pitchFamily="34" charset="-122"/>
                <a:ea typeface="微软雅黑" panose="020B0503020204020204" pitchFamily="34" charset="-122"/>
              </a:rPr>
              <a:t>Part1</a:t>
            </a:r>
            <a:endParaRPr lang="zh-CN" altLang="en-US" sz="2530" dirty="0">
              <a:solidFill>
                <a:schemeClr val="accent1"/>
              </a:solidFill>
              <a:latin typeface="微软雅黑" panose="020B0503020204020204" pitchFamily="34" charset="-122"/>
              <a:ea typeface="微软雅黑" panose="020B0503020204020204" pitchFamily="34" charset="-122"/>
            </a:endParaRPr>
          </a:p>
        </p:txBody>
      </p:sp>
      <p:sp>
        <p:nvSpPr>
          <p:cNvPr id="7" name="矩形 6"/>
          <p:cNvSpPr/>
          <p:nvPr/>
        </p:nvSpPr>
        <p:spPr>
          <a:xfrm>
            <a:off x="4848489" y="2005930"/>
            <a:ext cx="2781531" cy="611706"/>
          </a:xfrm>
          <a:prstGeom prst="rect">
            <a:avLst/>
          </a:prstGeom>
        </p:spPr>
        <p:txBody>
          <a:bodyPr wrap="none">
            <a:spAutoFit/>
          </a:bodyPr>
          <a:lstStyle/>
          <a:p>
            <a:r>
              <a:rPr lang="zh-CN" altLang="en-US" sz="3375" b="1" dirty="0">
                <a:solidFill>
                  <a:schemeClr val="accent1"/>
                </a:solidFill>
                <a:effectLst>
                  <a:innerShdw blurRad="63500" dist="50800" dir="18900000">
                    <a:prstClr val="black">
                      <a:alpha val="50000"/>
                    </a:prstClr>
                  </a:innerShdw>
                </a:effectLst>
                <a:latin typeface="微软雅黑" panose="020B0503020204020204" pitchFamily="34" charset="-122"/>
                <a:ea typeface="微软雅黑" panose="020B0503020204020204" pitchFamily="34" charset="-122"/>
              </a:rPr>
              <a:t>单击添加标题</a:t>
            </a:r>
            <a:endParaRPr lang="zh-CN" altLang="en-US" sz="3375" b="1" dirty="0">
              <a:solidFill>
                <a:schemeClr val="accent1"/>
              </a:solidFill>
              <a:effectLst>
                <a:innerShdw blurRad="63500" dist="50800" dir="18900000">
                  <a:prstClr val="black">
                    <a:alpha val="50000"/>
                  </a:prstClr>
                </a:innerShdw>
              </a:effectLst>
              <a:latin typeface="微软雅黑" panose="020B0503020204020204" pitchFamily="34" charset="-122"/>
              <a:ea typeface="微软雅黑" panose="020B0503020204020204" pitchFamily="34" charset="-122"/>
            </a:endParaRPr>
          </a:p>
        </p:txBody>
      </p:sp>
      <p:sp>
        <p:nvSpPr>
          <p:cNvPr id="8" name="KSO_Shape"/>
          <p:cNvSpPr/>
          <p:nvPr/>
        </p:nvSpPr>
        <p:spPr bwMode="auto">
          <a:xfrm>
            <a:off x="6135443" y="2760590"/>
            <a:ext cx="282480" cy="564959"/>
          </a:xfrm>
          <a:custGeom>
            <a:avLst/>
            <a:gdLst/>
            <a:ahLst/>
            <a:cxnLst/>
            <a:rect l="0" t="0" r="r" b="b"/>
            <a:pathLst>
              <a:path w="725488" h="1450976">
                <a:moveTo>
                  <a:pt x="180975" y="543686"/>
                </a:moveTo>
                <a:lnTo>
                  <a:pt x="544513" y="543686"/>
                </a:lnTo>
                <a:lnTo>
                  <a:pt x="544513" y="785648"/>
                </a:lnTo>
                <a:lnTo>
                  <a:pt x="544248" y="794903"/>
                </a:lnTo>
                <a:lnTo>
                  <a:pt x="543187" y="804158"/>
                </a:lnTo>
                <a:lnTo>
                  <a:pt x="542392" y="813149"/>
                </a:lnTo>
                <a:lnTo>
                  <a:pt x="540536" y="822140"/>
                </a:lnTo>
                <a:lnTo>
                  <a:pt x="538679" y="830867"/>
                </a:lnTo>
                <a:lnTo>
                  <a:pt x="536293" y="839329"/>
                </a:lnTo>
                <a:lnTo>
                  <a:pt x="533111" y="847791"/>
                </a:lnTo>
                <a:lnTo>
                  <a:pt x="530194" y="856253"/>
                </a:lnTo>
                <a:lnTo>
                  <a:pt x="526482" y="864186"/>
                </a:lnTo>
                <a:lnTo>
                  <a:pt x="522504" y="871855"/>
                </a:lnTo>
                <a:lnTo>
                  <a:pt x="517997" y="879523"/>
                </a:lnTo>
                <a:lnTo>
                  <a:pt x="513224" y="886928"/>
                </a:lnTo>
                <a:lnTo>
                  <a:pt x="508186" y="893803"/>
                </a:lnTo>
                <a:lnTo>
                  <a:pt x="502882" y="900943"/>
                </a:lnTo>
                <a:lnTo>
                  <a:pt x="497049" y="907290"/>
                </a:lnTo>
                <a:lnTo>
                  <a:pt x="490950" y="913636"/>
                </a:lnTo>
                <a:lnTo>
                  <a:pt x="484851" y="919718"/>
                </a:lnTo>
                <a:lnTo>
                  <a:pt x="478222" y="925271"/>
                </a:lnTo>
                <a:lnTo>
                  <a:pt x="471328" y="930825"/>
                </a:lnTo>
                <a:lnTo>
                  <a:pt x="464169" y="935849"/>
                </a:lnTo>
                <a:lnTo>
                  <a:pt x="456744" y="940609"/>
                </a:lnTo>
                <a:lnTo>
                  <a:pt x="449054" y="944840"/>
                </a:lnTo>
                <a:lnTo>
                  <a:pt x="441630" y="949071"/>
                </a:lnTo>
                <a:lnTo>
                  <a:pt x="433145" y="952773"/>
                </a:lnTo>
                <a:lnTo>
                  <a:pt x="424925" y="955682"/>
                </a:lnTo>
                <a:lnTo>
                  <a:pt x="416705" y="958855"/>
                </a:lnTo>
                <a:lnTo>
                  <a:pt x="407954" y="961235"/>
                </a:lnTo>
                <a:lnTo>
                  <a:pt x="399204" y="963086"/>
                </a:lnTo>
                <a:lnTo>
                  <a:pt x="390188" y="964673"/>
                </a:lnTo>
                <a:lnTo>
                  <a:pt x="380908" y="965730"/>
                </a:lnTo>
                <a:lnTo>
                  <a:pt x="371892" y="966788"/>
                </a:lnTo>
                <a:lnTo>
                  <a:pt x="362612" y="966788"/>
                </a:lnTo>
                <a:lnTo>
                  <a:pt x="353331" y="966788"/>
                </a:lnTo>
                <a:lnTo>
                  <a:pt x="344050" y="965730"/>
                </a:lnTo>
                <a:lnTo>
                  <a:pt x="334770" y="964673"/>
                </a:lnTo>
                <a:lnTo>
                  <a:pt x="326019" y="963086"/>
                </a:lnTo>
                <a:lnTo>
                  <a:pt x="317269" y="961235"/>
                </a:lnTo>
                <a:lnTo>
                  <a:pt x="308518" y="958855"/>
                </a:lnTo>
                <a:lnTo>
                  <a:pt x="300033" y="955682"/>
                </a:lnTo>
                <a:lnTo>
                  <a:pt x="291813" y="952773"/>
                </a:lnTo>
                <a:lnTo>
                  <a:pt x="283858" y="949071"/>
                </a:lnTo>
                <a:lnTo>
                  <a:pt x="275903" y="944840"/>
                </a:lnTo>
                <a:lnTo>
                  <a:pt x="268214" y="940609"/>
                </a:lnTo>
                <a:lnTo>
                  <a:pt x="261054" y="935849"/>
                </a:lnTo>
                <a:lnTo>
                  <a:pt x="253895" y="930825"/>
                </a:lnTo>
                <a:lnTo>
                  <a:pt x="247001" y="925271"/>
                </a:lnTo>
                <a:lnTo>
                  <a:pt x="240372" y="919718"/>
                </a:lnTo>
                <a:lnTo>
                  <a:pt x="234008" y="913636"/>
                </a:lnTo>
                <a:lnTo>
                  <a:pt x="228174" y="907290"/>
                </a:lnTo>
                <a:lnTo>
                  <a:pt x="222341" y="900943"/>
                </a:lnTo>
                <a:lnTo>
                  <a:pt x="217037" y="893803"/>
                </a:lnTo>
                <a:lnTo>
                  <a:pt x="211999" y="886928"/>
                </a:lnTo>
                <a:lnTo>
                  <a:pt x="207226" y="879523"/>
                </a:lnTo>
                <a:lnTo>
                  <a:pt x="202984" y="871855"/>
                </a:lnTo>
                <a:lnTo>
                  <a:pt x="199006" y="864186"/>
                </a:lnTo>
                <a:lnTo>
                  <a:pt x="195294" y="856253"/>
                </a:lnTo>
                <a:lnTo>
                  <a:pt x="191847" y="847791"/>
                </a:lnTo>
                <a:lnTo>
                  <a:pt x="189195" y="839329"/>
                </a:lnTo>
                <a:lnTo>
                  <a:pt x="186809" y="830867"/>
                </a:lnTo>
                <a:lnTo>
                  <a:pt x="184422" y="822140"/>
                </a:lnTo>
                <a:lnTo>
                  <a:pt x="183097" y="813149"/>
                </a:lnTo>
                <a:lnTo>
                  <a:pt x="181771" y="804158"/>
                </a:lnTo>
                <a:lnTo>
                  <a:pt x="181240" y="794903"/>
                </a:lnTo>
                <a:lnTo>
                  <a:pt x="180975" y="785648"/>
                </a:lnTo>
                <a:lnTo>
                  <a:pt x="180975" y="543686"/>
                </a:lnTo>
                <a:close/>
                <a:moveTo>
                  <a:pt x="60589" y="484188"/>
                </a:moveTo>
                <a:lnTo>
                  <a:pt x="66675" y="484453"/>
                </a:lnTo>
                <a:lnTo>
                  <a:pt x="72760" y="485510"/>
                </a:lnTo>
                <a:lnTo>
                  <a:pt x="78581" y="487096"/>
                </a:lnTo>
                <a:lnTo>
                  <a:pt x="84137" y="488947"/>
                </a:lnTo>
                <a:lnTo>
                  <a:pt x="89429" y="491591"/>
                </a:lnTo>
                <a:lnTo>
                  <a:pt x="94191" y="494499"/>
                </a:lnTo>
                <a:lnTo>
                  <a:pt x="99219" y="497935"/>
                </a:lnTo>
                <a:lnTo>
                  <a:pt x="103452" y="501901"/>
                </a:lnTo>
                <a:lnTo>
                  <a:pt x="107421" y="506131"/>
                </a:lnTo>
                <a:lnTo>
                  <a:pt x="110596" y="510889"/>
                </a:lnTo>
                <a:lnTo>
                  <a:pt x="113771" y="515912"/>
                </a:lnTo>
                <a:lnTo>
                  <a:pt x="116152" y="521200"/>
                </a:lnTo>
                <a:lnTo>
                  <a:pt x="118269" y="526487"/>
                </a:lnTo>
                <a:lnTo>
                  <a:pt x="119856" y="532303"/>
                </a:lnTo>
                <a:lnTo>
                  <a:pt x="120650" y="538383"/>
                </a:lnTo>
                <a:lnTo>
                  <a:pt x="121179" y="544464"/>
                </a:lnTo>
                <a:lnTo>
                  <a:pt x="121179" y="786095"/>
                </a:lnTo>
                <a:lnTo>
                  <a:pt x="121179" y="793233"/>
                </a:lnTo>
                <a:lnTo>
                  <a:pt x="121973" y="803807"/>
                </a:lnTo>
                <a:lnTo>
                  <a:pt x="123560" y="817554"/>
                </a:lnTo>
                <a:lnTo>
                  <a:pt x="124619" y="825750"/>
                </a:lnTo>
                <a:lnTo>
                  <a:pt x="126206" y="834209"/>
                </a:lnTo>
                <a:lnTo>
                  <a:pt x="128058" y="843462"/>
                </a:lnTo>
                <a:lnTo>
                  <a:pt x="130175" y="853244"/>
                </a:lnTo>
                <a:lnTo>
                  <a:pt x="132821" y="863290"/>
                </a:lnTo>
                <a:lnTo>
                  <a:pt x="136260" y="873600"/>
                </a:lnTo>
                <a:lnTo>
                  <a:pt x="139964" y="883910"/>
                </a:lnTo>
                <a:lnTo>
                  <a:pt x="144198" y="894485"/>
                </a:lnTo>
                <a:lnTo>
                  <a:pt x="149225" y="905588"/>
                </a:lnTo>
                <a:lnTo>
                  <a:pt x="154517" y="916163"/>
                </a:lnTo>
                <a:lnTo>
                  <a:pt x="160867" y="927002"/>
                </a:lnTo>
                <a:lnTo>
                  <a:pt x="164306" y="932289"/>
                </a:lnTo>
                <a:lnTo>
                  <a:pt x="167746" y="937577"/>
                </a:lnTo>
                <a:lnTo>
                  <a:pt x="171714" y="942864"/>
                </a:lnTo>
                <a:lnTo>
                  <a:pt x="175683" y="947887"/>
                </a:lnTo>
                <a:lnTo>
                  <a:pt x="179652" y="953174"/>
                </a:lnTo>
                <a:lnTo>
                  <a:pt x="184150" y="957933"/>
                </a:lnTo>
                <a:lnTo>
                  <a:pt x="188384" y="962956"/>
                </a:lnTo>
                <a:lnTo>
                  <a:pt x="193411" y="967714"/>
                </a:lnTo>
                <a:lnTo>
                  <a:pt x="198438" y="972209"/>
                </a:lnTo>
                <a:lnTo>
                  <a:pt x="203730" y="976967"/>
                </a:lnTo>
                <a:lnTo>
                  <a:pt x="209286" y="981197"/>
                </a:lnTo>
                <a:lnTo>
                  <a:pt x="214577" y="985427"/>
                </a:lnTo>
                <a:lnTo>
                  <a:pt x="220663" y="989657"/>
                </a:lnTo>
                <a:lnTo>
                  <a:pt x="226748" y="993622"/>
                </a:lnTo>
                <a:lnTo>
                  <a:pt x="233363" y="997323"/>
                </a:lnTo>
                <a:lnTo>
                  <a:pt x="239977" y="1001025"/>
                </a:lnTo>
                <a:lnTo>
                  <a:pt x="246857" y="1004461"/>
                </a:lnTo>
                <a:lnTo>
                  <a:pt x="254000" y="1007634"/>
                </a:lnTo>
                <a:lnTo>
                  <a:pt x="261673" y="1010542"/>
                </a:lnTo>
                <a:lnTo>
                  <a:pt x="269346" y="1013714"/>
                </a:lnTo>
                <a:lnTo>
                  <a:pt x="277019" y="1016093"/>
                </a:lnTo>
                <a:lnTo>
                  <a:pt x="285750" y="1018473"/>
                </a:lnTo>
                <a:lnTo>
                  <a:pt x="294217" y="1020852"/>
                </a:lnTo>
                <a:lnTo>
                  <a:pt x="302948" y="1022438"/>
                </a:lnTo>
                <a:lnTo>
                  <a:pt x="312209" y="1024024"/>
                </a:lnTo>
                <a:lnTo>
                  <a:pt x="321734" y="1025611"/>
                </a:lnTo>
                <a:lnTo>
                  <a:pt x="331523" y="1026404"/>
                </a:lnTo>
                <a:lnTo>
                  <a:pt x="341842" y="1027461"/>
                </a:lnTo>
                <a:lnTo>
                  <a:pt x="352161" y="1027726"/>
                </a:lnTo>
                <a:lnTo>
                  <a:pt x="362744" y="1027990"/>
                </a:lnTo>
                <a:lnTo>
                  <a:pt x="373857" y="1027726"/>
                </a:lnTo>
                <a:lnTo>
                  <a:pt x="384440" y="1027197"/>
                </a:lnTo>
                <a:lnTo>
                  <a:pt x="394759" y="1026404"/>
                </a:lnTo>
                <a:lnTo>
                  <a:pt x="404813" y="1025346"/>
                </a:lnTo>
                <a:lnTo>
                  <a:pt x="414602" y="1023760"/>
                </a:lnTo>
                <a:lnTo>
                  <a:pt x="424127" y="1022174"/>
                </a:lnTo>
                <a:lnTo>
                  <a:pt x="432859" y="1020059"/>
                </a:lnTo>
                <a:lnTo>
                  <a:pt x="441854" y="1017944"/>
                </a:lnTo>
                <a:lnTo>
                  <a:pt x="450321" y="1015565"/>
                </a:lnTo>
                <a:lnTo>
                  <a:pt x="458523" y="1012921"/>
                </a:lnTo>
                <a:lnTo>
                  <a:pt x="466196" y="1009749"/>
                </a:lnTo>
                <a:lnTo>
                  <a:pt x="473869" y="1006312"/>
                </a:lnTo>
                <a:lnTo>
                  <a:pt x="481013" y="1003140"/>
                </a:lnTo>
                <a:lnTo>
                  <a:pt x="488157" y="999438"/>
                </a:lnTo>
                <a:lnTo>
                  <a:pt x="494771" y="995473"/>
                </a:lnTo>
                <a:lnTo>
                  <a:pt x="501386" y="991507"/>
                </a:lnTo>
                <a:lnTo>
                  <a:pt x="507736" y="987278"/>
                </a:lnTo>
                <a:lnTo>
                  <a:pt x="513821" y="983048"/>
                </a:lnTo>
                <a:lnTo>
                  <a:pt x="519113" y="978289"/>
                </a:lnTo>
                <a:lnTo>
                  <a:pt x="524669" y="973795"/>
                </a:lnTo>
                <a:lnTo>
                  <a:pt x="530225" y="969036"/>
                </a:lnTo>
                <a:lnTo>
                  <a:pt x="534988" y="964013"/>
                </a:lnTo>
                <a:lnTo>
                  <a:pt x="540015" y="959255"/>
                </a:lnTo>
                <a:lnTo>
                  <a:pt x="544248" y="953967"/>
                </a:lnTo>
                <a:lnTo>
                  <a:pt x="548746" y="948944"/>
                </a:lnTo>
                <a:lnTo>
                  <a:pt x="552715" y="943657"/>
                </a:lnTo>
                <a:lnTo>
                  <a:pt x="556684" y="938105"/>
                </a:lnTo>
                <a:lnTo>
                  <a:pt x="560388" y="932554"/>
                </a:lnTo>
                <a:lnTo>
                  <a:pt x="564092" y="927266"/>
                </a:lnTo>
                <a:lnTo>
                  <a:pt x="567267" y="921715"/>
                </a:lnTo>
                <a:lnTo>
                  <a:pt x="573352" y="910876"/>
                </a:lnTo>
                <a:lnTo>
                  <a:pt x="578644" y="899772"/>
                </a:lnTo>
                <a:lnTo>
                  <a:pt x="583407" y="888404"/>
                </a:lnTo>
                <a:lnTo>
                  <a:pt x="587375" y="877830"/>
                </a:lnTo>
                <a:lnTo>
                  <a:pt x="591080" y="867255"/>
                </a:lnTo>
                <a:lnTo>
                  <a:pt x="594255" y="856416"/>
                </a:lnTo>
                <a:lnTo>
                  <a:pt x="596636" y="846899"/>
                </a:lnTo>
                <a:lnTo>
                  <a:pt x="598752" y="837117"/>
                </a:lnTo>
                <a:lnTo>
                  <a:pt x="600605" y="828129"/>
                </a:lnTo>
                <a:lnTo>
                  <a:pt x="601928" y="819934"/>
                </a:lnTo>
                <a:lnTo>
                  <a:pt x="602721" y="812267"/>
                </a:lnTo>
                <a:lnTo>
                  <a:pt x="604044" y="799577"/>
                </a:lnTo>
                <a:lnTo>
                  <a:pt x="604573" y="790853"/>
                </a:lnTo>
                <a:lnTo>
                  <a:pt x="604573" y="786095"/>
                </a:lnTo>
                <a:lnTo>
                  <a:pt x="604573" y="544464"/>
                </a:lnTo>
                <a:lnTo>
                  <a:pt x="604838" y="538383"/>
                </a:lnTo>
                <a:lnTo>
                  <a:pt x="605896" y="532303"/>
                </a:lnTo>
                <a:lnTo>
                  <a:pt x="607219" y="526487"/>
                </a:lnTo>
                <a:lnTo>
                  <a:pt x="609336" y="521200"/>
                </a:lnTo>
                <a:lnTo>
                  <a:pt x="611982" y="515912"/>
                </a:lnTo>
                <a:lnTo>
                  <a:pt x="614892" y="510889"/>
                </a:lnTo>
                <a:lnTo>
                  <a:pt x="618332" y="506131"/>
                </a:lnTo>
                <a:lnTo>
                  <a:pt x="622300" y="501901"/>
                </a:lnTo>
                <a:lnTo>
                  <a:pt x="626534" y="497935"/>
                </a:lnTo>
                <a:lnTo>
                  <a:pt x="631296" y="494499"/>
                </a:lnTo>
                <a:lnTo>
                  <a:pt x="636323" y="491591"/>
                </a:lnTo>
                <a:lnTo>
                  <a:pt x="641350" y="488947"/>
                </a:lnTo>
                <a:lnTo>
                  <a:pt x="646907" y="487096"/>
                </a:lnTo>
                <a:lnTo>
                  <a:pt x="652992" y="485510"/>
                </a:lnTo>
                <a:lnTo>
                  <a:pt x="658813" y="484453"/>
                </a:lnTo>
                <a:lnTo>
                  <a:pt x="664898" y="484188"/>
                </a:lnTo>
                <a:lnTo>
                  <a:pt x="671248" y="484453"/>
                </a:lnTo>
                <a:lnTo>
                  <a:pt x="677069" y="485510"/>
                </a:lnTo>
                <a:lnTo>
                  <a:pt x="682890" y="487096"/>
                </a:lnTo>
                <a:lnTo>
                  <a:pt x="688711" y="488947"/>
                </a:lnTo>
                <a:lnTo>
                  <a:pt x="694003" y="491591"/>
                </a:lnTo>
                <a:lnTo>
                  <a:pt x="698765" y="494499"/>
                </a:lnTo>
                <a:lnTo>
                  <a:pt x="703528" y="497935"/>
                </a:lnTo>
                <a:lnTo>
                  <a:pt x="708026" y="501901"/>
                </a:lnTo>
                <a:lnTo>
                  <a:pt x="711994" y="506131"/>
                </a:lnTo>
                <a:lnTo>
                  <a:pt x="715169" y="510889"/>
                </a:lnTo>
                <a:lnTo>
                  <a:pt x="718344" y="515912"/>
                </a:lnTo>
                <a:lnTo>
                  <a:pt x="720726" y="521200"/>
                </a:lnTo>
                <a:lnTo>
                  <a:pt x="722842" y="526487"/>
                </a:lnTo>
                <a:lnTo>
                  <a:pt x="724430" y="532303"/>
                </a:lnTo>
                <a:lnTo>
                  <a:pt x="725223" y="538383"/>
                </a:lnTo>
                <a:lnTo>
                  <a:pt x="725488" y="544464"/>
                </a:lnTo>
                <a:lnTo>
                  <a:pt x="725488" y="786095"/>
                </a:lnTo>
                <a:lnTo>
                  <a:pt x="725223" y="797462"/>
                </a:lnTo>
                <a:lnTo>
                  <a:pt x="724694" y="809095"/>
                </a:lnTo>
                <a:lnTo>
                  <a:pt x="723636" y="821255"/>
                </a:lnTo>
                <a:lnTo>
                  <a:pt x="722313" y="833681"/>
                </a:lnTo>
                <a:lnTo>
                  <a:pt x="720461" y="846370"/>
                </a:lnTo>
                <a:lnTo>
                  <a:pt x="718080" y="859853"/>
                </a:lnTo>
                <a:lnTo>
                  <a:pt x="714905" y="873336"/>
                </a:lnTo>
                <a:lnTo>
                  <a:pt x="711465" y="886554"/>
                </a:lnTo>
                <a:lnTo>
                  <a:pt x="707496" y="900830"/>
                </a:lnTo>
                <a:lnTo>
                  <a:pt x="702998" y="914312"/>
                </a:lnTo>
                <a:lnTo>
                  <a:pt x="698236" y="928324"/>
                </a:lnTo>
                <a:lnTo>
                  <a:pt x="692415" y="942335"/>
                </a:lnTo>
                <a:lnTo>
                  <a:pt x="686065" y="956347"/>
                </a:lnTo>
                <a:lnTo>
                  <a:pt x="679186" y="970094"/>
                </a:lnTo>
                <a:lnTo>
                  <a:pt x="671513" y="983841"/>
                </a:lnTo>
                <a:lnTo>
                  <a:pt x="663311" y="997323"/>
                </a:lnTo>
                <a:lnTo>
                  <a:pt x="658813" y="1003933"/>
                </a:lnTo>
                <a:lnTo>
                  <a:pt x="654315" y="1010542"/>
                </a:lnTo>
                <a:lnTo>
                  <a:pt x="649552" y="1017151"/>
                </a:lnTo>
                <a:lnTo>
                  <a:pt x="644525" y="1023496"/>
                </a:lnTo>
                <a:lnTo>
                  <a:pt x="639498" y="1029841"/>
                </a:lnTo>
                <a:lnTo>
                  <a:pt x="634207" y="1035921"/>
                </a:lnTo>
                <a:lnTo>
                  <a:pt x="628650" y="1042001"/>
                </a:lnTo>
                <a:lnTo>
                  <a:pt x="623094" y="1048082"/>
                </a:lnTo>
                <a:lnTo>
                  <a:pt x="617009" y="1054162"/>
                </a:lnTo>
                <a:lnTo>
                  <a:pt x="610923" y="1059978"/>
                </a:lnTo>
                <a:lnTo>
                  <a:pt x="604838" y="1065530"/>
                </a:lnTo>
                <a:lnTo>
                  <a:pt x="598488" y="1071082"/>
                </a:lnTo>
                <a:lnTo>
                  <a:pt x="591873" y="1076369"/>
                </a:lnTo>
                <a:lnTo>
                  <a:pt x="584730" y="1081656"/>
                </a:lnTo>
                <a:lnTo>
                  <a:pt x="577850" y="1086944"/>
                </a:lnTo>
                <a:lnTo>
                  <a:pt x="570442" y="1091702"/>
                </a:lnTo>
                <a:lnTo>
                  <a:pt x="563034" y="1096461"/>
                </a:lnTo>
                <a:lnTo>
                  <a:pt x="555096" y="1101219"/>
                </a:lnTo>
                <a:lnTo>
                  <a:pt x="547159" y="1105714"/>
                </a:lnTo>
                <a:lnTo>
                  <a:pt x="538957" y="1109944"/>
                </a:lnTo>
                <a:lnTo>
                  <a:pt x="530755" y="1113909"/>
                </a:lnTo>
                <a:lnTo>
                  <a:pt x="522288" y="1117875"/>
                </a:lnTo>
                <a:lnTo>
                  <a:pt x="513292" y="1121576"/>
                </a:lnTo>
                <a:lnTo>
                  <a:pt x="504296" y="1125277"/>
                </a:lnTo>
                <a:lnTo>
                  <a:pt x="495036" y="1128185"/>
                </a:lnTo>
                <a:lnTo>
                  <a:pt x="485246" y="1131357"/>
                </a:lnTo>
                <a:lnTo>
                  <a:pt x="475721" y="1134001"/>
                </a:lnTo>
                <a:lnTo>
                  <a:pt x="465932" y="1136909"/>
                </a:lnTo>
                <a:lnTo>
                  <a:pt x="455613" y="1139288"/>
                </a:lnTo>
                <a:lnTo>
                  <a:pt x="445029" y="1141139"/>
                </a:lnTo>
                <a:lnTo>
                  <a:pt x="434182" y="1142989"/>
                </a:lnTo>
                <a:lnTo>
                  <a:pt x="423069" y="1144840"/>
                </a:lnTo>
                <a:lnTo>
                  <a:pt x="423069" y="1329896"/>
                </a:lnTo>
                <a:lnTo>
                  <a:pt x="664898" y="1329896"/>
                </a:lnTo>
                <a:lnTo>
                  <a:pt x="671248" y="1330161"/>
                </a:lnTo>
                <a:lnTo>
                  <a:pt x="677069" y="1331218"/>
                </a:lnTo>
                <a:lnTo>
                  <a:pt x="682890" y="1332540"/>
                </a:lnTo>
                <a:lnTo>
                  <a:pt x="688711" y="1334919"/>
                </a:lnTo>
                <a:lnTo>
                  <a:pt x="694003" y="1337299"/>
                </a:lnTo>
                <a:lnTo>
                  <a:pt x="698765" y="1340207"/>
                </a:lnTo>
                <a:lnTo>
                  <a:pt x="703528" y="1343643"/>
                </a:lnTo>
                <a:lnTo>
                  <a:pt x="708026" y="1347609"/>
                </a:lnTo>
                <a:lnTo>
                  <a:pt x="711994" y="1351839"/>
                </a:lnTo>
                <a:lnTo>
                  <a:pt x="715169" y="1356862"/>
                </a:lnTo>
                <a:lnTo>
                  <a:pt x="718344" y="1361620"/>
                </a:lnTo>
                <a:lnTo>
                  <a:pt x="720726" y="1366908"/>
                </a:lnTo>
                <a:lnTo>
                  <a:pt x="722842" y="1372195"/>
                </a:lnTo>
                <a:lnTo>
                  <a:pt x="724430" y="1378011"/>
                </a:lnTo>
                <a:lnTo>
                  <a:pt x="725223" y="1384092"/>
                </a:lnTo>
                <a:lnTo>
                  <a:pt x="725488" y="1390172"/>
                </a:lnTo>
                <a:lnTo>
                  <a:pt x="725223" y="1396517"/>
                </a:lnTo>
                <a:lnTo>
                  <a:pt x="724430" y="1402333"/>
                </a:lnTo>
                <a:lnTo>
                  <a:pt x="722842" y="1408149"/>
                </a:lnTo>
                <a:lnTo>
                  <a:pt x="720726" y="1413965"/>
                </a:lnTo>
                <a:lnTo>
                  <a:pt x="718344" y="1419252"/>
                </a:lnTo>
                <a:lnTo>
                  <a:pt x="715169" y="1424011"/>
                </a:lnTo>
                <a:lnTo>
                  <a:pt x="711994" y="1429034"/>
                </a:lnTo>
                <a:lnTo>
                  <a:pt x="708026" y="1433264"/>
                </a:lnTo>
                <a:lnTo>
                  <a:pt x="703528" y="1436965"/>
                </a:lnTo>
                <a:lnTo>
                  <a:pt x="698765" y="1440402"/>
                </a:lnTo>
                <a:lnTo>
                  <a:pt x="694003" y="1443574"/>
                </a:lnTo>
                <a:lnTo>
                  <a:pt x="688711" y="1445953"/>
                </a:lnTo>
                <a:lnTo>
                  <a:pt x="682890" y="1448068"/>
                </a:lnTo>
                <a:lnTo>
                  <a:pt x="677069" y="1449654"/>
                </a:lnTo>
                <a:lnTo>
                  <a:pt x="671248" y="1450447"/>
                </a:lnTo>
                <a:lnTo>
                  <a:pt x="664898" y="1450976"/>
                </a:lnTo>
                <a:lnTo>
                  <a:pt x="60589" y="1450976"/>
                </a:lnTo>
                <a:lnTo>
                  <a:pt x="54239" y="1450447"/>
                </a:lnTo>
                <a:lnTo>
                  <a:pt x="48419" y="1449654"/>
                </a:lnTo>
                <a:lnTo>
                  <a:pt x="42598" y="1448068"/>
                </a:lnTo>
                <a:lnTo>
                  <a:pt x="37041" y="1445953"/>
                </a:lnTo>
                <a:lnTo>
                  <a:pt x="31750" y="1443574"/>
                </a:lnTo>
                <a:lnTo>
                  <a:pt x="26723" y="1440402"/>
                </a:lnTo>
                <a:lnTo>
                  <a:pt x="21960" y="1436965"/>
                </a:lnTo>
                <a:lnTo>
                  <a:pt x="17727" y="1433264"/>
                </a:lnTo>
                <a:lnTo>
                  <a:pt x="13758" y="1429034"/>
                </a:lnTo>
                <a:lnTo>
                  <a:pt x="10319" y="1424011"/>
                </a:lnTo>
                <a:lnTo>
                  <a:pt x="7408" y="1419252"/>
                </a:lnTo>
                <a:lnTo>
                  <a:pt x="5027" y="1413965"/>
                </a:lnTo>
                <a:lnTo>
                  <a:pt x="2646" y="1408149"/>
                </a:lnTo>
                <a:lnTo>
                  <a:pt x="1323" y="1402333"/>
                </a:lnTo>
                <a:lnTo>
                  <a:pt x="264" y="1396517"/>
                </a:lnTo>
                <a:lnTo>
                  <a:pt x="0" y="1390172"/>
                </a:lnTo>
                <a:lnTo>
                  <a:pt x="264" y="1384092"/>
                </a:lnTo>
                <a:lnTo>
                  <a:pt x="1323" y="1378011"/>
                </a:lnTo>
                <a:lnTo>
                  <a:pt x="2646" y="1372195"/>
                </a:lnTo>
                <a:lnTo>
                  <a:pt x="5027" y="1366908"/>
                </a:lnTo>
                <a:lnTo>
                  <a:pt x="7408" y="1361620"/>
                </a:lnTo>
                <a:lnTo>
                  <a:pt x="10319" y="1356862"/>
                </a:lnTo>
                <a:lnTo>
                  <a:pt x="13758" y="1351839"/>
                </a:lnTo>
                <a:lnTo>
                  <a:pt x="17727" y="1347609"/>
                </a:lnTo>
                <a:lnTo>
                  <a:pt x="21960" y="1343643"/>
                </a:lnTo>
                <a:lnTo>
                  <a:pt x="26723" y="1340207"/>
                </a:lnTo>
                <a:lnTo>
                  <a:pt x="31750" y="1337299"/>
                </a:lnTo>
                <a:lnTo>
                  <a:pt x="37041" y="1334919"/>
                </a:lnTo>
                <a:lnTo>
                  <a:pt x="42598" y="1332540"/>
                </a:lnTo>
                <a:lnTo>
                  <a:pt x="48419" y="1331218"/>
                </a:lnTo>
                <a:lnTo>
                  <a:pt x="54239" y="1330161"/>
                </a:lnTo>
                <a:lnTo>
                  <a:pt x="60589" y="1329896"/>
                </a:lnTo>
                <a:lnTo>
                  <a:pt x="302419" y="1329896"/>
                </a:lnTo>
                <a:lnTo>
                  <a:pt x="302419" y="1144840"/>
                </a:lnTo>
                <a:lnTo>
                  <a:pt x="291571" y="1142989"/>
                </a:lnTo>
                <a:lnTo>
                  <a:pt x="280459" y="1141139"/>
                </a:lnTo>
                <a:lnTo>
                  <a:pt x="270140" y="1139288"/>
                </a:lnTo>
                <a:lnTo>
                  <a:pt x="259821" y="1136909"/>
                </a:lnTo>
                <a:lnTo>
                  <a:pt x="250032" y="1134001"/>
                </a:lnTo>
                <a:lnTo>
                  <a:pt x="240242" y="1131357"/>
                </a:lnTo>
                <a:lnTo>
                  <a:pt x="230452" y="1128185"/>
                </a:lnTo>
                <a:lnTo>
                  <a:pt x="221457" y="1125277"/>
                </a:lnTo>
                <a:lnTo>
                  <a:pt x="212196" y="1121576"/>
                </a:lnTo>
                <a:lnTo>
                  <a:pt x="203465" y="1117875"/>
                </a:lnTo>
                <a:lnTo>
                  <a:pt x="194734" y="1113909"/>
                </a:lnTo>
                <a:lnTo>
                  <a:pt x="186532" y="1109944"/>
                </a:lnTo>
                <a:lnTo>
                  <a:pt x="178329" y="1105714"/>
                </a:lnTo>
                <a:lnTo>
                  <a:pt x="170392" y="1101219"/>
                </a:lnTo>
                <a:lnTo>
                  <a:pt x="162454" y="1096461"/>
                </a:lnTo>
                <a:lnTo>
                  <a:pt x="155310" y="1091702"/>
                </a:lnTo>
                <a:lnTo>
                  <a:pt x="147902" y="1086944"/>
                </a:lnTo>
                <a:lnTo>
                  <a:pt x="140758" y="1081656"/>
                </a:lnTo>
                <a:lnTo>
                  <a:pt x="133879" y="1076369"/>
                </a:lnTo>
                <a:lnTo>
                  <a:pt x="127264" y="1071082"/>
                </a:lnTo>
                <a:lnTo>
                  <a:pt x="120650" y="1065530"/>
                </a:lnTo>
                <a:lnTo>
                  <a:pt x="114564" y="1059978"/>
                </a:lnTo>
                <a:lnTo>
                  <a:pt x="108479" y="1054162"/>
                </a:lnTo>
                <a:lnTo>
                  <a:pt x="102394" y="1048082"/>
                </a:lnTo>
                <a:lnTo>
                  <a:pt x="97102" y="1042001"/>
                </a:lnTo>
                <a:lnTo>
                  <a:pt x="91546" y="1035921"/>
                </a:lnTo>
                <a:lnTo>
                  <a:pt x="85989" y="1029841"/>
                </a:lnTo>
                <a:lnTo>
                  <a:pt x="81227" y="1023496"/>
                </a:lnTo>
                <a:lnTo>
                  <a:pt x="75935" y="1017151"/>
                </a:lnTo>
                <a:lnTo>
                  <a:pt x="71437" y="1010542"/>
                </a:lnTo>
                <a:lnTo>
                  <a:pt x="66675" y="1003933"/>
                </a:lnTo>
                <a:lnTo>
                  <a:pt x="62177" y="997323"/>
                </a:lnTo>
                <a:lnTo>
                  <a:pt x="53975" y="983841"/>
                </a:lnTo>
                <a:lnTo>
                  <a:pt x="46302" y="970094"/>
                </a:lnTo>
                <a:lnTo>
                  <a:pt x="39687" y="956347"/>
                </a:lnTo>
                <a:lnTo>
                  <a:pt x="33337" y="942335"/>
                </a:lnTo>
                <a:lnTo>
                  <a:pt x="27516" y="928324"/>
                </a:lnTo>
                <a:lnTo>
                  <a:pt x="22489" y="914312"/>
                </a:lnTo>
                <a:lnTo>
                  <a:pt x="17991" y="900830"/>
                </a:lnTo>
                <a:lnTo>
                  <a:pt x="14023" y="886554"/>
                </a:lnTo>
                <a:lnTo>
                  <a:pt x="10583" y="873336"/>
                </a:lnTo>
                <a:lnTo>
                  <a:pt x="7673" y="859853"/>
                </a:lnTo>
                <a:lnTo>
                  <a:pt x="5291" y="846370"/>
                </a:lnTo>
                <a:lnTo>
                  <a:pt x="3439" y="833681"/>
                </a:lnTo>
                <a:lnTo>
                  <a:pt x="1852" y="821255"/>
                </a:lnTo>
                <a:lnTo>
                  <a:pt x="1058" y="809095"/>
                </a:lnTo>
                <a:lnTo>
                  <a:pt x="264" y="797462"/>
                </a:lnTo>
                <a:lnTo>
                  <a:pt x="0" y="786095"/>
                </a:lnTo>
                <a:lnTo>
                  <a:pt x="0" y="544464"/>
                </a:lnTo>
                <a:lnTo>
                  <a:pt x="264" y="538383"/>
                </a:lnTo>
                <a:lnTo>
                  <a:pt x="1323" y="532303"/>
                </a:lnTo>
                <a:lnTo>
                  <a:pt x="2646" y="526487"/>
                </a:lnTo>
                <a:lnTo>
                  <a:pt x="5027" y="521200"/>
                </a:lnTo>
                <a:lnTo>
                  <a:pt x="7408" y="515912"/>
                </a:lnTo>
                <a:lnTo>
                  <a:pt x="10319" y="510889"/>
                </a:lnTo>
                <a:lnTo>
                  <a:pt x="13758" y="506131"/>
                </a:lnTo>
                <a:lnTo>
                  <a:pt x="17727" y="501901"/>
                </a:lnTo>
                <a:lnTo>
                  <a:pt x="21960" y="497935"/>
                </a:lnTo>
                <a:lnTo>
                  <a:pt x="26723" y="494499"/>
                </a:lnTo>
                <a:lnTo>
                  <a:pt x="31750" y="491591"/>
                </a:lnTo>
                <a:lnTo>
                  <a:pt x="37041" y="488947"/>
                </a:lnTo>
                <a:lnTo>
                  <a:pt x="42598" y="487096"/>
                </a:lnTo>
                <a:lnTo>
                  <a:pt x="48419" y="485510"/>
                </a:lnTo>
                <a:lnTo>
                  <a:pt x="54239" y="484453"/>
                </a:lnTo>
                <a:lnTo>
                  <a:pt x="60589" y="484188"/>
                </a:lnTo>
                <a:close/>
                <a:moveTo>
                  <a:pt x="362612" y="0"/>
                </a:moveTo>
                <a:lnTo>
                  <a:pt x="372158" y="265"/>
                </a:lnTo>
                <a:lnTo>
                  <a:pt x="381438" y="1058"/>
                </a:lnTo>
                <a:lnTo>
                  <a:pt x="390454" y="2116"/>
                </a:lnTo>
                <a:lnTo>
                  <a:pt x="399204" y="3967"/>
                </a:lnTo>
                <a:lnTo>
                  <a:pt x="408219" y="5553"/>
                </a:lnTo>
                <a:lnTo>
                  <a:pt x="416705" y="8198"/>
                </a:lnTo>
                <a:lnTo>
                  <a:pt x="424925" y="11107"/>
                </a:lnTo>
                <a:lnTo>
                  <a:pt x="433145" y="14280"/>
                </a:lnTo>
                <a:lnTo>
                  <a:pt x="441630" y="17982"/>
                </a:lnTo>
                <a:lnTo>
                  <a:pt x="449054" y="21949"/>
                </a:lnTo>
                <a:lnTo>
                  <a:pt x="456744" y="26444"/>
                </a:lnTo>
                <a:lnTo>
                  <a:pt x="464169" y="30939"/>
                </a:lnTo>
                <a:lnTo>
                  <a:pt x="471328" y="36228"/>
                </a:lnTo>
                <a:lnTo>
                  <a:pt x="478222" y="41253"/>
                </a:lnTo>
                <a:lnTo>
                  <a:pt x="484851" y="47070"/>
                </a:lnTo>
                <a:lnTo>
                  <a:pt x="490950" y="53152"/>
                </a:lnTo>
                <a:lnTo>
                  <a:pt x="497049" y="59234"/>
                </a:lnTo>
                <a:lnTo>
                  <a:pt x="502882" y="66110"/>
                </a:lnTo>
                <a:lnTo>
                  <a:pt x="508186" y="72721"/>
                </a:lnTo>
                <a:lnTo>
                  <a:pt x="513224" y="80125"/>
                </a:lnTo>
                <a:lnTo>
                  <a:pt x="517997" y="87265"/>
                </a:lnTo>
                <a:lnTo>
                  <a:pt x="522504" y="94934"/>
                </a:lnTo>
                <a:lnTo>
                  <a:pt x="526482" y="102602"/>
                </a:lnTo>
                <a:lnTo>
                  <a:pt x="530194" y="110800"/>
                </a:lnTo>
                <a:lnTo>
                  <a:pt x="533111" y="118998"/>
                </a:lnTo>
                <a:lnTo>
                  <a:pt x="536293" y="127195"/>
                </a:lnTo>
                <a:lnTo>
                  <a:pt x="538679" y="136186"/>
                </a:lnTo>
                <a:lnTo>
                  <a:pt x="540536" y="144648"/>
                </a:lnTo>
                <a:lnTo>
                  <a:pt x="542392" y="153903"/>
                </a:lnTo>
                <a:lnTo>
                  <a:pt x="543187" y="162630"/>
                </a:lnTo>
                <a:lnTo>
                  <a:pt x="544248" y="172150"/>
                </a:lnTo>
                <a:lnTo>
                  <a:pt x="544513" y="181141"/>
                </a:lnTo>
                <a:lnTo>
                  <a:pt x="544513" y="483394"/>
                </a:lnTo>
                <a:lnTo>
                  <a:pt x="180975" y="483394"/>
                </a:lnTo>
                <a:lnTo>
                  <a:pt x="180975" y="181141"/>
                </a:lnTo>
                <a:lnTo>
                  <a:pt x="181240" y="172150"/>
                </a:lnTo>
                <a:lnTo>
                  <a:pt x="181771" y="162630"/>
                </a:lnTo>
                <a:lnTo>
                  <a:pt x="183097" y="153903"/>
                </a:lnTo>
                <a:lnTo>
                  <a:pt x="184422" y="144648"/>
                </a:lnTo>
                <a:lnTo>
                  <a:pt x="186809" y="136186"/>
                </a:lnTo>
                <a:lnTo>
                  <a:pt x="189195" y="127195"/>
                </a:lnTo>
                <a:lnTo>
                  <a:pt x="191847" y="118998"/>
                </a:lnTo>
                <a:lnTo>
                  <a:pt x="195294" y="110800"/>
                </a:lnTo>
                <a:lnTo>
                  <a:pt x="199006" y="102602"/>
                </a:lnTo>
                <a:lnTo>
                  <a:pt x="202984" y="94934"/>
                </a:lnTo>
                <a:lnTo>
                  <a:pt x="207226" y="87265"/>
                </a:lnTo>
                <a:lnTo>
                  <a:pt x="211999" y="80125"/>
                </a:lnTo>
                <a:lnTo>
                  <a:pt x="217037" y="72721"/>
                </a:lnTo>
                <a:lnTo>
                  <a:pt x="222341" y="66110"/>
                </a:lnTo>
                <a:lnTo>
                  <a:pt x="228174" y="59234"/>
                </a:lnTo>
                <a:lnTo>
                  <a:pt x="234008" y="53152"/>
                </a:lnTo>
                <a:lnTo>
                  <a:pt x="240372" y="47070"/>
                </a:lnTo>
                <a:lnTo>
                  <a:pt x="247266" y="41253"/>
                </a:lnTo>
                <a:lnTo>
                  <a:pt x="253895" y="36228"/>
                </a:lnTo>
                <a:lnTo>
                  <a:pt x="261054" y="30939"/>
                </a:lnTo>
                <a:lnTo>
                  <a:pt x="268479" y="26444"/>
                </a:lnTo>
                <a:lnTo>
                  <a:pt x="275903" y="21949"/>
                </a:lnTo>
                <a:lnTo>
                  <a:pt x="283858" y="17982"/>
                </a:lnTo>
                <a:lnTo>
                  <a:pt x="291813" y="14280"/>
                </a:lnTo>
                <a:lnTo>
                  <a:pt x="300033" y="11107"/>
                </a:lnTo>
                <a:lnTo>
                  <a:pt x="308518" y="8198"/>
                </a:lnTo>
                <a:lnTo>
                  <a:pt x="317269" y="5553"/>
                </a:lnTo>
                <a:lnTo>
                  <a:pt x="326019" y="3967"/>
                </a:lnTo>
                <a:lnTo>
                  <a:pt x="334770" y="2116"/>
                </a:lnTo>
                <a:lnTo>
                  <a:pt x="344050" y="1058"/>
                </a:lnTo>
                <a:lnTo>
                  <a:pt x="353331" y="265"/>
                </a:lnTo>
                <a:lnTo>
                  <a:pt x="362612" y="0"/>
                </a:lnTo>
                <a:close/>
              </a:path>
            </a:pathLst>
          </a:custGeom>
          <a:solidFill>
            <a:schemeClr val="accent1"/>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latin typeface="微软雅黑" panose="020B0503020204020204" pitchFamily="34" charset="-122"/>
              <a:ea typeface="微软雅黑" panose="020B0503020204020204" pitchFamily="34" charset="-122"/>
            </a:endParaRPr>
          </a:p>
        </p:txBody>
      </p:sp>
      <p:sp>
        <p:nvSpPr>
          <p:cNvPr id="9" name="矩形 8"/>
          <p:cNvSpPr/>
          <p:nvPr/>
        </p:nvSpPr>
        <p:spPr>
          <a:xfrm>
            <a:off x="4311845" y="4430949"/>
            <a:ext cx="1942027" cy="443626"/>
          </a:xfrm>
          <a:prstGeom prst="rect">
            <a:avLst/>
          </a:prstGeom>
        </p:spPr>
        <p:txBody>
          <a:bodyPr wrap="none" lIns="96435" tIns="48218" rIns="96435" bIns="48218">
            <a:spAutoFit/>
          </a:bodyPr>
          <a:lstStyle/>
          <a:p>
            <a:pPr marL="301625" indent="-301625" algn="ctr">
              <a:buFont typeface="Wingdings" panose="05000000000000000000" pitchFamily="2" charset="2"/>
              <a:buChar char="l"/>
            </a:pPr>
            <a:r>
              <a:rPr lang="zh-CN" altLang="en-US" sz="2250" dirty="0">
                <a:solidFill>
                  <a:schemeClr val="bg1">
                    <a:lumMod val="50000"/>
                  </a:schemeClr>
                </a:solidFill>
                <a:latin typeface="微软雅黑" panose="020B0503020204020204" pitchFamily="34" charset="-122"/>
                <a:ea typeface="微软雅黑" panose="020B0503020204020204" pitchFamily="34" charset="-122"/>
              </a:rPr>
              <a:t>添加小标题</a:t>
            </a:r>
            <a:endParaRPr lang="zh-CN" altLang="en-US" sz="225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10" name="矩形 9"/>
          <p:cNvSpPr/>
          <p:nvPr/>
        </p:nvSpPr>
        <p:spPr>
          <a:xfrm>
            <a:off x="6602184" y="4408373"/>
            <a:ext cx="1942027" cy="443626"/>
          </a:xfrm>
          <a:prstGeom prst="rect">
            <a:avLst/>
          </a:prstGeom>
        </p:spPr>
        <p:txBody>
          <a:bodyPr wrap="none" lIns="96435" tIns="48218" rIns="96435" bIns="48218">
            <a:spAutoFit/>
          </a:bodyPr>
          <a:lstStyle/>
          <a:p>
            <a:pPr marL="301625" indent="-301625" algn="ctr">
              <a:buFont typeface="Wingdings" panose="05000000000000000000" pitchFamily="2" charset="2"/>
              <a:buChar char="l"/>
            </a:pPr>
            <a:r>
              <a:rPr lang="zh-CN" altLang="en-US" sz="2250" dirty="0">
                <a:solidFill>
                  <a:schemeClr val="bg1">
                    <a:lumMod val="50000"/>
                  </a:schemeClr>
                </a:solidFill>
                <a:latin typeface="微软雅黑" panose="020B0503020204020204" pitchFamily="34" charset="-122"/>
                <a:ea typeface="微软雅黑" panose="020B0503020204020204" pitchFamily="34" charset="-122"/>
              </a:rPr>
              <a:t>添加小标题</a:t>
            </a:r>
            <a:endParaRPr lang="zh-CN" altLang="en-US" sz="225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11" name="矩形 10"/>
          <p:cNvSpPr/>
          <p:nvPr/>
        </p:nvSpPr>
        <p:spPr>
          <a:xfrm>
            <a:off x="4311845" y="4871891"/>
            <a:ext cx="1942027" cy="443626"/>
          </a:xfrm>
          <a:prstGeom prst="rect">
            <a:avLst/>
          </a:prstGeom>
        </p:spPr>
        <p:txBody>
          <a:bodyPr wrap="none" lIns="96435" tIns="48218" rIns="96435" bIns="48218">
            <a:spAutoFit/>
          </a:bodyPr>
          <a:lstStyle/>
          <a:p>
            <a:pPr marL="301625" indent="-301625" algn="ctr">
              <a:buFont typeface="Wingdings" panose="05000000000000000000" pitchFamily="2" charset="2"/>
              <a:buChar char="l"/>
            </a:pPr>
            <a:r>
              <a:rPr lang="zh-CN" altLang="en-US" sz="2250" dirty="0">
                <a:solidFill>
                  <a:schemeClr val="bg1">
                    <a:lumMod val="50000"/>
                  </a:schemeClr>
                </a:solidFill>
                <a:latin typeface="微软雅黑" panose="020B0503020204020204" pitchFamily="34" charset="-122"/>
                <a:ea typeface="微软雅黑" panose="020B0503020204020204" pitchFamily="34" charset="-122"/>
              </a:rPr>
              <a:t>添加小标题</a:t>
            </a:r>
            <a:endParaRPr lang="zh-CN" altLang="en-US" sz="225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12" name="矩形 11"/>
          <p:cNvSpPr/>
          <p:nvPr/>
        </p:nvSpPr>
        <p:spPr>
          <a:xfrm>
            <a:off x="6602184" y="4849314"/>
            <a:ext cx="1942027" cy="443626"/>
          </a:xfrm>
          <a:prstGeom prst="rect">
            <a:avLst/>
          </a:prstGeom>
        </p:spPr>
        <p:txBody>
          <a:bodyPr wrap="none" lIns="96435" tIns="48218" rIns="96435" bIns="48218">
            <a:spAutoFit/>
          </a:bodyPr>
          <a:lstStyle/>
          <a:p>
            <a:pPr marL="301625" indent="-301625" algn="ctr">
              <a:buFont typeface="Wingdings" panose="05000000000000000000" pitchFamily="2" charset="2"/>
              <a:buChar char="l"/>
            </a:pPr>
            <a:r>
              <a:rPr lang="zh-CN" altLang="en-US" sz="2250" dirty="0">
                <a:solidFill>
                  <a:schemeClr val="bg1">
                    <a:lumMod val="50000"/>
                  </a:schemeClr>
                </a:solidFill>
                <a:latin typeface="微软雅黑" panose="020B0503020204020204" pitchFamily="34" charset="-122"/>
                <a:ea typeface="微软雅黑" panose="020B0503020204020204" pitchFamily="34" charset="-122"/>
              </a:rPr>
              <a:t>添加小标题</a:t>
            </a:r>
            <a:endParaRPr lang="zh-CN" altLang="en-US" sz="2250" dirty="0">
              <a:solidFill>
                <a:schemeClr val="bg1">
                  <a:lumMod val="50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600" advTm="0">
        <p14:gallery dir="l"/>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par>
                          <p:cTn id="8" fill="hold">
                            <p:stCondLst>
                              <p:cond delay="500"/>
                            </p:stCondLst>
                            <p:childTnLst>
                              <p:par>
                                <p:cTn id="9" presetID="37"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1000"/>
                                        <p:tgtEl>
                                          <p:spTgt spid="5"/>
                                        </p:tgtEl>
                                      </p:cBhvr>
                                    </p:animEffect>
                                    <p:anim calcmode="lin" valueType="num">
                                      <p:cBhvr>
                                        <p:cTn id="12" dur="1000" fill="hold"/>
                                        <p:tgtEl>
                                          <p:spTgt spid="5"/>
                                        </p:tgtEl>
                                        <p:attrNameLst>
                                          <p:attrName>ppt_x</p:attrName>
                                        </p:attrNameLst>
                                      </p:cBhvr>
                                      <p:tavLst>
                                        <p:tav tm="0">
                                          <p:val>
                                            <p:strVal val="#ppt_x"/>
                                          </p:val>
                                        </p:tav>
                                        <p:tav tm="100000">
                                          <p:val>
                                            <p:strVal val="#ppt_x"/>
                                          </p:val>
                                        </p:tav>
                                      </p:tavLst>
                                    </p:anim>
                                    <p:anim calcmode="lin" valueType="num">
                                      <p:cBhvr>
                                        <p:cTn id="13" dur="900" decel="100000" fill="hold"/>
                                        <p:tgtEl>
                                          <p:spTgt spid="5"/>
                                        </p:tgtEl>
                                        <p:attrNameLst>
                                          <p:attrName>ppt_y</p:attrName>
                                        </p:attrNameLst>
                                      </p:cBhvr>
                                      <p:tavLst>
                                        <p:tav tm="0">
                                          <p:val>
                                            <p:strVal val="#ppt_y+1"/>
                                          </p:val>
                                        </p:tav>
                                        <p:tav tm="100000">
                                          <p:val>
                                            <p:strVal val="#ppt_y-.03"/>
                                          </p:val>
                                        </p:tav>
                                      </p:tavLst>
                                    </p:anim>
                                    <p:anim calcmode="lin" valueType="num">
                                      <p:cBhvr>
                                        <p:cTn id="14" dur="100" accel="100000" fill="hold">
                                          <p:stCondLst>
                                            <p:cond delay="900"/>
                                          </p:stCondLst>
                                        </p:cTn>
                                        <p:tgtEl>
                                          <p:spTgt spid="5"/>
                                        </p:tgtEl>
                                        <p:attrNameLst>
                                          <p:attrName>ppt_y</p:attrName>
                                        </p:attrNameLst>
                                      </p:cBhvr>
                                      <p:tavLst>
                                        <p:tav tm="0">
                                          <p:val>
                                            <p:strVal val="#ppt_y-.03"/>
                                          </p:val>
                                        </p:tav>
                                        <p:tav tm="100000">
                                          <p:val>
                                            <p:strVal val="#ppt_y"/>
                                          </p:val>
                                        </p:tav>
                                      </p:tavLst>
                                    </p:anim>
                                  </p:childTnLst>
                                </p:cTn>
                              </p:par>
                            </p:childTnLst>
                          </p:cTn>
                        </p:par>
                        <p:par>
                          <p:cTn id="15" fill="hold">
                            <p:stCondLst>
                              <p:cond delay="1500"/>
                            </p:stCondLst>
                            <p:childTnLst>
                              <p:par>
                                <p:cTn id="16" presetID="42" presetClass="entr" presetSubtype="0" fill="hold" grpId="0" nodeType="after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1000"/>
                                        <p:tgtEl>
                                          <p:spTgt spid="6"/>
                                        </p:tgtEl>
                                      </p:cBhvr>
                                    </p:animEffect>
                                    <p:anim calcmode="lin" valueType="num">
                                      <p:cBhvr>
                                        <p:cTn id="19" dur="1000" fill="hold"/>
                                        <p:tgtEl>
                                          <p:spTgt spid="6"/>
                                        </p:tgtEl>
                                        <p:attrNameLst>
                                          <p:attrName>ppt_x</p:attrName>
                                        </p:attrNameLst>
                                      </p:cBhvr>
                                      <p:tavLst>
                                        <p:tav tm="0">
                                          <p:val>
                                            <p:strVal val="#ppt_x"/>
                                          </p:val>
                                        </p:tav>
                                        <p:tav tm="100000">
                                          <p:val>
                                            <p:strVal val="#ppt_x"/>
                                          </p:val>
                                        </p:tav>
                                      </p:tavLst>
                                    </p:anim>
                                    <p:anim calcmode="lin" valueType="num">
                                      <p:cBhvr>
                                        <p:cTn id="20" dur="1000" fill="hold"/>
                                        <p:tgtEl>
                                          <p:spTgt spid="6"/>
                                        </p:tgtEl>
                                        <p:attrNameLst>
                                          <p:attrName>ppt_y</p:attrName>
                                        </p:attrNameLst>
                                      </p:cBhvr>
                                      <p:tavLst>
                                        <p:tav tm="0">
                                          <p:val>
                                            <p:strVal val="#ppt_y+.1"/>
                                          </p:val>
                                        </p:tav>
                                        <p:tav tm="100000">
                                          <p:val>
                                            <p:strVal val="#ppt_y"/>
                                          </p:val>
                                        </p:tav>
                                      </p:tavLst>
                                    </p:anim>
                                  </p:childTnLst>
                                </p:cTn>
                              </p:par>
                            </p:childTnLst>
                          </p:cTn>
                        </p:par>
                        <p:par>
                          <p:cTn id="21" fill="hold">
                            <p:stCondLst>
                              <p:cond delay="2500"/>
                            </p:stCondLst>
                            <p:childTnLst>
                              <p:par>
                                <p:cTn id="22" presetID="49" presetClass="entr" presetSubtype="0" decel="100000" fill="hold" grpId="0" nodeType="afterEffect">
                                  <p:stCondLst>
                                    <p:cond delay="0"/>
                                  </p:stCondLst>
                                  <p:childTnLst>
                                    <p:set>
                                      <p:cBhvr>
                                        <p:cTn id="23" dur="1" fill="hold">
                                          <p:stCondLst>
                                            <p:cond delay="0"/>
                                          </p:stCondLst>
                                        </p:cTn>
                                        <p:tgtEl>
                                          <p:spTgt spid="7"/>
                                        </p:tgtEl>
                                        <p:attrNameLst>
                                          <p:attrName>style.visibility</p:attrName>
                                        </p:attrNameLst>
                                      </p:cBhvr>
                                      <p:to>
                                        <p:strVal val="visible"/>
                                      </p:to>
                                    </p:set>
                                    <p:anim calcmode="lin" valueType="num">
                                      <p:cBhvr>
                                        <p:cTn id="24" dur="500" fill="hold"/>
                                        <p:tgtEl>
                                          <p:spTgt spid="7"/>
                                        </p:tgtEl>
                                        <p:attrNameLst>
                                          <p:attrName>ppt_w</p:attrName>
                                        </p:attrNameLst>
                                      </p:cBhvr>
                                      <p:tavLst>
                                        <p:tav tm="0">
                                          <p:val>
                                            <p:fltVal val="0"/>
                                          </p:val>
                                        </p:tav>
                                        <p:tav tm="100000">
                                          <p:val>
                                            <p:strVal val="#ppt_w"/>
                                          </p:val>
                                        </p:tav>
                                      </p:tavLst>
                                    </p:anim>
                                    <p:anim calcmode="lin" valueType="num">
                                      <p:cBhvr>
                                        <p:cTn id="25" dur="500" fill="hold"/>
                                        <p:tgtEl>
                                          <p:spTgt spid="7"/>
                                        </p:tgtEl>
                                        <p:attrNameLst>
                                          <p:attrName>ppt_h</p:attrName>
                                        </p:attrNameLst>
                                      </p:cBhvr>
                                      <p:tavLst>
                                        <p:tav tm="0">
                                          <p:val>
                                            <p:fltVal val="0"/>
                                          </p:val>
                                        </p:tav>
                                        <p:tav tm="100000">
                                          <p:val>
                                            <p:strVal val="#ppt_h"/>
                                          </p:val>
                                        </p:tav>
                                      </p:tavLst>
                                    </p:anim>
                                    <p:anim calcmode="lin" valueType="num">
                                      <p:cBhvr>
                                        <p:cTn id="26" dur="500" fill="hold"/>
                                        <p:tgtEl>
                                          <p:spTgt spid="7"/>
                                        </p:tgtEl>
                                        <p:attrNameLst>
                                          <p:attrName>style.rotation</p:attrName>
                                        </p:attrNameLst>
                                      </p:cBhvr>
                                      <p:tavLst>
                                        <p:tav tm="0">
                                          <p:val>
                                            <p:fltVal val="360"/>
                                          </p:val>
                                        </p:tav>
                                        <p:tav tm="100000">
                                          <p:val>
                                            <p:fltVal val="0"/>
                                          </p:val>
                                        </p:tav>
                                      </p:tavLst>
                                    </p:anim>
                                    <p:animEffect transition="in" filter="fade">
                                      <p:cBhvr>
                                        <p:cTn id="27" dur="500"/>
                                        <p:tgtEl>
                                          <p:spTgt spid="7"/>
                                        </p:tgtEl>
                                      </p:cBhvr>
                                    </p:animEffect>
                                  </p:childTnLst>
                                </p:cTn>
                              </p:par>
                            </p:childTnLst>
                          </p:cTn>
                        </p:par>
                        <p:par>
                          <p:cTn id="28" fill="hold">
                            <p:stCondLst>
                              <p:cond delay="3000"/>
                            </p:stCondLst>
                            <p:childTnLst>
                              <p:par>
                                <p:cTn id="29" presetID="53" presetClass="entr" presetSubtype="16" fill="hold" grpId="0" nodeType="after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p:cTn id="31" dur="500" fill="hold"/>
                                        <p:tgtEl>
                                          <p:spTgt spid="8"/>
                                        </p:tgtEl>
                                        <p:attrNameLst>
                                          <p:attrName>ppt_w</p:attrName>
                                        </p:attrNameLst>
                                      </p:cBhvr>
                                      <p:tavLst>
                                        <p:tav tm="0">
                                          <p:val>
                                            <p:fltVal val="0"/>
                                          </p:val>
                                        </p:tav>
                                        <p:tav tm="100000">
                                          <p:val>
                                            <p:strVal val="#ppt_w"/>
                                          </p:val>
                                        </p:tav>
                                      </p:tavLst>
                                    </p:anim>
                                    <p:anim calcmode="lin" valueType="num">
                                      <p:cBhvr>
                                        <p:cTn id="32" dur="500" fill="hold"/>
                                        <p:tgtEl>
                                          <p:spTgt spid="8"/>
                                        </p:tgtEl>
                                        <p:attrNameLst>
                                          <p:attrName>ppt_h</p:attrName>
                                        </p:attrNameLst>
                                      </p:cBhvr>
                                      <p:tavLst>
                                        <p:tav tm="0">
                                          <p:val>
                                            <p:fltVal val="0"/>
                                          </p:val>
                                        </p:tav>
                                        <p:tav tm="100000">
                                          <p:val>
                                            <p:strVal val="#ppt_h"/>
                                          </p:val>
                                        </p:tav>
                                      </p:tavLst>
                                    </p:anim>
                                    <p:animEffect transition="in" filter="fade">
                                      <p:cBhvr>
                                        <p:cTn id="33" dur="500"/>
                                        <p:tgtEl>
                                          <p:spTgt spid="8"/>
                                        </p:tgtEl>
                                      </p:cBhvr>
                                    </p:animEffect>
                                  </p:childTnLst>
                                </p:cTn>
                              </p:par>
                            </p:childTnLst>
                          </p:cTn>
                        </p:par>
                        <p:par>
                          <p:cTn id="34" fill="hold">
                            <p:stCondLst>
                              <p:cond delay="3500"/>
                            </p:stCondLst>
                            <p:childTnLst>
                              <p:par>
                                <p:cTn id="35" presetID="50" presetClass="entr" presetSubtype="0" decel="100000" fill="hold" grpId="0" nodeType="afterEffect">
                                  <p:stCondLst>
                                    <p:cond delay="0"/>
                                  </p:stCondLst>
                                  <p:childTnLst>
                                    <p:set>
                                      <p:cBhvr>
                                        <p:cTn id="36" dur="1" fill="hold">
                                          <p:stCondLst>
                                            <p:cond delay="0"/>
                                          </p:stCondLst>
                                        </p:cTn>
                                        <p:tgtEl>
                                          <p:spTgt spid="9"/>
                                        </p:tgtEl>
                                        <p:attrNameLst>
                                          <p:attrName>style.visibility</p:attrName>
                                        </p:attrNameLst>
                                      </p:cBhvr>
                                      <p:to>
                                        <p:strVal val="visible"/>
                                      </p:to>
                                    </p:set>
                                    <p:anim calcmode="lin" valueType="num">
                                      <p:cBhvr>
                                        <p:cTn id="37" dur="1000" fill="hold"/>
                                        <p:tgtEl>
                                          <p:spTgt spid="9"/>
                                        </p:tgtEl>
                                        <p:attrNameLst>
                                          <p:attrName>ppt_w</p:attrName>
                                        </p:attrNameLst>
                                      </p:cBhvr>
                                      <p:tavLst>
                                        <p:tav tm="0">
                                          <p:val>
                                            <p:strVal val="#ppt_w+.3"/>
                                          </p:val>
                                        </p:tav>
                                        <p:tav tm="100000">
                                          <p:val>
                                            <p:strVal val="#ppt_w"/>
                                          </p:val>
                                        </p:tav>
                                      </p:tavLst>
                                    </p:anim>
                                    <p:anim calcmode="lin" valueType="num">
                                      <p:cBhvr>
                                        <p:cTn id="38" dur="1000" fill="hold"/>
                                        <p:tgtEl>
                                          <p:spTgt spid="9"/>
                                        </p:tgtEl>
                                        <p:attrNameLst>
                                          <p:attrName>ppt_h</p:attrName>
                                        </p:attrNameLst>
                                      </p:cBhvr>
                                      <p:tavLst>
                                        <p:tav tm="0">
                                          <p:val>
                                            <p:strVal val="#ppt_h"/>
                                          </p:val>
                                        </p:tav>
                                        <p:tav tm="100000">
                                          <p:val>
                                            <p:strVal val="#ppt_h"/>
                                          </p:val>
                                        </p:tav>
                                      </p:tavLst>
                                    </p:anim>
                                    <p:animEffect transition="in" filter="fade">
                                      <p:cBhvr>
                                        <p:cTn id="39" dur="1000"/>
                                        <p:tgtEl>
                                          <p:spTgt spid="9"/>
                                        </p:tgtEl>
                                      </p:cBhvr>
                                    </p:animEffect>
                                  </p:childTnLst>
                                </p:cTn>
                              </p:par>
                              <p:par>
                                <p:cTn id="40" presetID="50" presetClass="entr" presetSubtype="0" decel="100000" fill="hold" grpId="0" nodeType="withEffect">
                                  <p:stCondLst>
                                    <p:cond delay="450"/>
                                  </p:stCondLst>
                                  <p:childTnLst>
                                    <p:set>
                                      <p:cBhvr>
                                        <p:cTn id="41" dur="1" fill="hold">
                                          <p:stCondLst>
                                            <p:cond delay="0"/>
                                          </p:stCondLst>
                                        </p:cTn>
                                        <p:tgtEl>
                                          <p:spTgt spid="10"/>
                                        </p:tgtEl>
                                        <p:attrNameLst>
                                          <p:attrName>style.visibility</p:attrName>
                                        </p:attrNameLst>
                                      </p:cBhvr>
                                      <p:to>
                                        <p:strVal val="visible"/>
                                      </p:to>
                                    </p:set>
                                    <p:anim calcmode="lin" valueType="num">
                                      <p:cBhvr>
                                        <p:cTn id="42" dur="1000" fill="hold"/>
                                        <p:tgtEl>
                                          <p:spTgt spid="10"/>
                                        </p:tgtEl>
                                        <p:attrNameLst>
                                          <p:attrName>ppt_w</p:attrName>
                                        </p:attrNameLst>
                                      </p:cBhvr>
                                      <p:tavLst>
                                        <p:tav tm="0">
                                          <p:val>
                                            <p:strVal val="#ppt_w+.3"/>
                                          </p:val>
                                        </p:tav>
                                        <p:tav tm="100000">
                                          <p:val>
                                            <p:strVal val="#ppt_w"/>
                                          </p:val>
                                        </p:tav>
                                      </p:tavLst>
                                    </p:anim>
                                    <p:anim calcmode="lin" valueType="num">
                                      <p:cBhvr>
                                        <p:cTn id="43" dur="1000" fill="hold"/>
                                        <p:tgtEl>
                                          <p:spTgt spid="10"/>
                                        </p:tgtEl>
                                        <p:attrNameLst>
                                          <p:attrName>ppt_h</p:attrName>
                                        </p:attrNameLst>
                                      </p:cBhvr>
                                      <p:tavLst>
                                        <p:tav tm="0">
                                          <p:val>
                                            <p:strVal val="#ppt_h"/>
                                          </p:val>
                                        </p:tav>
                                        <p:tav tm="100000">
                                          <p:val>
                                            <p:strVal val="#ppt_h"/>
                                          </p:val>
                                        </p:tav>
                                      </p:tavLst>
                                    </p:anim>
                                    <p:animEffect transition="in" filter="fade">
                                      <p:cBhvr>
                                        <p:cTn id="44" dur="1000"/>
                                        <p:tgtEl>
                                          <p:spTgt spid="10"/>
                                        </p:tgtEl>
                                      </p:cBhvr>
                                    </p:animEffect>
                                  </p:childTnLst>
                                </p:cTn>
                              </p:par>
                              <p:par>
                                <p:cTn id="45" presetID="50" presetClass="entr" presetSubtype="0" decel="100000" fill="hold" grpId="0" nodeType="withEffect">
                                  <p:stCondLst>
                                    <p:cond delay="850"/>
                                  </p:stCondLst>
                                  <p:childTnLst>
                                    <p:set>
                                      <p:cBhvr>
                                        <p:cTn id="46" dur="1" fill="hold">
                                          <p:stCondLst>
                                            <p:cond delay="0"/>
                                          </p:stCondLst>
                                        </p:cTn>
                                        <p:tgtEl>
                                          <p:spTgt spid="11"/>
                                        </p:tgtEl>
                                        <p:attrNameLst>
                                          <p:attrName>style.visibility</p:attrName>
                                        </p:attrNameLst>
                                      </p:cBhvr>
                                      <p:to>
                                        <p:strVal val="visible"/>
                                      </p:to>
                                    </p:set>
                                    <p:anim calcmode="lin" valueType="num">
                                      <p:cBhvr>
                                        <p:cTn id="47" dur="1000" fill="hold"/>
                                        <p:tgtEl>
                                          <p:spTgt spid="11"/>
                                        </p:tgtEl>
                                        <p:attrNameLst>
                                          <p:attrName>ppt_w</p:attrName>
                                        </p:attrNameLst>
                                      </p:cBhvr>
                                      <p:tavLst>
                                        <p:tav tm="0">
                                          <p:val>
                                            <p:strVal val="#ppt_w+.3"/>
                                          </p:val>
                                        </p:tav>
                                        <p:tav tm="100000">
                                          <p:val>
                                            <p:strVal val="#ppt_w"/>
                                          </p:val>
                                        </p:tav>
                                      </p:tavLst>
                                    </p:anim>
                                    <p:anim calcmode="lin" valueType="num">
                                      <p:cBhvr>
                                        <p:cTn id="48" dur="1000" fill="hold"/>
                                        <p:tgtEl>
                                          <p:spTgt spid="11"/>
                                        </p:tgtEl>
                                        <p:attrNameLst>
                                          <p:attrName>ppt_h</p:attrName>
                                        </p:attrNameLst>
                                      </p:cBhvr>
                                      <p:tavLst>
                                        <p:tav tm="0">
                                          <p:val>
                                            <p:strVal val="#ppt_h"/>
                                          </p:val>
                                        </p:tav>
                                        <p:tav tm="100000">
                                          <p:val>
                                            <p:strVal val="#ppt_h"/>
                                          </p:val>
                                        </p:tav>
                                      </p:tavLst>
                                    </p:anim>
                                    <p:animEffect transition="in" filter="fade">
                                      <p:cBhvr>
                                        <p:cTn id="49" dur="1000"/>
                                        <p:tgtEl>
                                          <p:spTgt spid="11"/>
                                        </p:tgtEl>
                                      </p:cBhvr>
                                    </p:animEffect>
                                  </p:childTnLst>
                                </p:cTn>
                              </p:par>
                              <p:par>
                                <p:cTn id="50" presetID="50" presetClass="entr" presetSubtype="0" decel="100000" fill="hold" grpId="0" nodeType="withEffect">
                                  <p:stCondLst>
                                    <p:cond delay="1250"/>
                                  </p:stCondLst>
                                  <p:childTnLst>
                                    <p:set>
                                      <p:cBhvr>
                                        <p:cTn id="51" dur="1" fill="hold">
                                          <p:stCondLst>
                                            <p:cond delay="0"/>
                                          </p:stCondLst>
                                        </p:cTn>
                                        <p:tgtEl>
                                          <p:spTgt spid="12"/>
                                        </p:tgtEl>
                                        <p:attrNameLst>
                                          <p:attrName>style.visibility</p:attrName>
                                        </p:attrNameLst>
                                      </p:cBhvr>
                                      <p:to>
                                        <p:strVal val="visible"/>
                                      </p:to>
                                    </p:set>
                                    <p:anim calcmode="lin" valueType="num">
                                      <p:cBhvr>
                                        <p:cTn id="52" dur="1000" fill="hold"/>
                                        <p:tgtEl>
                                          <p:spTgt spid="12"/>
                                        </p:tgtEl>
                                        <p:attrNameLst>
                                          <p:attrName>ppt_w</p:attrName>
                                        </p:attrNameLst>
                                      </p:cBhvr>
                                      <p:tavLst>
                                        <p:tav tm="0">
                                          <p:val>
                                            <p:strVal val="#ppt_w+.3"/>
                                          </p:val>
                                        </p:tav>
                                        <p:tav tm="100000">
                                          <p:val>
                                            <p:strVal val="#ppt_w"/>
                                          </p:val>
                                        </p:tav>
                                      </p:tavLst>
                                    </p:anim>
                                    <p:anim calcmode="lin" valueType="num">
                                      <p:cBhvr>
                                        <p:cTn id="53" dur="1000" fill="hold"/>
                                        <p:tgtEl>
                                          <p:spTgt spid="12"/>
                                        </p:tgtEl>
                                        <p:attrNameLst>
                                          <p:attrName>ppt_h</p:attrName>
                                        </p:attrNameLst>
                                      </p:cBhvr>
                                      <p:tavLst>
                                        <p:tav tm="0">
                                          <p:val>
                                            <p:strVal val="#ppt_h"/>
                                          </p:val>
                                        </p:tav>
                                        <p:tav tm="100000">
                                          <p:val>
                                            <p:strVal val="#ppt_h"/>
                                          </p:val>
                                        </p:tav>
                                      </p:tavLst>
                                    </p:anim>
                                    <p:animEffect transition="in" filter="fade">
                                      <p:cBhvr>
                                        <p:cTn id="54"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P spid="7" grpId="0"/>
      <p:bldP spid="8" grpId="0" animBg="1"/>
      <p:bldP spid="9" grpId="0"/>
      <p:bldP spid="10" grpId="0"/>
      <p:bldP spid="11" grpId="0"/>
      <p:bldP spid="1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3701054" y="1558517"/>
            <a:ext cx="2729158" cy="353408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lnSpc>
                <a:spcPct val="150000"/>
              </a:lnSpc>
            </a:pPr>
            <a:endParaRPr 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5" name="Rectangle 24"/>
          <p:cNvSpPr/>
          <p:nvPr/>
        </p:nvSpPr>
        <p:spPr>
          <a:xfrm>
            <a:off x="9159370" y="1558517"/>
            <a:ext cx="2729158" cy="3534080"/>
          </a:xfrm>
          <a:prstGeom prst="rect">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lnSpc>
                <a:spcPct val="150000"/>
              </a:lnSpc>
            </a:pPr>
            <a:endParaRPr 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6" name="TextBox 25"/>
          <p:cNvSpPr txBox="1"/>
          <p:nvPr/>
        </p:nvSpPr>
        <p:spPr>
          <a:xfrm>
            <a:off x="3945654" y="2860070"/>
            <a:ext cx="2266472" cy="968920"/>
          </a:xfrm>
          <a:prstGeom prst="rect">
            <a:avLst/>
          </a:prstGeom>
          <a:noFill/>
        </p:spPr>
        <p:txBody>
          <a:bodyPr wrap="square" lIns="0" tIns="0" rIns="0" bIns="0" rtlCol="0">
            <a:spAutoFit/>
          </a:bodyPr>
          <a:lstStyle/>
          <a:p>
            <a:pPr algn="just">
              <a:lnSpc>
                <a:spcPct val="150000"/>
              </a:lnSpc>
            </a:pPr>
            <a:r>
              <a:rPr lang="zh-CN" altLang="en-US" sz="1400" dirty="0">
                <a:solidFill>
                  <a:srgbClr val="FFFFFF"/>
                </a:solidFill>
                <a:latin typeface="Arial" panose="020B0604020202020204" pitchFamily="34" charset="0"/>
                <a:ea typeface="微软雅黑" panose="020B0503020204020204" pitchFamily="34" charset="-122"/>
                <a:cs typeface="+mn-ea"/>
                <a:sym typeface="Arial" panose="020B0604020202020204" pitchFamily="34" charset="0"/>
              </a:rPr>
              <a:t>请替换文字内容，添加相关标题，修改文字内容，也可以直接复制你的内容到此</a:t>
            </a:r>
            <a:endParaRPr lang="en-US" sz="1400" dirty="0">
              <a:solidFill>
                <a:srgbClr val="FFFFFF"/>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8" name="TextBox 27"/>
          <p:cNvSpPr txBox="1"/>
          <p:nvPr/>
        </p:nvSpPr>
        <p:spPr>
          <a:xfrm>
            <a:off x="970262" y="5487868"/>
            <a:ext cx="10918266" cy="974306"/>
          </a:xfrm>
          <a:prstGeom prst="rect">
            <a:avLst/>
          </a:prstGeom>
          <a:noFill/>
        </p:spPr>
        <p:txBody>
          <a:bodyPr wrap="square" lIns="0" tIns="0" rIns="0" bIns="0" rtlCol="0">
            <a:spAutoFit/>
          </a:bodyPr>
          <a:lstStyle/>
          <a:p>
            <a:pPr>
              <a:lnSpc>
                <a:spcPct val="150000"/>
              </a:lnSpc>
            </a:pPr>
            <a:r>
              <a:rPr lang="zh-CN" altLang="en-US" sz="845"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请替换文字内容，添加相关标题，修改文字内容，也可以直接复制你的内容到此。请替换文字内容，添加相关标题，修改文字内容，也可以直接复制你的内容到此。请替换文字内容，添加相关标题，修改文字内容，也可以直接复制你的内容到此。请替换文字内容，添加相关标题，修改文字内容，也可以直接复制你的内容到此。请替换文字内容，添加相关标题，修改文字内容，也可以直接复制你的内容到此。请替换文字内容，添加相关标题，修改文字内容，也可以直接复制你的内容到此。请替换文字内容，添加相关标题，修改文字内容，也可以直接复制你的内容到此。请替换文字内容，添加相关标题，修改文字内容，也可以直接复制你的内容到此。请替换文字内容，添加相关标题，修改文字内容，也可以直接复制你的内容到此。请替换文字内容，添加相关标题，修改文字内容，也可以直接复制你的内容到此。请替换文字内容，添加相关标题，修改文字内容，也可以直接复制你的内容到此。请替换文字内容，添加相关标题，修改文字内容，也可以直接复制你的内容到此。</a:t>
            </a:r>
            <a:endParaRPr lang="en-US" altLang="zh-CN" sz="845"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9" name="TextBox 28"/>
          <p:cNvSpPr txBox="1"/>
          <p:nvPr/>
        </p:nvSpPr>
        <p:spPr>
          <a:xfrm>
            <a:off x="9400449" y="2860070"/>
            <a:ext cx="2266472" cy="968920"/>
          </a:xfrm>
          <a:prstGeom prst="rect">
            <a:avLst/>
          </a:prstGeom>
          <a:noFill/>
        </p:spPr>
        <p:txBody>
          <a:bodyPr wrap="square" lIns="0" tIns="0" rIns="0" bIns="0" rtlCol="0">
            <a:spAutoFit/>
          </a:bodyPr>
          <a:lstStyle/>
          <a:p>
            <a:pPr algn="just">
              <a:lnSpc>
                <a:spcPct val="150000"/>
              </a:lnSpc>
            </a:pPr>
            <a:r>
              <a:rPr lang="zh-CN" altLang="en-US" sz="1400" dirty="0">
                <a:solidFill>
                  <a:srgbClr val="FFFFFF"/>
                </a:solidFill>
                <a:latin typeface="Arial" panose="020B0604020202020204" pitchFamily="34" charset="0"/>
                <a:ea typeface="微软雅黑" panose="020B0503020204020204" pitchFamily="34" charset="-122"/>
                <a:cs typeface="+mn-ea"/>
                <a:sym typeface="Arial" panose="020B0604020202020204" pitchFamily="34" charset="0"/>
              </a:rPr>
              <a:t>请替换文字内容，添加相关标题，修改文字内容，也可以直接复制你的内容到此。</a:t>
            </a:r>
            <a:endParaRPr lang="en-US" sz="1400" dirty="0">
              <a:solidFill>
                <a:srgbClr val="FFFFFF"/>
              </a:solidFill>
              <a:latin typeface="Arial" panose="020B0604020202020204" pitchFamily="34" charset="0"/>
              <a:ea typeface="微软雅黑" panose="020B0503020204020204" pitchFamily="34" charset="-122"/>
              <a:cs typeface="+mn-ea"/>
              <a:sym typeface="Arial" panose="020B0604020202020204" pitchFamily="34" charset="0"/>
            </a:endParaRPr>
          </a:p>
        </p:txBody>
      </p:sp>
      <p:pic>
        <p:nvPicPr>
          <p:cNvPr id="7" name="图片占位符 6"/>
          <p:cNvPicPr>
            <a:picLocks noGrp="1" noChangeAspect="1"/>
          </p:cNvPicPr>
          <p:nvPr>
            <p:ph type="pic" sz="quarter" idx="13"/>
          </p:nvPr>
        </p:nvPicPr>
        <p:blipFill>
          <a:blip r:embed="rId1" cstate="print">
            <a:extLst>
              <a:ext uri="{28A0092B-C50C-407E-A947-70E740481C1C}">
                <a14:useLocalDpi xmlns:a14="http://schemas.microsoft.com/office/drawing/2010/main" val="0"/>
              </a:ext>
            </a:extLst>
          </a:blip>
          <a:srcRect/>
          <a:stretch>
            <a:fillRect/>
          </a:stretch>
        </p:blipFill>
        <p:spPr/>
      </p:pic>
      <p:pic>
        <p:nvPicPr>
          <p:cNvPr id="6" name="图片占位符 5"/>
          <p:cNvPicPr>
            <a:picLocks noGrp="1" noChangeAspect="1"/>
          </p:cNvPicPr>
          <p:nvPr>
            <p:ph type="pic" sz="quarter" idx="14"/>
          </p:nvPr>
        </p:nvPicPr>
        <p:blipFill>
          <a:blip r:embed="rId2" cstate="print">
            <a:extLst>
              <a:ext uri="{28A0092B-C50C-407E-A947-70E740481C1C}">
                <a14:useLocalDpi xmlns:a14="http://schemas.microsoft.com/office/drawing/2010/main" val="0"/>
              </a:ext>
            </a:extLst>
          </a:blip>
          <a:srcRect/>
          <a:stretch>
            <a:fillRect/>
          </a:stretch>
        </p:blipFill>
        <p:spPr/>
      </p:pic>
      <p:sp>
        <p:nvSpPr>
          <p:cNvPr id="9" name="文本框 10"/>
          <p:cNvSpPr txBox="1">
            <a:spLocks noChangeArrowheads="1"/>
          </p:cNvSpPr>
          <p:nvPr/>
        </p:nvSpPr>
        <p:spPr bwMode="auto">
          <a:xfrm>
            <a:off x="4574370" y="414450"/>
            <a:ext cx="3710010" cy="561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63" tIns="34281" rIns="68563" bIns="3428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a:r>
              <a:rPr lang="zh-CN" altLang="en-US" sz="3200" dirty="0">
                <a:solidFill>
                  <a:schemeClr val="tx1">
                    <a:lumMod val="65000"/>
                    <a:lumOff val="35000"/>
                  </a:schemeClr>
                </a:solidFill>
                <a:latin typeface="方正粗谭黑简体" panose="02000000000000000000" pitchFamily="2" charset="-122"/>
                <a:ea typeface="方正粗谭黑简体" panose="02000000000000000000" pitchFamily="2" charset="-122"/>
                <a:sym typeface="Arial" panose="020B0604020202020204" pitchFamily="34" charset="0"/>
              </a:rPr>
              <a:t>添加相关标题文字</a:t>
            </a:r>
            <a:endParaRPr lang="zh-CN" altLang="en-US" sz="3200" dirty="0">
              <a:solidFill>
                <a:schemeClr val="tx1">
                  <a:lumMod val="65000"/>
                  <a:lumOff val="35000"/>
                </a:schemeClr>
              </a:solidFill>
              <a:latin typeface="方正粗谭黑简体" panose="02000000000000000000" pitchFamily="2" charset="-122"/>
              <a:ea typeface="方正粗谭黑简体" panose="02000000000000000000" pitchFamily="2" charset="-122"/>
              <a:cs typeface="+mn-ea"/>
              <a:sym typeface="+mn-lt"/>
            </a:endParaRPr>
          </a:p>
        </p:txBody>
      </p:sp>
      <p:sp>
        <p:nvSpPr>
          <p:cNvPr id="10" name="等腰三角形 9"/>
          <p:cNvSpPr/>
          <p:nvPr/>
        </p:nvSpPr>
        <p:spPr bwMode="auto">
          <a:xfrm flipV="1">
            <a:off x="6092483" y="446"/>
            <a:ext cx="673787" cy="375422"/>
          </a:xfrm>
          <a:prstGeom prst="triangle">
            <a:avLst>
              <a:gd name="adj" fmla="val 49494"/>
            </a:avLst>
          </a:prstGeom>
          <a:solidFill>
            <a:schemeClr val="accent1"/>
          </a:solidFill>
          <a:ln w="38100">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solidFill>
                <a:prstClr val="white"/>
              </a:solidFill>
            </a:endParaRPr>
          </a:p>
        </p:txBody>
      </p:sp>
    </p:spTree>
  </p:cSld>
  <p:clrMapOvr>
    <a:masterClrMapping/>
  </p:clrMapOvr>
  <mc:AlternateContent xmlns:mc="http://schemas.openxmlformats.org/markup-compatibility/2006">
    <mc:Choice xmlns:p14="http://schemas.microsoft.com/office/powerpoint/2010/main" Requires="p14">
      <p:transition spd="slow" p14:dur="1600" advTm="0">
        <p14:gallery dir="l"/>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25"/>
                                        </p:tgtEl>
                                        <p:attrNameLst>
                                          <p:attrName>style.visibility</p:attrName>
                                        </p:attrNameLst>
                                      </p:cBhvr>
                                      <p:to>
                                        <p:strVal val="visible"/>
                                      </p:to>
                                    </p:set>
                                    <p:anim calcmode="lin" valueType="num">
                                      <p:cBhvr additive="base">
                                        <p:cTn id="11" dur="500" fill="hold"/>
                                        <p:tgtEl>
                                          <p:spTgt spid="25"/>
                                        </p:tgtEl>
                                        <p:attrNameLst>
                                          <p:attrName>ppt_x</p:attrName>
                                        </p:attrNameLst>
                                      </p:cBhvr>
                                      <p:tavLst>
                                        <p:tav tm="0">
                                          <p:val>
                                            <p:strVal val="#ppt_x"/>
                                          </p:val>
                                        </p:tav>
                                        <p:tav tm="100000">
                                          <p:val>
                                            <p:strVal val="#ppt_x"/>
                                          </p:val>
                                        </p:tav>
                                      </p:tavLst>
                                    </p:anim>
                                    <p:anim calcmode="lin" valueType="num">
                                      <p:cBhvr additive="base">
                                        <p:cTn id="12" dur="500" fill="hold"/>
                                        <p:tgtEl>
                                          <p:spTgt spid="25"/>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22" presetClass="entr" presetSubtype="4" fill="hold" grpId="0" nodeType="afterEffect">
                                  <p:stCondLst>
                                    <p:cond delay="0"/>
                                  </p:stCondLst>
                                  <p:childTnLst>
                                    <p:set>
                                      <p:cBhvr>
                                        <p:cTn id="15" dur="1" fill="hold">
                                          <p:stCondLst>
                                            <p:cond delay="0"/>
                                          </p:stCondLst>
                                        </p:cTn>
                                        <p:tgtEl>
                                          <p:spTgt spid="26"/>
                                        </p:tgtEl>
                                        <p:attrNameLst>
                                          <p:attrName>style.visibility</p:attrName>
                                        </p:attrNameLst>
                                      </p:cBhvr>
                                      <p:to>
                                        <p:strVal val="visible"/>
                                      </p:to>
                                    </p:set>
                                    <p:animEffect transition="in" filter="wipe(down)">
                                      <p:cBhvr>
                                        <p:cTn id="16" dur="500"/>
                                        <p:tgtEl>
                                          <p:spTgt spid="26"/>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29"/>
                                        </p:tgtEl>
                                        <p:attrNameLst>
                                          <p:attrName>style.visibility</p:attrName>
                                        </p:attrNameLst>
                                      </p:cBhvr>
                                      <p:to>
                                        <p:strVal val="visible"/>
                                      </p:to>
                                    </p:set>
                                    <p:animEffect transition="in" filter="wipe(down)">
                                      <p:cBhvr>
                                        <p:cTn id="19" dur="500"/>
                                        <p:tgtEl>
                                          <p:spTgt spid="29"/>
                                        </p:tgtEl>
                                      </p:cBhvr>
                                    </p:animEffect>
                                  </p:childTnLst>
                                </p:cTn>
                              </p:par>
                            </p:childTnLst>
                          </p:cTn>
                        </p:par>
                        <p:par>
                          <p:cTn id="20" fill="hold">
                            <p:stCondLst>
                              <p:cond delay="1000"/>
                            </p:stCondLst>
                            <p:childTnLst>
                              <p:par>
                                <p:cTn id="21" presetID="22" presetClass="entr" presetSubtype="8" fill="hold" grpId="0" nodeType="afterEffect">
                                  <p:stCondLst>
                                    <p:cond delay="0"/>
                                  </p:stCondLst>
                                  <p:childTnLst>
                                    <p:set>
                                      <p:cBhvr>
                                        <p:cTn id="22" dur="1" fill="hold">
                                          <p:stCondLst>
                                            <p:cond delay="0"/>
                                          </p:stCondLst>
                                        </p:cTn>
                                        <p:tgtEl>
                                          <p:spTgt spid="28"/>
                                        </p:tgtEl>
                                        <p:attrNameLst>
                                          <p:attrName>style.visibility</p:attrName>
                                        </p:attrNameLst>
                                      </p:cBhvr>
                                      <p:to>
                                        <p:strVal val="visible"/>
                                      </p:to>
                                    </p:set>
                                    <p:animEffect transition="in" filter="wipe(left)">
                                      <p:cBhvr>
                                        <p:cTn id="23"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25" grpId="0" animBg="1"/>
      <p:bldP spid="26" grpId="0"/>
      <p:bldP spid="28" grpId="0"/>
      <p:bldP spid="2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254"/>
          <p:cNvGrpSpPr/>
          <p:nvPr/>
        </p:nvGrpSpPr>
        <p:grpSpPr>
          <a:xfrm>
            <a:off x="1012916" y="2648238"/>
            <a:ext cx="4580936" cy="2684068"/>
            <a:chOff x="476019" y="1959731"/>
            <a:chExt cx="3711469" cy="2174629"/>
          </a:xfrm>
        </p:grpSpPr>
        <p:grpSp>
          <p:nvGrpSpPr>
            <p:cNvPr id="6" name="Group 193"/>
            <p:cNvGrpSpPr/>
            <p:nvPr/>
          </p:nvGrpSpPr>
          <p:grpSpPr>
            <a:xfrm>
              <a:off x="2295622" y="3835730"/>
              <a:ext cx="1497787" cy="298630"/>
              <a:chOff x="3758670" y="3599638"/>
              <a:chExt cx="2293093" cy="457200"/>
            </a:xfrm>
          </p:grpSpPr>
          <p:sp>
            <p:nvSpPr>
              <p:cNvPr id="12" name="Oval 11"/>
              <p:cNvSpPr/>
              <p:nvPr/>
            </p:nvSpPr>
            <p:spPr bwMode="auto">
              <a:xfrm>
                <a:off x="3758670" y="3599638"/>
                <a:ext cx="457200" cy="457200"/>
              </a:xfrm>
              <a:prstGeom prst="ellipse">
                <a:avLst/>
              </a:prstGeom>
              <a:noFill/>
              <a:ln w="76200">
                <a:solidFill>
                  <a:schemeClr val="tx1">
                    <a:lumMod val="75000"/>
                    <a:lumOff val="25000"/>
                  </a:schemeClr>
                </a:solidFill>
                <a:round/>
              </a:ln>
            </p:spPr>
            <p:txBody>
              <a:bodyPr vert="horz" wrap="square" lIns="96435" tIns="48218" rIns="96435" bIns="48218" numCol="1" rtlCol="0" anchor="t" anchorCtr="0" compatLnSpc="1"/>
              <a:lstStyle/>
              <a:p>
                <a:pPr algn="ctr"/>
                <a:endParaRPr 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3" name="Oval 12"/>
              <p:cNvSpPr/>
              <p:nvPr/>
            </p:nvSpPr>
            <p:spPr bwMode="auto">
              <a:xfrm>
                <a:off x="5594563" y="3599638"/>
                <a:ext cx="457200" cy="457200"/>
              </a:xfrm>
              <a:prstGeom prst="ellipse">
                <a:avLst/>
              </a:prstGeom>
              <a:noFill/>
              <a:ln w="76200">
                <a:solidFill>
                  <a:schemeClr val="tx1">
                    <a:lumMod val="75000"/>
                    <a:lumOff val="25000"/>
                  </a:schemeClr>
                </a:solidFill>
                <a:round/>
              </a:ln>
            </p:spPr>
            <p:txBody>
              <a:bodyPr vert="horz" wrap="square" lIns="96435" tIns="48218" rIns="96435" bIns="48218" numCol="1" rtlCol="0" anchor="t" anchorCtr="0" compatLnSpc="1"/>
              <a:lstStyle/>
              <a:p>
                <a:pPr algn="ctr"/>
                <a:endParaRPr lang="en-US">
                  <a:latin typeface="Times New Roman" panose="02020603050405020304" pitchFamily="18" charset="0"/>
                  <a:ea typeface="微软雅黑" panose="020B0503020204020204" pitchFamily="34" charset="-122"/>
                  <a:sym typeface="Times New Roman" panose="02020603050405020304" pitchFamily="18" charset="0"/>
                </a:endParaRPr>
              </a:p>
            </p:txBody>
          </p:sp>
        </p:grpSp>
        <p:sp>
          <p:nvSpPr>
            <p:cNvPr id="7" name="Rounded Rectangle 6"/>
            <p:cNvSpPr/>
            <p:nvPr/>
          </p:nvSpPr>
          <p:spPr bwMode="auto">
            <a:xfrm>
              <a:off x="1806545" y="3590636"/>
              <a:ext cx="2380943" cy="167864"/>
            </a:xfrm>
            <a:prstGeom prst="roundRect">
              <a:avLst>
                <a:gd name="adj" fmla="val 50000"/>
              </a:avLst>
            </a:prstGeom>
            <a:solidFill>
              <a:schemeClr val="tx1">
                <a:lumMod val="75000"/>
                <a:lumOff val="25000"/>
              </a:schemeClr>
            </a:solidFill>
            <a:ln w="9525">
              <a:noFill/>
              <a:round/>
            </a:ln>
          </p:spPr>
          <p:txBody>
            <a:bodyPr vert="horz" wrap="square" lIns="96435" tIns="48218" rIns="96435" bIns="48218" numCol="1" rtlCol="0" anchor="t" anchorCtr="0" compatLnSpc="1"/>
            <a:lstStyle/>
            <a:p>
              <a:pPr algn="ctr"/>
              <a:endParaRPr 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8" name="Rounded Rectangle 7"/>
            <p:cNvSpPr/>
            <p:nvPr/>
          </p:nvSpPr>
          <p:spPr bwMode="auto">
            <a:xfrm rot="3852951">
              <a:off x="563332" y="2818767"/>
              <a:ext cx="1861088" cy="143015"/>
            </a:xfrm>
            <a:prstGeom prst="roundRect">
              <a:avLst>
                <a:gd name="adj" fmla="val 50000"/>
              </a:avLst>
            </a:prstGeom>
            <a:solidFill>
              <a:schemeClr val="tx1">
                <a:lumMod val="75000"/>
                <a:lumOff val="25000"/>
              </a:schemeClr>
            </a:solidFill>
            <a:ln w="9525">
              <a:noFill/>
              <a:round/>
            </a:ln>
          </p:spPr>
          <p:txBody>
            <a:bodyPr vert="horz" wrap="square" lIns="96435" tIns="48218" rIns="96435" bIns="48218" numCol="1" rtlCol="0" anchor="t" anchorCtr="0" compatLnSpc="1"/>
            <a:lstStyle/>
            <a:p>
              <a:pPr algn="ctr"/>
              <a:endParaRPr lang="en-US">
                <a:latin typeface="Times New Roman" panose="02020603050405020304" pitchFamily="18" charset="0"/>
                <a:ea typeface="微软雅黑" panose="020B0503020204020204" pitchFamily="34" charset="-122"/>
                <a:sym typeface="Times New Roman" panose="02020603050405020304" pitchFamily="18" charset="0"/>
              </a:endParaRPr>
            </a:p>
          </p:txBody>
        </p:sp>
        <p:grpSp>
          <p:nvGrpSpPr>
            <p:cNvPr id="9" name="Group 202"/>
            <p:cNvGrpSpPr/>
            <p:nvPr/>
          </p:nvGrpSpPr>
          <p:grpSpPr>
            <a:xfrm>
              <a:off x="476019" y="1984320"/>
              <a:ext cx="700083" cy="275243"/>
              <a:chOff x="537453" y="2067340"/>
              <a:chExt cx="770109" cy="302774"/>
            </a:xfrm>
          </p:grpSpPr>
          <p:sp>
            <p:nvSpPr>
              <p:cNvPr id="10" name="Rounded Rectangle 9"/>
              <p:cNvSpPr/>
              <p:nvPr/>
            </p:nvSpPr>
            <p:spPr bwMode="auto">
              <a:xfrm>
                <a:off x="705310" y="2133965"/>
                <a:ext cx="602252" cy="175212"/>
              </a:xfrm>
              <a:prstGeom prst="roundRect">
                <a:avLst>
                  <a:gd name="adj" fmla="val 50000"/>
                </a:avLst>
              </a:prstGeom>
              <a:solidFill>
                <a:schemeClr val="tx1">
                  <a:lumMod val="75000"/>
                  <a:lumOff val="25000"/>
                </a:schemeClr>
              </a:solidFill>
              <a:ln w="9525">
                <a:noFill/>
                <a:round/>
              </a:ln>
            </p:spPr>
            <p:txBody>
              <a:bodyPr vert="horz" wrap="square" lIns="96435" tIns="48218" rIns="96435" bIns="48218" numCol="1" rtlCol="0" anchor="t" anchorCtr="0" compatLnSpc="1"/>
              <a:lstStyle/>
              <a:p>
                <a:pPr algn="ctr"/>
                <a:endParaRPr 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1" name="Oval 10"/>
              <p:cNvSpPr/>
              <p:nvPr/>
            </p:nvSpPr>
            <p:spPr bwMode="auto">
              <a:xfrm>
                <a:off x="537453" y="2067340"/>
                <a:ext cx="302774" cy="302774"/>
              </a:xfrm>
              <a:prstGeom prst="ellipse">
                <a:avLst/>
              </a:prstGeom>
              <a:noFill/>
              <a:ln w="76200">
                <a:solidFill>
                  <a:schemeClr val="tx1">
                    <a:lumMod val="75000"/>
                    <a:lumOff val="25000"/>
                  </a:schemeClr>
                </a:solidFill>
                <a:round/>
              </a:ln>
            </p:spPr>
            <p:txBody>
              <a:bodyPr vert="horz" wrap="square" lIns="96435" tIns="48218" rIns="96435" bIns="48218" numCol="1" rtlCol="0" anchor="t" anchorCtr="0" compatLnSpc="1"/>
              <a:lstStyle/>
              <a:p>
                <a:pPr algn="ctr"/>
                <a:endParaRPr lang="en-US">
                  <a:latin typeface="Times New Roman" panose="02020603050405020304" pitchFamily="18" charset="0"/>
                  <a:ea typeface="微软雅黑" panose="020B0503020204020204" pitchFamily="34" charset="-122"/>
                  <a:sym typeface="Times New Roman" panose="02020603050405020304" pitchFamily="18" charset="0"/>
                </a:endParaRPr>
              </a:p>
            </p:txBody>
          </p:sp>
        </p:grpSp>
      </p:grpSp>
      <p:grpSp>
        <p:nvGrpSpPr>
          <p:cNvPr id="14" name="Group 259"/>
          <p:cNvGrpSpPr/>
          <p:nvPr/>
        </p:nvGrpSpPr>
        <p:grpSpPr>
          <a:xfrm>
            <a:off x="1947719" y="2722309"/>
            <a:ext cx="4381668" cy="427495"/>
            <a:chOff x="1233395" y="2019742"/>
            <a:chExt cx="3550022" cy="346356"/>
          </a:xfrm>
        </p:grpSpPr>
        <p:sp>
          <p:nvSpPr>
            <p:cNvPr id="15" name="Trapezoid 14"/>
            <p:cNvSpPr/>
            <p:nvPr/>
          </p:nvSpPr>
          <p:spPr bwMode="auto">
            <a:xfrm rot="10800000">
              <a:off x="1233395" y="2019742"/>
              <a:ext cx="3550022" cy="346356"/>
            </a:xfrm>
            <a:prstGeom prst="trapezoid">
              <a:avLst>
                <a:gd name="adj" fmla="val 49166"/>
              </a:avLst>
            </a:prstGeom>
            <a:solidFill>
              <a:schemeClr val="accent1"/>
            </a:solidFill>
            <a:ln w="9525">
              <a:noFill/>
              <a:round/>
            </a:ln>
          </p:spPr>
          <p:txBody>
            <a:bodyPr vert="horz" wrap="square" lIns="96435" tIns="48218" rIns="96435" bIns="48218" numCol="1" rtlCol="0" anchor="t" anchorCtr="0" compatLnSpc="1"/>
            <a:lstStyle/>
            <a:p>
              <a:pPr algn="ctr"/>
              <a:endParaRPr 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6" name="Text Placeholder 3"/>
            <p:cNvSpPr txBox="1"/>
            <p:nvPr/>
          </p:nvSpPr>
          <p:spPr>
            <a:xfrm>
              <a:off x="2610204" y="2114067"/>
              <a:ext cx="599452" cy="210346"/>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963930" fontAlgn="auto">
                <a:spcBef>
                  <a:spcPct val="20000"/>
                </a:spcBef>
                <a:spcAft>
                  <a:spcPts val="0"/>
                </a:spcAft>
                <a:defRPr/>
              </a:pPr>
              <a:r>
                <a:rPr lang="en-US" sz="1685" b="1">
                  <a:solidFill>
                    <a:schemeClr val="bg1"/>
                  </a:solidFill>
                  <a:latin typeface="Times New Roman" panose="02020603050405020304" pitchFamily="18" charset="0"/>
                  <a:ea typeface="微软雅黑" panose="020B0503020204020204" pitchFamily="34" charset="-122"/>
                  <a:sym typeface="Times New Roman" panose="02020603050405020304" pitchFamily="18" charset="0"/>
                </a:rPr>
                <a:t>Product</a:t>
              </a:r>
              <a:endParaRPr lang="en-US" sz="1685" b="1">
                <a:solidFill>
                  <a:schemeClr val="bg1"/>
                </a:solidFill>
                <a:latin typeface="Times New Roman" panose="02020603050405020304" pitchFamily="18" charset="0"/>
                <a:ea typeface="微软雅黑" panose="020B0503020204020204" pitchFamily="34" charset="-122"/>
                <a:sym typeface="Times New Roman" panose="02020603050405020304" pitchFamily="18" charset="0"/>
              </a:endParaRPr>
            </a:p>
          </p:txBody>
        </p:sp>
      </p:grpSp>
      <p:grpSp>
        <p:nvGrpSpPr>
          <p:cNvPr id="17" name="Group 257"/>
          <p:cNvGrpSpPr/>
          <p:nvPr/>
        </p:nvGrpSpPr>
        <p:grpSpPr>
          <a:xfrm>
            <a:off x="2161315" y="3196905"/>
            <a:ext cx="3926359" cy="427495"/>
            <a:chOff x="1406450" y="2404259"/>
            <a:chExt cx="3181131" cy="346356"/>
          </a:xfrm>
        </p:grpSpPr>
        <p:sp>
          <p:nvSpPr>
            <p:cNvPr id="18" name="Trapezoid 17"/>
            <p:cNvSpPr/>
            <p:nvPr/>
          </p:nvSpPr>
          <p:spPr bwMode="auto">
            <a:xfrm rot="10800000">
              <a:off x="1406450" y="2404259"/>
              <a:ext cx="3181131" cy="346356"/>
            </a:xfrm>
            <a:prstGeom prst="trapezoid">
              <a:avLst>
                <a:gd name="adj" fmla="val 49166"/>
              </a:avLst>
            </a:prstGeom>
            <a:solidFill>
              <a:schemeClr val="accent2"/>
            </a:solidFill>
            <a:ln w="9525">
              <a:noFill/>
              <a:round/>
            </a:ln>
          </p:spPr>
          <p:txBody>
            <a:bodyPr vert="horz" wrap="square" lIns="96435" tIns="48218" rIns="96435" bIns="48218" numCol="1" rtlCol="0" anchor="t" anchorCtr="0" compatLnSpc="1"/>
            <a:lstStyle/>
            <a:p>
              <a:pPr algn="ctr"/>
              <a:endParaRPr 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9" name="Text Placeholder 3"/>
            <p:cNvSpPr txBox="1"/>
            <p:nvPr/>
          </p:nvSpPr>
          <p:spPr>
            <a:xfrm>
              <a:off x="2545093" y="2498336"/>
              <a:ext cx="738990" cy="210346"/>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963930">
                <a:spcBef>
                  <a:spcPct val="20000"/>
                </a:spcBef>
                <a:defRPr/>
              </a:pPr>
              <a:r>
                <a:rPr lang="en-US" sz="1685" b="1">
                  <a:solidFill>
                    <a:schemeClr val="bg1"/>
                  </a:solidFill>
                  <a:latin typeface="Times New Roman" panose="02020603050405020304" pitchFamily="18" charset="0"/>
                  <a:ea typeface="微软雅黑" panose="020B0503020204020204" pitchFamily="34" charset="-122"/>
                  <a:sym typeface="Times New Roman" panose="02020603050405020304" pitchFamily="18" charset="0"/>
                </a:rPr>
                <a:t>Costumer</a:t>
              </a:r>
              <a:endParaRPr lang="en-US" sz="1685" b="1">
                <a:solidFill>
                  <a:schemeClr val="bg1"/>
                </a:solidFill>
                <a:latin typeface="Times New Roman" panose="02020603050405020304" pitchFamily="18" charset="0"/>
                <a:ea typeface="微软雅黑" panose="020B0503020204020204" pitchFamily="34" charset="-122"/>
                <a:sym typeface="Times New Roman" panose="02020603050405020304" pitchFamily="18" charset="0"/>
              </a:endParaRPr>
            </a:p>
          </p:txBody>
        </p:sp>
      </p:grpSp>
      <p:grpSp>
        <p:nvGrpSpPr>
          <p:cNvPr id="20" name="Group 256"/>
          <p:cNvGrpSpPr/>
          <p:nvPr/>
        </p:nvGrpSpPr>
        <p:grpSpPr>
          <a:xfrm>
            <a:off x="2417813" y="3673199"/>
            <a:ext cx="3413365" cy="427495"/>
            <a:chOff x="1614264" y="2790152"/>
            <a:chExt cx="2765504" cy="346356"/>
          </a:xfrm>
        </p:grpSpPr>
        <p:sp>
          <p:nvSpPr>
            <p:cNvPr id="21" name="Trapezoid 20"/>
            <p:cNvSpPr/>
            <p:nvPr/>
          </p:nvSpPr>
          <p:spPr bwMode="auto">
            <a:xfrm rot="10800000">
              <a:off x="1614264" y="2790152"/>
              <a:ext cx="2765504" cy="346356"/>
            </a:xfrm>
            <a:prstGeom prst="trapezoid">
              <a:avLst>
                <a:gd name="adj" fmla="val 49166"/>
              </a:avLst>
            </a:prstGeom>
            <a:solidFill>
              <a:schemeClr val="accent3"/>
            </a:solidFill>
            <a:ln w="9525">
              <a:noFill/>
              <a:round/>
            </a:ln>
          </p:spPr>
          <p:txBody>
            <a:bodyPr vert="horz" wrap="square" lIns="96435" tIns="48218" rIns="96435" bIns="48218" numCol="1" rtlCol="0" anchor="t" anchorCtr="0" compatLnSpc="1"/>
            <a:lstStyle/>
            <a:p>
              <a:pPr algn="ctr"/>
              <a:endParaRPr 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22" name="Text Placeholder 3"/>
            <p:cNvSpPr txBox="1"/>
            <p:nvPr/>
          </p:nvSpPr>
          <p:spPr>
            <a:xfrm>
              <a:off x="2520677" y="2892336"/>
              <a:ext cx="874059" cy="210346"/>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963930">
                <a:spcBef>
                  <a:spcPct val="20000"/>
                </a:spcBef>
                <a:defRPr/>
              </a:pPr>
              <a:r>
                <a:rPr lang="en-US" sz="1685" b="1">
                  <a:solidFill>
                    <a:schemeClr val="bg1"/>
                  </a:solidFill>
                  <a:latin typeface="Times New Roman" panose="02020603050405020304" pitchFamily="18" charset="0"/>
                  <a:ea typeface="微软雅黑" panose="020B0503020204020204" pitchFamily="34" charset="-122"/>
                  <a:sym typeface="Times New Roman" panose="02020603050405020304" pitchFamily="18" charset="0"/>
                </a:rPr>
                <a:t>Advertising</a:t>
              </a:r>
              <a:endParaRPr lang="en-US" sz="1685" b="1">
                <a:solidFill>
                  <a:schemeClr val="bg1"/>
                </a:solidFill>
                <a:latin typeface="Times New Roman" panose="02020603050405020304" pitchFamily="18" charset="0"/>
                <a:ea typeface="微软雅黑" panose="020B0503020204020204" pitchFamily="34" charset="-122"/>
                <a:sym typeface="Times New Roman" panose="02020603050405020304" pitchFamily="18" charset="0"/>
              </a:endParaRPr>
            </a:p>
          </p:txBody>
        </p:sp>
      </p:grpSp>
      <p:grpSp>
        <p:nvGrpSpPr>
          <p:cNvPr id="23" name="Group 255"/>
          <p:cNvGrpSpPr/>
          <p:nvPr/>
        </p:nvGrpSpPr>
        <p:grpSpPr>
          <a:xfrm>
            <a:off x="2655138" y="4149494"/>
            <a:ext cx="2938713" cy="427495"/>
            <a:chOff x="1806545" y="3176046"/>
            <a:chExt cx="2380942" cy="346356"/>
          </a:xfrm>
        </p:grpSpPr>
        <p:sp>
          <p:nvSpPr>
            <p:cNvPr id="24" name="Trapezoid 23"/>
            <p:cNvSpPr/>
            <p:nvPr/>
          </p:nvSpPr>
          <p:spPr bwMode="auto">
            <a:xfrm rot="10800000">
              <a:off x="1806545" y="3176046"/>
              <a:ext cx="2380942" cy="346356"/>
            </a:xfrm>
            <a:prstGeom prst="trapezoid">
              <a:avLst>
                <a:gd name="adj" fmla="val 49166"/>
              </a:avLst>
            </a:prstGeom>
            <a:solidFill>
              <a:schemeClr val="accent4"/>
            </a:solidFill>
            <a:ln w="9525">
              <a:noFill/>
              <a:round/>
            </a:ln>
          </p:spPr>
          <p:txBody>
            <a:bodyPr vert="horz" wrap="square" lIns="96435" tIns="48218" rIns="96435" bIns="48218" numCol="1" rtlCol="0" anchor="t" anchorCtr="0" compatLnSpc="1"/>
            <a:lstStyle/>
            <a:p>
              <a:pPr algn="ctr"/>
              <a:endParaRPr 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25" name="Text Placeholder 3"/>
            <p:cNvSpPr txBox="1"/>
            <p:nvPr/>
          </p:nvSpPr>
          <p:spPr>
            <a:xfrm>
              <a:off x="2455557" y="3270057"/>
              <a:ext cx="1007831" cy="210346"/>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963930">
                <a:spcBef>
                  <a:spcPct val="20000"/>
                </a:spcBef>
                <a:defRPr/>
              </a:pPr>
              <a:r>
                <a:rPr lang="en-US" sz="1685" b="1">
                  <a:solidFill>
                    <a:schemeClr val="bg1"/>
                  </a:solidFill>
                  <a:latin typeface="Times New Roman" panose="02020603050405020304" pitchFamily="18" charset="0"/>
                  <a:ea typeface="微软雅黑" panose="020B0503020204020204" pitchFamily="34" charset="-122"/>
                  <a:sym typeface="Times New Roman" panose="02020603050405020304" pitchFamily="18" charset="0"/>
                </a:rPr>
                <a:t>Globalization</a:t>
              </a:r>
              <a:endParaRPr lang="en-US" sz="1685" b="1">
                <a:solidFill>
                  <a:schemeClr val="bg1"/>
                </a:solidFill>
                <a:latin typeface="Times New Roman" panose="02020603050405020304" pitchFamily="18" charset="0"/>
                <a:ea typeface="微软雅黑" panose="020B0503020204020204" pitchFamily="34" charset="-122"/>
                <a:sym typeface="Times New Roman" panose="02020603050405020304" pitchFamily="18" charset="0"/>
              </a:endParaRPr>
            </a:p>
          </p:txBody>
        </p:sp>
      </p:grpSp>
      <p:sp>
        <p:nvSpPr>
          <p:cNvPr id="62" name="TextBox 61"/>
          <p:cNvSpPr txBox="1"/>
          <p:nvPr/>
        </p:nvSpPr>
        <p:spPr>
          <a:xfrm>
            <a:off x="7440872" y="1950252"/>
            <a:ext cx="2505814" cy="369332"/>
          </a:xfrm>
          <a:prstGeom prst="rect">
            <a:avLst/>
          </a:prstGeom>
          <a:noFill/>
        </p:spPr>
        <p:txBody>
          <a:bodyPr wrap="none" rtlCol="0">
            <a:spAutoFit/>
          </a:bodyPr>
          <a:lstStyle/>
          <a:p>
            <a:r>
              <a:rPr lang="en-US" b="1" smtClean="0">
                <a:solidFill>
                  <a:schemeClr val="tx1">
                    <a:lumMod val="65000"/>
                    <a:lumOff val="35000"/>
                  </a:schemeClr>
                </a:solidFill>
                <a:latin typeface="Times New Roman" panose="02020603050405020304" pitchFamily="18" charset="0"/>
                <a:ea typeface="微软雅黑" panose="020B0503020204020204" pitchFamily="34" charset="-122"/>
                <a:cs typeface="Clear Sans" panose="020B0503030202020304" pitchFamily="34" charset="0"/>
                <a:sym typeface="Times New Roman" panose="02020603050405020304" pitchFamily="18" charset="0"/>
              </a:rPr>
              <a:t>Contribution of market</a:t>
            </a:r>
            <a:endParaRPr lang="id-ID" b="1">
              <a:solidFill>
                <a:schemeClr val="tx1">
                  <a:lumMod val="65000"/>
                  <a:lumOff val="35000"/>
                </a:schemeClr>
              </a:solidFill>
              <a:latin typeface="Times New Roman" panose="02020603050405020304" pitchFamily="18" charset="0"/>
              <a:ea typeface="微软雅黑" panose="020B0503020204020204" pitchFamily="34" charset="-122"/>
              <a:cs typeface="Clear Sans" panose="020B0503030202020304" pitchFamily="34" charset="0"/>
              <a:sym typeface="Times New Roman" panose="02020603050405020304" pitchFamily="18" charset="0"/>
            </a:endParaRPr>
          </a:p>
        </p:txBody>
      </p:sp>
      <p:grpSp>
        <p:nvGrpSpPr>
          <p:cNvPr id="63" name="Group 62"/>
          <p:cNvGrpSpPr/>
          <p:nvPr/>
        </p:nvGrpSpPr>
        <p:grpSpPr>
          <a:xfrm>
            <a:off x="7445909" y="2419014"/>
            <a:ext cx="4440031" cy="3245959"/>
            <a:chOff x="1778125" y="2699881"/>
            <a:chExt cx="4210038" cy="3077819"/>
          </a:xfrm>
        </p:grpSpPr>
        <p:sp>
          <p:nvSpPr>
            <p:cNvPr id="64" name="TextBox 63"/>
            <p:cNvSpPr txBox="1"/>
            <p:nvPr/>
          </p:nvSpPr>
          <p:spPr>
            <a:xfrm>
              <a:off x="1778125" y="3750731"/>
              <a:ext cx="4210037" cy="2026969"/>
            </a:xfrm>
            <a:prstGeom prst="rect">
              <a:avLst/>
            </a:prstGeom>
            <a:noFill/>
          </p:spPr>
          <p:txBody>
            <a:bodyPr wrap="square" rtlCol="0">
              <a:spAutoFit/>
            </a:bodyPr>
            <a:lstStyle/>
            <a:p>
              <a:pPr algn="just">
                <a:lnSpc>
                  <a:spcPct val="150000"/>
                </a:lnSpc>
              </a:pPr>
              <a:r>
                <a:rPr lang="en-US" sz="1265" err="1">
                  <a:solidFill>
                    <a:schemeClr val="bg1">
                      <a:lumMod val="50000"/>
                    </a:schemeClr>
                  </a:solidFill>
                  <a:latin typeface="Times New Roman" panose="02020603050405020304" pitchFamily="18" charset="0"/>
                  <a:ea typeface="微软雅黑" panose="020B0503020204020204" pitchFamily="34" charset="-122"/>
                  <a:cs typeface="Open Sans" panose="020B0606030504020204" pitchFamily="34" charset="0"/>
                  <a:sym typeface="Times New Roman" panose="02020603050405020304" pitchFamily="18" charset="0"/>
                </a:rPr>
                <a:t>Lenima</a:t>
              </a:r>
              <a:r>
                <a:rPr lang="en-US" sz="1265">
                  <a:solidFill>
                    <a:schemeClr val="bg1">
                      <a:lumMod val="50000"/>
                    </a:schemeClr>
                  </a:solidFill>
                  <a:latin typeface="Times New Roman" panose="02020603050405020304" pitchFamily="18" charset="0"/>
                  <a:ea typeface="微软雅黑" panose="020B0503020204020204" pitchFamily="34" charset="-122"/>
                  <a:cs typeface="Open Sans" panose="020B0606030504020204" pitchFamily="34" charset="0"/>
                  <a:sym typeface="Times New Roman" panose="02020603050405020304" pitchFamily="18" charset="0"/>
                </a:rPr>
                <a:t> </a:t>
              </a:r>
              <a:r>
                <a:rPr lang="en-US" sz="1265" err="1">
                  <a:solidFill>
                    <a:schemeClr val="bg1">
                      <a:lumMod val="50000"/>
                    </a:schemeClr>
                  </a:solidFill>
                  <a:latin typeface="Times New Roman" panose="02020603050405020304" pitchFamily="18" charset="0"/>
                  <a:ea typeface="微软雅黑" panose="020B0503020204020204" pitchFamily="34" charset="-122"/>
                  <a:cs typeface="Open Sans" panose="020B0606030504020204" pitchFamily="34" charset="0"/>
                  <a:sym typeface="Times New Roman" panose="02020603050405020304" pitchFamily="18" charset="0"/>
                </a:rPr>
                <a:t>astebus</a:t>
              </a:r>
              <a:r>
                <a:rPr lang="en-US" sz="1265">
                  <a:solidFill>
                    <a:schemeClr val="bg1">
                      <a:lumMod val="50000"/>
                    </a:schemeClr>
                  </a:solidFill>
                  <a:latin typeface="Times New Roman" panose="02020603050405020304" pitchFamily="18" charset="0"/>
                  <a:ea typeface="微软雅黑" panose="020B0503020204020204" pitchFamily="34" charset="-122"/>
                  <a:cs typeface="Open Sans" panose="020B0606030504020204" pitchFamily="34" charset="0"/>
                  <a:sym typeface="Times New Roman" panose="02020603050405020304" pitchFamily="18" charset="0"/>
                </a:rPr>
                <a:t> </a:t>
              </a:r>
              <a:r>
                <a:rPr lang="en-US" sz="1265" err="1">
                  <a:solidFill>
                    <a:schemeClr val="bg1">
                      <a:lumMod val="50000"/>
                    </a:schemeClr>
                  </a:solidFill>
                  <a:latin typeface="Times New Roman" panose="02020603050405020304" pitchFamily="18" charset="0"/>
                  <a:ea typeface="微软雅黑" panose="020B0503020204020204" pitchFamily="34" charset="-122"/>
                  <a:cs typeface="Open Sans" panose="020B0606030504020204" pitchFamily="34" charset="0"/>
                  <a:sym typeface="Times New Roman" panose="02020603050405020304" pitchFamily="18" charset="0"/>
                </a:rPr>
                <a:t>danaime</a:t>
              </a:r>
              <a:r>
                <a:rPr lang="en-US" sz="1265">
                  <a:solidFill>
                    <a:schemeClr val="bg1">
                      <a:lumMod val="50000"/>
                    </a:schemeClr>
                  </a:solidFill>
                  <a:latin typeface="Times New Roman" panose="02020603050405020304" pitchFamily="18" charset="0"/>
                  <a:ea typeface="微软雅黑" panose="020B0503020204020204" pitchFamily="34" charset="-122"/>
                  <a:cs typeface="Open Sans" panose="020B0606030504020204" pitchFamily="34" charset="0"/>
                  <a:sym typeface="Times New Roman" panose="02020603050405020304" pitchFamily="18" charset="0"/>
                </a:rPr>
                <a:t> </a:t>
              </a:r>
              <a:r>
                <a:rPr lang="en-US" sz="1265" err="1">
                  <a:solidFill>
                    <a:schemeClr val="bg1">
                      <a:lumMod val="50000"/>
                    </a:schemeClr>
                  </a:solidFill>
                  <a:latin typeface="Times New Roman" panose="02020603050405020304" pitchFamily="18" charset="0"/>
                  <a:ea typeface="微软雅黑" panose="020B0503020204020204" pitchFamily="34" charset="-122"/>
                  <a:cs typeface="Open Sans" panose="020B0606030504020204" pitchFamily="34" charset="0"/>
                  <a:sym typeface="Times New Roman" panose="02020603050405020304" pitchFamily="18" charset="0"/>
                </a:rPr>
                <a:t>povera</a:t>
              </a:r>
              <a:r>
                <a:rPr lang="en-US" sz="1265">
                  <a:solidFill>
                    <a:schemeClr val="bg1">
                      <a:lumMod val="50000"/>
                    </a:schemeClr>
                  </a:solidFill>
                  <a:latin typeface="Times New Roman" panose="02020603050405020304" pitchFamily="18" charset="0"/>
                  <a:ea typeface="微软雅黑" panose="020B0503020204020204" pitchFamily="34" charset="-122"/>
                  <a:cs typeface="Open Sans" panose="020B0606030504020204" pitchFamily="34" charset="0"/>
                  <a:sym typeface="Times New Roman" panose="02020603050405020304" pitchFamily="18" charset="0"/>
                </a:rPr>
                <a:t> </a:t>
              </a:r>
              <a:r>
                <a:rPr lang="en-US" sz="1265" err="1">
                  <a:solidFill>
                    <a:schemeClr val="bg1">
                      <a:lumMod val="50000"/>
                    </a:schemeClr>
                  </a:solidFill>
                  <a:latin typeface="Times New Roman" panose="02020603050405020304" pitchFamily="18" charset="0"/>
                  <a:ea typeface="微软雅黑" panose="020B0503020204020204" pitchFamily="34" charset="-122"/>
                  <a:cs typeface="Open Sans" panose="020B0606030504020204" pitchFamily="34" charset="0"/>
                  <a:sym typeface="Times New Roman" panose="02020603050405020304" pitchFamily="18" charset="0"/>
                </a:rPr>
                <a:t>dop</a:t>
              </a:r>
              <a:r>
                <a:rPr lang="en-US" sz="1265">
                  <a:solidFill>
                    <a:schemeClr val="bg1">
                      <a:lumMod val="50000"/>
                    </a:schemeClr>
                  </a:solidFill>
                  <a:latin typeface="Times New Roman" panose="02020603050405020304" pitchFamily="18" charset="0"/>
                  <a:ea typeface="微软雅黑" panose="020B0503020204020204" pitchFamily="34" charset="-122"/>
                  <a:cs typeface="Open Sans" panose="020B0606030504020204" pitchFamily="34" charset="0"/>
                  <a:sym typeface="Times New Roman" panose="02020603050405020304" pitchFamily="18" charset="0"/>
                </a:rPr>
                <a:t> </a:t>
              </a:r>
              <a:r>
                <a:rPr lang="en-US" sz="1265" err="1">
                  <a:solidFill>
                    <a:schemeClr val="bg1">
                      <a:lumMod val="50000"/>
                    </a:schemeClr>
                  </a:solidFill>
                  <a:latin typeface="Times New Roman" panose="02020603050405020304" pitchFamily="18" charset="0"/>
                  <a:ea typeface="微软雅黑" panose="020B0503020204020204" pitchFamily="34" charset="-122"/>
                  <a:cs typeface="Open Sans" panose="020B0606030504020204" pitchFamily="34" charset="0"/>
                  <a:sym typeface="Times New Roman" panose="02020603050405020304" pitchFamily="18" charset="0"/>
                </a:rPr>
                <a:t>pakamare</a:t>
              </a:r>
              <a:r>
                <a:rPr lang="en-US" sz="1265">
                  <a:solidFill>
                    <a:schemeClr val="bg1">
                      <a:lumMod val="50000"/>
                    </a:schemeClr>
                  </a:solidFill>
                  <a:latin typeface="Times New Roman" panose="02020603050405020304" pitchFamily="18" charset="0"/>
                  <a:ea typeface="微软雅黑" panose="020B0503020204020204" pitchFamily="34" charset="-122"/>
                  <a:cs typeface="Open Sans" panose="020B0606030504020204" pitchFamily="34" charset="0"/>
                  <a:sym typeface="Times New Roman" panose="02020603050405020304" pitchFamily="18" charset="0"/>
                </a:rPr>
                <a:t> </a:t>
              </a:r>
              <a:r>
                <a:rPr lang="en-US" sz="1265" err="1">
                  <a:solidFill>
                    <a:schemeClr val="bg1">
                      <a:lumMod val="50000"/>
                    </a:schemeClr>
                  </a:solidFill>
                  <a:latin typeface="Times New Roman" panose="02020603050405020304" pitchFamily="18" charset="0"/>
                  <a:ea typeface="微软雅黑" panose="020B0503020204020204" pitchFamily="34" charset="-122"/>
                  <a:cs typeface="Open Sans" panose="020B0606030504020204" pitchFamily="34" charset="0"/>
                  <a:sym typeface="Times New Roman" panose="02020603050405020304" pitchFamily="18" charset="0"/>
                </a:rPr>
                <a:t>dimesa</a:t>
              </a:r>
              <a:r>
                <a:rPr lang="en-US" sz="1265">
                  <a:solidFill>
                    <a:schemeClr val="bg1">
                      <a:lumMod val="50000"/>
                    </a:schemeClr>
                  </a:solidFill>
                  <a:latin typeface="Times New Roman" panose="02020603050405020304" pitchFamily="18" charset="0"/>
                  <a:ea typeface="微软雅黑" panose="020B0503020204020204" pitchFamily="34" charset="-122"/>
                  <a:cs typeface="Open Sans" panose="020B0606030504020204" pitchFamily="34" charset="0"/>
                  <a:sym typeface="Times New Roman" panose="02020603050405020304" pitchFamily="18" charset="0"/>
                </a:rPr>
                <a:t> </a:t>
              </a:r>
              <a:r>
                <a:rPr lang="en-US" sz="1265" err="1">
                  <a:solidFill>
                    <a:schemeClr val="bg1">
                      <a:lumMod val="50000"/>
                    </a:schemeClr>
                  </a:solidFill>
                  <a:latin typeface="Times New Roman" panose="02020603050405020304" pitchFamily="18" charset="0"/>
                  <a:ea typeface="微软雅黑" panose="020B0503020204020204" pitchFamily="34" charset="-122"/>
                  <a:cs typeface="Open Sans" panose="020B0606030504020204" pitchFamily="34" charset="0"/>
                  <a:sym typeface="Times New Roman" panose="02020603050405020304" pitchFamily="18" charset="0"/>
                </a:rPr>
                <a:t>puosam</a:t>
              </a:r>
              <a:r>
                <a:rPr lang="en-US" sz="1265">
                  <a:solidFill>
                    <a:schemeClr val="bg1">
                      <a:lumMod val="50000"/>
                    </a:schemeClr>
                  </a:solidFill>
                  <a:latin typeface="Times New Roman" panose="02020603050405020304" pitchFamily="18" charset="0"/>
                  <a:ea typeface="微软雅黑" panose="020B0503020204020204" pitchFamily="34" charset="-122"/>
                  <a:cs typeface="Open Sans" panose="020B0606030504020204" pitchFamily="34" charset="0"/>
                  <a:sym typeface="Times New Roman" panose="02020603050405020304" pitchFamily="18" charset="0"/>
                </a:rPr>
                <a:t> </a:t>
              </a:r>
              <a:r>
                <a:rPr lang="en-US" sz="1265" err="1">
                  <a:solidFill>
                    <a:schemeClr val="bg1">
                      <a:lumMod val="50000"/>
                    </a:schemeClr>
                  </a:solidFill>
                  <a:latin typeface="Times New Roman" panose="02020603050405020304" pitchFamily="18" charset="0"/>
                  <a:ea typeface="微软雅黑" panose="020B0503020204020204" pitchFamily="34" charset="-122"/>
                  <a:cs typeface="Open Sans" panose="020B0606030504020204" pitchFamily="34" charset="0"/>
                  <a:sym typeface="Times New Roman" panose="02020603050405020304" pitchFamily="18" charset="0"/>
                </a:rPr>
                <a:t>santLoirem</a:t>
              </a:r>
              <a:r>
                <a:rPr lang="en-US" sz="1265">
                  <a:solidFill>
                    <a:schemeClr val="bg1">
                      <a:lumMod val="50000"/>
                    </a:schemeClr>
                  </a:solidFill>
                  <a:latin typeface="Times New Roman" panose="02020603050405020304" pitchFamily="18" charset="0"/>
                  <a:ea typeface="微软雅黑" panose="020B0503020204020204" pitchFamily="34" charset="-122"/>
                  <a:cs typeface="Open Sans" panose="020B0606030504020204" pitchFamily="34" charset="0"/>
                  <a:sym typeface="Times New Roman" panose="02020603050405020304" pitchFamily="18" charset="0"/>
                </a:rPr>
                <a:t> </a:t>
              </a:r>
              <a:r>
                <a:rPr lang="en-US" sz="1265" err="1">
                  <a:solidFill>
                    <a:schemeClr val="bg1">
                      <a:lumMod val="50000"/>
                    </a:schemeClr>
                  </a:solidFill>
                  <a:latin typeface="Times New Roman" panose="02020603050405020304" pitchFamily="18" charset="0"/>
                  <a:ea typeface="微软雅黑" panose="020B0503020204020204" pitchFamily="34" charset="-122"/>
                  <a:cs typeface="Open Sans" panose="020B0606030504020204" pitchFamily="34" charset="0"/>
                  <a:sym typeface="Times New Roman" panose="02020603050405020304" pitchFamily="18" charset="0"/>
                </a:rPr>
                <a:t>ipsume</a:t>
              </a:r>
              <a:r>
                <a:rPr lang="en-US" sz="1265">
                  <a:solidFill>
                    <a:schemeClr val="bg1">
                      <a:lumMod val="50000"/>
                    </a:schemeClr>
                  </a:solidFill>
                  <a:latin typeface="Times New Roman" panose="02020603050405020304" pitchFamily="18" charset="0"/>
                  <a:ea typeface="微软雅黑" panose="020B0503020204020204" pitchFamily="34" charset="-122"/>
                  <a:cs typeface="Open Sans" panose="020B0606030504020204" pitchFamily="34" charset="0"/>
                  <a:sym typeface="Times New Roman" panose="02020603050405020304" pitchFamily="18" charset="0"/>
                </a:rPr>
                <a:t> </a:t>
              </a:r>
              <a:r>
                <a:rPr lang="en-US" sz="1265" err="1">
                  <a:solidFill>
                    <a:schemeClr val="bg1">
                      <a:lumMod val="50000"/>
                    </a:schemeClr>
                  </a:solidFill>
                  <a:latin typeface="Times New Roman" panose="02020603050405020304" pitchFamily="18" charset="0"/>
                  <a:ea typeface="微软雅黑" panose="020B0503020204020204" pitchFamily="34" charset="-122"/>
                  <a:cs typeface="Open Sans" panose="020B0606030504020204" pitchFamily="34" charset="0"/>
                  <a:sym typeface="Times New Roman" panose="02020603050405020304" pitchFamily="18" charset="0"/>
                </a:rPr>
                <a:t>kolera</a:t>
              </a:r>
              <a:r>
                <a:rPr lang="en-US" sz="1265">
                  <a:solidFill>
                    <a:schemeClr val="bg1">
                      <a:lumMod val="50000"/>
                    </a:schemeClr>
                  </a:solidFill>
                  <a:latin typeface="Times New Roman" panose="02020603050405020304" pitchFamily="18" charset="0"/>
                  <a:ea typeface="微软雅黑" panose="020B0503020204020204" pitchFamily="34" charset="-122"/>
                  <a:cs typeface="Open Sans" panose="020B0606030504020204" pitchFamily="34" charset="0"/>
                  <a:sym typeface="Times New Roman" panose="02020603050405020304" pitchFamily="18" charset="0"/>
                </a:rPr>
                <a:t> sit </a:t>
              </a:r>
              <a:r>
                <a:rPr lang="en-US" sz="1265" err="1">
                  <a:solidFill>
                    <a:schemeClr val="bg1">
                      <a:lumMod val="50000"/>
                    </a:schemeClr>
                  </a:solidFill>
                  <a:latin typeface="Times New Roman" panose="02020603050405020304" pitchFamily="18" charset="0"/>
                  <a:ea typeface="微软雅黑" panose="020B0503020204020204" pitchFamily="34" charset="-122"/>
                  <a:cs typeface="Open Sans" panose="020B0606030504020204" pitchFamily="34" charset="0"/>
                  <a:sym typeface="Times New Roman" panose="02020603050405020304" pitchFamily="18" charset="0"/>
                </a:rPr>
                <a:t>denima</a:t>
              </a:r>
              <a:r>
                <a:rPr lang="en-US" sz="1265">
                  <a:solidFill>
                    <a:schemeClr val="bg1">
                      <a:lumMod val="50000"/>
                    </a:schemeClr>
                  </a:solidFill>
                  <a:latin typeface="Times New Roman" panose="02020603050405020304" pitchFamily="18" charset="0"/>
                  <a:ea typeface="微软雅黑" panose="020B0503020204020204" pitchFamily="34" charset="-122"/>
                  <a:cs typeface="Open Sans" panose="020B0606030504020204" pitchFamily="34" charset="0"/>
                  <a:sym typeface="Times New Roman" panose="02020603050405020304" pitchFamily="18" charset="0"/>
                </a:rPr>
                <a:t> </a:t>
              </a:r>
              <a:r>
                <a:rPr lang="en-US" sz="1265" err="1">
                  <a:solidFill>
                    <a:schemeClr val="bg1">
                      <a:lumMod val="50000"/>
                    </a:schemeClr>
                  </a:solidFill>
                  <a:latin typeface="Times New Roman" panose="02020603050405020304" pitchFamily="18" charset="0"/>
                  <a:ea typeface="微软雅黑" panose="020B0503020204020204" pitchFamily="34" charset="-122"/>
                  <a:cs typeface="Open Sans" panose="020B0606030504020204" pitchFamily="34" charset="0"/>
                  <a:sym typeface="Times New Roman" panose="02020603050405020304" pitchFamily="18" charset="0"/>
                </a:rPr>
                <a:t>tetebus</a:t>
              </a:r>
              <a:r>
                <a:rPr lang="en-US" sz="1265">
                  <a:solidFill>
                    <a:schemeClr val="bg1">
                      <a:lumMod val="50000"/>
                    </a:schemeClr>
                  </a:solidFill>
                  <a:latin typeface="Times New Roman" panose="02020603050405020304" pitchFamily="18" charset="0"/>
                  <a:ea typeface="微软雅黑" panose="020B0503020204020204" pitchFamily="34" charset="-122"/>
                  <a:cs typeface="Open Sans" panose="020B0606030504020204" pitchFamily="34" charset="0"/>
                  <a:sym typeface="Times New Roman" panose="02020603050405020304" pitchFamily="18" charset="0"/>
                </a:rPr>
                <a:t> </a:t>
              </a:r>
              <a:r>
                <a:rPr lang="en-US" sz="1265" err="1">
                  <a:solidFill>
                    <a:schemeClr val="bg1">
                      <a:lumMod val="50000"/>
                    </a:schemeClr>
                  </a:solidFill>
                  <a:latin typeface="Times New Roman" panose="02020603050405020304" pitchFamily="18" charset="0"/>
                  <a:ea typeface="微软雅黑" panose="020B0503020204020204" pitchFamily="34" charset="-122"/>
                  <a:cs typeface="Open Sans" panose="020B0606030504020204" pitchFamily="34" charset="0"/>
                  <a:sym typeface="Times New Roman" panose="02020603050405020304" pitchFamily="18" charset="0"/>
                </a:rPr>
                <a:t>saname</a:t>
              </a:r>
              <a:r>
                <a:rPr lang="en-US" sz="1265">
                  <a:solidFill>
                    <a:schemeClr val="bg1">
                      <a:lumMod val="50000"/>
                    </a:schemeClr>
                  </a:solidFill>
                  <a:latin typeface="Times New Roman" panose="02020603050405020304" pitchFamily="18" charset="0"/>
                  <a:ea typeface="微软雅黑" panose="020B0503020204020204" pitchFamily="34" charset="-122"/>
                  <a:cs typeface="Open Sans" panose="020B0606030504020204" pitchFamily="34" charset="0"/>
                  <a:sym typeface="Times New Roman" panose="02020603050405020304" pitchFamily="18" charset="0"/>
                </a:rPr>
                <a:t> </a:t>
              </a:r>
              <a:r>
                <a:rPr lang="en-US" sz="1265" err="1">
                  <a:solidFill>
                    <a:schemeClr val="bg1">
                      <a:lumMod val="50000"/>
                    </a:schemeClr>
                  </a:solidFill>
                  <a:latin typeface="Times New Roman" panose="02020603050405020304" pitchFamily="18" charset="0"/>
                  <a:ea typeface="微软雅黑" panose="020B0503020204020204" pitchFamily="34" charset="-122"/>
                  <a:cs typeface="Open Sans" panose="020B0606030504020204" pitchFamily="34" charset="0"/>
                  <a:sym typeface="Times New Roman" panose="02020603050405020304" pitchFamily="18" charset="0"/>
                </a:rPr>
                <a:t>lovera</a:t>
              </a:r>
              <a:r>
                <a:rPr lang="en-US" sz="1265">
                  <a:solidFill>
                    <a:schemeClr val="bg1">
                      <a:lumMod val="50000"/>
                    </a:schemeClr>
                  </a:solidFill>
                  <a:latin typeface="Times New Roman" panose="02020603050405020304" pitchFamily="18" charset="0"/>
                  <a:ea typeface="微软雅黑" panose="020B0503020204020204" pitchFamily="34" charset="-122"/>
                  <a:cs typeface="Open Sans" panose="020B0606030504020204" pitchFamily="34" charset="0"/>
                  <a:sym typeface="Times New Roman" panose="02020603050405020304" pitchFamily="18" charset="0"/>
                </a:rPr>
                <a:t> don </a:t>
              </a:r>
              <a:r>
                <a:rPr lang="en-US" sz="1265" err="1">
                  <a:solidFill>
                    <a:schemeClr val="bg1">
                      <a:lumMod val="50000"/>
                    </a:schemeClr>
                  </a:solidFill>
                  <a:latin typeface="Times New Roman" panose="02020603050405020304" pitchFamily="18" charset="0"/>
                  <a:ea typeface="微软雅黑" panose="020B0503020204020204" pitchFamily="34" charset="-122"/>
                  <a:cs typeface="Open Sans" panose="020B0606030504020204" pitchFamily="34" charset="0"/>
                  <a:sym typeface="Times New Roman" panose="02020603050405020304" pitchFamily="18" charset="0"/>
                </a:rPr>
                <a:t>rakamare</a:t>
              </a:r>
              <a:r>
                <a:rPr lang="en-US" sz="1265">
                  <a:solidFill>
                    <a:schemeClr val="bg1">
                      <a:lumMod val="50000"/>
                    </a:schemeClr>
                  </a:solidFill>
                  <a:latin typeface="Times New Roman" panose="02020603050405020304" pitchFamily="18" charset="0"/>
                  <a:ea typeface="微软雅黑" panose="020B0503020204020204" pitchFamily="34" charset="-122"/>
                  <a:cs typeface="Open Sans" panose="020B0606030504020204" pitchFamily="34" charset="0"/>
                  <a:sym typeface="Times New Roman" panose="02020603050405020304" pitchFamily="18" charset="0"/>
                </a:rPr>
                <a:t> </a:t>
              </a:r>
              <a:r>
                <a:rPr lang="en-US" sz="1265" err="1">
                  <a:solidFill>
                    <a:schemeClr val="bg1">
                      <a:lumMod val="50000"/>
                    </a:schemeClr>
                  </a:solidFill>
                  <a:latin typeface="Times New Roman" panose="02020603050405020304" pitchFamily="18" charset="0"/>
                  <a:ea typeface="微软雅黑" panose="020B0503020204020204" pitchFamily="34" charset="-122"/>
                  <a:cs typeface="Open Sans" panose="020B0606030504020204" pitchFamily="34" charset="0"/>
                  <a:sym typeface="Times New Roman" panose="02020603050405020304" pitchFamily="18" charset="0"/>
                </a:rPr>
                <a:t>dimasa</a:t>
              </a:r>
              <a:r>
                <a:rPr lang="en-US" sz="1265">
                  <a:solidFill>
                    <a:schemeClr val="bg1">
                      <a:lumMod val="50000"/>
                    </a:schemeClr>
                  </a:solidFill>
                  <a:latin typeface="Times New Roman" panose="02020603050405020304" pitchFamily="18" charset="0"/>
                  <a:ea typeface="微软雅黑" panose="020B0503020204020204" pitchFamily="34" charset="-122"/>
                  <a:cs typeface="Open Sans" panose="020B0606030504020204" pitchFamily="34" charset="0"/>
                  <a:sym typeface="Times New Roman" panose="02020603050405020304" pitchFamily="18" charset="0"/>
                </a:rPr>
                <a:t> </a:t>
              </a:r>
              <a:r>
                <a:rPr lang="en-US" sz="1265" err="1">
                  <a:solidFill>
                    <a:schemeClr val="bg1">
                      <a:lumMod val="50000"/>
                    </a:schemeClr>
                  </a:solidFill>
                  <a:latin typeface="Times New Roman" panose="02020603050405020304" pitchFamily="18" charset="0"/>
                  <a:ea typeface="微软雅黑" panose="020B0503020204020204" pitchFamily="34" charset="-122"/>
                  <a:cs typeface="Open Sans" panose="020B0606030504020204" pitchFamily="34" charset="0"/>
                  <a:sym typeface="Times New Roman" panose="02020603050405020304" pitchFamily="18" charset="0"/>
                </a:rPr>
                <a:t>qm</a:t>
              </a:r>
              <a:r>
                <a:rPr lang="en-US" sz="1265">
                  <a:solidFill>
                    <a:schemeClr val="bg1">
                      <a:lumMod val="50000"/>
                    </a:schemeClr>
                  </a:solidFill>
                  <a:latin typeface="Times New Roman" panose="02020603050405020304" pitchFamily="18" charset="0"/>
                  <a:ea typeface="微软雅黑" panose="020B0503020204020204" pitchFamily="34" charset="-122"/>
                  <a:cs typeface="Open Sans" panose="020B0606030504020204" pitchFamily="34" charset="0"/>
                  <a:sym typeface="Times New Roman" panose="02020603050405020304" pitchFamily="18" charset="0"/>
                </a:rPr>
                <a:t> </a:t>
              </a:r>
              <a:r>
                <a:rPr lang="en-US" sz="1265" err="1">
                  <a:solidFill>
                    <a:schemeClr val="bg1">
                      <a:lumMod val="50000"/>
                    </a:schemeClr>
                  </a:solidFill>
                  <a:latin typeface="Times New Roman" panose="02020603050405020304" pitchFamily="18" charset="0"/>
                  <a:ea typeface="微软雅黑" panose="020B0503020204020204" pitchFamily="34" charset="-122"/>
                  <a:cs typeface="Open Sans" panose="020B0606030504020204" pitchFamily="34" charset="0"/>
                  <a:sym typeface="Times New Roman" panose="02020603050405020304" pitchFamily="18" charset="0"/>
                </a:rPr>
                <a:t>santLorem</a:t>
              </a:r>
              <a:r>
                <a:rPr lang="en-US" sz="1265">
                  <a:solidFill>
                    <a:schemeClr val="bg1">
                      <a:lumMod val="50000"/>
                    </a:schemeClr>
                  </a:solidFill>
                  <a:latin typeface="Times New Roman" panose="02020603050405020304" pitchFamily="18" charset="0"/>
                  <a:ea typeface="微软雅黑" panose="020B0503020204020204" pitchFamily="34" charset="-122"/>
                  <a:cs typeface="Open Sans" panose="020B0606030504020204" pitchFamily="34" charset="0"/>
                  <a:sym typeface="Times New Roman" panose="02020603050405020304" pitchFamily="18" charset="0"/>
                </a:rPr>
                <a:t> </a:t>
              </a:r>
              <a:r>
                <a:rPr lang="en-US" sz="1265" err="1">
                  <a:solidFill>
                    <a:schemeClr val="bg1">
                      <a:lumMod val="50000"/>
                    </a:schemeClr>
                  </a:solidFill>
                  <a:latin typeface="Times New Roman" panose="02020603050405020304" pitchFamily="18" charset="0"/>
                  <a:ea typeface="微软雅黑" panose="020B0503020204020204" pitchFamily="34" charset="-122"/>
                  <a:cs typeface="Open Sans" panose="020B0606030504020204" pitchFamily="34" charset="0"/>
                  <a:sym typeface="Times New Roman" panose="02020603050405020304" pitchFamily="18" charset="0"/>
                </a:rPr>
                <a:t>lipseme</a:t>
              </a:r>
              <a:r>
                <a:rPr lang="en-US" sz="1265">
                  <a:solidFill>
                    <a:schemeClr val="bg1">
                      <a:lumMod val="50000"/>
                    </a:schemeClr>
                  </a:solidFill>
                  <a:latin typeface="Times New Roman" panose="02020603050405020304" pitchFamily="18" charset="0"/>
                  <a:ea typeface="微软雅黑" panose="020B0503020204020204" pitchFamily="34" charset="-122"/>
                  <a:cs typeface="Open Sans" panose="020B0606030504020204" pitchFamily="34" charset="0"/>
                  <a:sym typeface="Times New Roman" panose="02020603050405020304" pitchFamily="18" charset="0"/>
                </a:rPr>
                <a:t> </a:t>
              </a:r>
              <a:r>
                <a:rPr lang="en-US" sz="1265" err="1">
                  <a:solidFill>
                    <a:schemeClr val="bg1">
                      <a:lumMod val="50000"/>
                    </a:schemeClr>
                  </a:solidFill>
                  <a:latin typeface="Times New Roman" panose="02020603050405020304" pitchFamily="18" charset="0"/>
                  <a:ea typeface="微软雅黑" panose="020B0503020204020204" pitchFamily="34" charset="-122"/>
                  <a:cs typeface="Open Sans" panose="020B0606030504020204" pitchFamily="34" charset="0"/>
                  <a:sym typeface="Times New Roman" panose="02020603050405020304" pitchFamily="18" charset="0"/>
                </a:rPr>
                <a:t>denima</a:t>
              </a:r>
              <a:r>
                <a:rPr lang="en-US" sz="1265">
                  <a:solidFill>
                    <a:schemeClr val="bg1">
                      <a:lumMod val="50000"/>
                    </a:schemeClr>
                  </a:solidFill>
                  <a:latin typeface="Times New Roman" panose="02020603050405020304" pitchFamily="18" charset="0"/>
                  <a:ea typeface="微软雅黑" panose="020B0503020204020204" pitchFamily="34" charset="-122"/>
                  <a:cs typeface="Open Sans" panose="020B0606030504020204" pitchFamily="34" charset="0"/>
                  <a:sym typeface="Times New Roman" panose="02020603050405020304" pitchFamily="18" charset="0"/>
                </a:rPr>
                <a:t> </a:t>
              </a:r>
              <a:r>
                <a:rPr lang="en-US" sz="1265" err="1">
                  <a:solidFill>
                    <a:schemeClr val="bg1">
                      <a:lumMod val="50000"/>
                    </a:schemeClr>
                  </a:solidFill>
                  <a:latin typeface="Times New Roman" panose="02020603050405020304" pitchFamily="18" charset="0"/>
                  <a:ea typeface="微软雅黑" panose="020B0503020204020204" pitchFamily="34" charset="-122"/>
                  <a:cs typeface="Open Sans" panose="020B0606030504020204" pitchFamily="34" charset="0"/>
                  <a:sym typeface="Times New Roman" panose="02020603050405020304" pitchFamily="18" charset="0"/>
                </a:rPr>
                <a:t>yestebus</a:t>
              </a:r>
              <a:r>
                <a:rPr lang="en-US" sz="1265">
                  <a:solidFill>
                    <a:schemeClr val="bg1">
                      <a:lumMod val="50000"/>
                    </a:schemeClr>
                  </a:solidFill>
                  <a:latin typeface="Times New Roman" panose="02020603050405020304" pitchFamily="18" charset="0"/>
                  <a:ea typeface="微软雅黑" panose="020B0503020204020204" pitchFamily="34" charset="-122"/>
                  <a:cs typeface="Open Sans" panose="020B0606030504020204" pitchFamily="34" charset="0"/>
                  <a:sym typeface="Times New Roman" panose="02020603050405020304" pitchFamily="18" charset="0"/>
                </a:rPr>
                <a:t> </a:t>
              </a:r>
              <a:r>
                <a:rPr lang="en-US" sz="1265" err="1">
                  <a:solidFill>
                    <a:schemeClr val="bg1">
                      <a:lumMod val="50000"/>
                    </a:schemeClr>
                  </a:solidFill>
                  <a:latin typeface="Times New Roman" panose="02020603050405020304" pitchFamily="18" charset="0"/>
                  <a:ea typeface="微软雅黑" panose="020B0503020204020204" pitchFamily="34" charset="-122"/>
                  <a:cs typeface="Open Sans" panose="020B0606030504020204" pitchFamily="34" charset="0"/>
                  <a:sym typeface="Times New Roman" panose="02020603050405020304" pitchFamily="18" charset="0"/>
                </a:rPr>
                <a:t>daname</a:t>
              </a:r>
              <a:r>
                <a:rPr lang="en-US" sz="1265">
                  <a:solidFill>
                    <a:schemeClr val="bg1">
                      <a:lumMod val="50000"/>
                    </a:schemeClr>
                  </a:solidFill>
                  <a:latin typeface="Times New Roman" panose="02020603050405020304" pitchFamily="18" charset="0"/>
                  <a:ea typeface="微软雅黑" panose="020B0503020204020204" pitchFamily="34" charset="-122"/>
                  <a:cs typeface="Open Sans" panose="020B0606030504020204" pitchFamily="34" charset="0"/>
                  <a:sym typeface="Times New Roman" panose="02020603050405020304" pitchFamily="18" charset="0"/>
                </a:rPr>
                <a:t> </a:t>
              </a:r>
              <a:r>
                <a:rPr lang="en-US" sz="1265" err="1">
                  <a:solidFill>
                    <a:schemeClr val="bg1">
                      <a:lumMod val="50000"/>
                    </a:schemeClr>
                  </a:solidFill>
                  <a:latin typeface="Times New Roman" panose="02020603050405020304" pitchFamily="18" charset="0"/>
                  <a:ea typeface="微软雅黑" panose="020B0503020204020204" pitchFamily="34" charset="-122"/>
                  <a:cs typeface="Open Sans" panose="020B0606030504020204" pitchFamily="34" charset="0"/>
                  <a:sym typeface="Times New Roman" panose="02020603050405020304" pitchFamily="18" charset="0"/>
                </a:rPr>
                <a:t>rovera</a:t>
              </a:r>
              <a:r>
                <a:rPr lang="en-US" sz="1265">
                  <a:solidFill>
                    <a:schemeClr val="bg1">
                      <a:lumMod val="50000"/>
                    </a:schemeClr>
                  </a:solidFill>
                  <a:latin typeface="Times New Roman" panose="02020603050405020304" pitchFamily="18" charset="0"/>
                  <a:ea typeface="微软雅黑" panose="020B0503020204020204" pitchFamily="34" charset="-122"/>
                  <a:cs typeface="Open Sans" panose="020B0606030504020204" pitchFamily="34" charset="0"/>
                  <a:sym typeface="Times New Roman" panose="02020603050405020304" pitchFamily="18" charset="0"/>
                </a:rPr>
                <a:t> don </a:t>
              </a:r>
              <a:r>
                <a:rPr lang="en-US" sz="1265" err="1">
                  <a:solidFill>
                    <a:schemeClr val="bg1">
                      <a:lumMod val="50000"/>
                    </a:schemeClr>
                  </a:solidFill>
                  <a:latin typeface="Times New Roman" panose="02020603050405020304" pitchFamily="18" charset="0"/>
                  <a:ea typeface="微软雅黑" panose="020B0503020204020204" pitchFamily="34" charset="-122"/>
                  <a:cs typeface="Open Sans" panose="020B0606030504020204" pitchFamily="34" charset="0"/>
                  <a:sym typeface="Times New Roman" panose="02020603050405020304" pitchFamily="18" charset="0"/>
                </a:rPr>
                <a:t>takama</a:t>
              </a:r>
              <a:r>
                <a:rPr lang="en-US" sz="1265">
                  <a:solidFill>
                    <a:schemeClr val="bg1">
                      <a:lumMod val="50000"/>
                    </a:schemeClr>
                  </a:solidFill>
                  <a:latin typeface="Times New Roman" panose="02020603050405020304" pitchFamily="18" charset="0"/>
                  <a:ea typeface="微软雅黑" panose="020B0503020204020204" pitchFamily="34" charset="-122"/>
                  <a:cs typeface="Open Sans" panose="020B0606030504020204" pitchFamily="34" charset="0"/>
                  <a:sym typeface="Times New Roman" panose="02020603050405020304" pitchFamily="18" charset="0"/>
                </a:rPr>
                <a:t>.</a:t>
              </a:r>
              <a:endParaRPr lang="en-US" sz="1265">
                <a:solidFill>
                  <a:schemeClr val="bg1">
                    <a:lumMod val="50000"/>
                  </a:schemeClr>
                </a:solidFill>
                <a:latin typeface="Times New Roman" panose="02020603050405020304" pitchFamily="18" charset="0"/>
                <a:ea typeface="微软雅黑" panose="020B0503020204020204" pitchFamily="34" charset="-122"/>
                <a:cs typeface="Open Sans" panose="020B0606030504020204" pitchFamily="34" charset="0"/>
                <a:sym typeface="Times New Roman" panose="02020603050405020304" pitchFamily="18" charset="0"/>
              </a:endParaRPr>
            </a:p>
            <a:p>
              <a:pPr algn="just">
                <a:lnSpc>
                  <a:spcPct val="150000"/>
                </a:lnSpc>
              </a:pPr>
              <a:endParaRPr lang="en-US" sz="1265">
                <a:solidFill>
                  <a:schemeClr val="bg1">
                    <a:lumMod val="50000"/>
                  </a:schemeClr>
                </a:solidFill>
                <a:latin typeface="Times New Roman" panose="02020603050405020304" pitchFamily="18" charset="0"/>
                <a:ea typeface="微软雅黑" panose="020B0503020204020204" pitchFamily="34" charset="-122"/>
                <a:cs typeface="Open Sans" panose="020B0606030504020204" pitchFamily="34" charset="0"/>
                <a:sym typeface="Times New Roman" panose="02020603050405020304" pitchFamily="18" charset="0"/>
              </a:endParaRPr>
            </a:p>
            <a:p>
              <a:pPr algn="just">
                <a:lnSpc>
                  <a:spcPct val="150000"/>
                </a:lnSpc>
              </a:pPr>
              <a:r>
                <a:rPr lang="en-US" sz="1265" err="1">
                  <a:solidFill>
                    <a:schemeClr val="bg1">
                      <a:lumMod val="50000"/>
                    </a:schemeClr>
                  </a:solidFill>
                  <a:latin typeface="Times New Roman" panose="02020603050405020304" pitchFamily="18" charset="0"/>
                  <a:ea typeface="微软雅黑" panose="020B0503020204020204" pitchFamily="34" charset="-122"/>
                  <a:cs typeface="Open Sans" panose="020B0606030504020204" pitchFamily="34" charset="0"/>
                  <a:sym typeface="Times New Roman" panose="02020603050405020304" pitchFamily="18" charset="0"/>
                </a:rPr>
                <a:t>Lenima</a:t>
              </a:r>
              <a:r>
                <a:rPr lang="en-US" sz="1265">
                  <a:solidFill>
                    <a:schemeClr val="bg1">
                      <a:lumMod val="50000"/>
                    </a:schemeClr>
                  </a:solidFill>
                  <a:latin typeface="Times New Roman" panose="02020603050405020304" pitchFamily="18" charset="0"/>
                  <a:ea typeface="微软雅黑" panose="020B0503020204020204" pitchFamily="34" charset="-122"/>
                  <a:cs typeface="Open Sans" panose="020B0606030504020204" pitchFamily="34" charset="0"/>
                  <a:sym typeface="Times New Roman" panose="02020603050405020304" pitchFamily="18" charset="0"/>
                </a:rPr>
                <a:t> </a:t>
              </a:r>
              <a:r>
                <a:rPr lang="en-US" sz="1265" err="1">
                  <a:solidFill>
                    <a:schemeClr val="bg1">
                      <a:lumMod val="50000"/>
                    </a:schemeClr>
                  </a:solidFill>
                  <a:latin typeface="Times New Roman" panose="02020603050405020304" pitchFamily="18" charset="0"/>
                  <a:ea typeface="微软雅黑" panose="020B0503020204020204" pitchFamily="34" charset="-122"/>
                  <a:cs typeface="Open Sans" panose="020B0606030504020204" pitchFamily="34" charset="0"/>
                  <a:sym typeface="Times New Roman" panose="02020603050405020304" pitchFamily="18" charset="0"/>
                </a:rPr>
                <a:t>astebus</a:t>
              </a:r>
              <a:r>
                <a:rPr lang="en-US" sz="1265">
                  <a:solidFill>
                    <a:schemeClr val="bg1">
                      <a:lumMod val="50000"/>
                    </a:schemeClr>
                  </a:solidFill>
                  <a:latin typeface="Times New Roman" panose="02020603050405020304" pitchFamily="18" charset="0"/>
                  <a:ea typeface="微软雅黑" panose="020B0503020204020204" pitchFamily="34" charset="-122"/>
                  <a:cs typeface="Open Sans" panose="020B0606030504020204" pitchFamily="34" charset="0"/>
                  <a:sym typeface="Times New Roman" panose="02020603050405020304" pitchFamily="18" charset="0"/>
                </a:rPr>
                <a:t> </a:t>
              </a:r>
              <a:r>
                <a:rPr lang="en-US" sz="1265" err="1">
                  <a:solidFill>
                    <a:schemeClr val="bg1">
                      <a:lumMod val="50000"/>
                    </a:schemeClr>
                  </a:solidFill>
                  <a:latin typeface="Times New Roman" panose="02020603050405020304" pitchFamily="18" charset="0"/>
                  <a:ea typeface="微软雅黑" panose="020B0503020204020204" pitchFamily="34" charset="-122"/>
                  <a:cs typeface="Open Sans" panose="020B0606030504020204" pitchFamily="34" charset="0"/>
                  <a:sym typeface="Times New Roman" panose="02020603050405020304" pitchFamily="18" charset="0"/>
                </a:rPr>
                <a:t>danaime</a:t>
              </a:r>
              <a:r>
                <a:rPr lang="en-US" sz="1265">
                  <a:solidFill>
                    <a:schemeClr val="bg1">
                      <a:lumMod val="50000"/>
                    </a:schemeClr>
                  </a:solidFill>
                  <a:latin typeface="Times New Roman" panose="02020603050405020304" pitchFamily="18" charset="0"/>
                  <a:ea typeface="微软雅黑" panose="020B0503020204020204" pitchFamily="34" charset="-122"/>
                  <a:cs typeface="Open Sans" panose="020B0606030504020204" pitchFamily="34" charset="0"/>
                  <a:sym typeface="Times New Roman" panose="02020603050405020304" pitchFamily="18" charset="0"/>
                </a:rPr>
                <a:t> </a:t>
              </a:r>
              <a:r>
                <a:rPr lang="en-US" sz="1265" err="1">
                  <a:solidFill>
                    <a:schemeClr val="bg1">
                      <a:lumMod val="50000"/>
                    </a:schemeClr>
                  </a:solidFill>
                  <a:latin typeface="Times New Roman" panose="02020603050405020304" pitchFamily="18" charset="0"/>
                  <a:ea typeface="微软雅黑" panose="020B0503020204020204" pitchFamily="34" charset="-122"/>
                  <a:cs typeface="Open Sans" panose="020B0606030504020204" pitchFamily="34" charset="0"/>
                  <a:sym typeface="Times New Roman" panose="02020603050405020304" pitchFamily="18" charset="0"/>
                </a:rPr>
                <a:t>povera</a:t>
              </a:r>
              <a:r>
                <a:rPr lang="en-US" sz="1265">
                  <a:solidFill>
                    <a:schemeClr val="bg1">
                      <a:lumMod val="50000"/>
                    </a:schemeClr>
                  </a:solidFill>
                  <a:latin typeface="Times New Roman" panose="02020603050405020304" pitchFamily="18" charset="0"/>
                  <a:ea typeface="微软雅黑" panose="020B0503020204020204" pitchFamily="34" charset="-122"/>
                  <a:cs typeface="Open Sans" panose="020B0606030504020204" pitchFamily="34" charset="0"/>
                  <a:sym typeface="Times New Roman" panose="02020603050405020304" pitchFamily="18" charset="0"/>
                </a:rPr>
                <a:t> </a:t>
              </a:r>
              <a:r>
                <a:rPr lang="en-US" sz="1265" err="1">
                  <a:solidFill>
                    <a:schemeClr val="bg1">
                      <a:lumMod val="50000"/>
                    </a:schemeClr>
                  </a:solidFill>
                  <a:latin typeface="Times New Roman" panose="02020603050405020304" pitchFamily="18" charset="0"/>
                  <a:ea typeface="微软雅黑" panose="020B0503020204020204" pitchFamily="34" charset="-122"/>
                  <a:cs typeface="Open Sans" panose="020B0606030504020204" pitchFamily="34" charset="0"/>
                  <a:sym typeface="Times New Roman" panose="02020603050405020304" pitchFamily="18" charset="0"/>
                </a:rPr>
                <a:t>dop</a:t>
              </a:r>
              <a:r>
                <a:rPr lang="en-US" sz="1265">
                  <a:solidFill>
                    <a:schemeClr val="bg1">
                      <a:lumMod val="50000"/>
                    </a:schemeClr>
                  </a:solidFill>
                  <a:latin typeface="Times New Roman" panose="02020603050405020304" pitchFamily="18" charset="0"/>
                  <a:ea typeface="微软雅黑" panose="020B0503020204020204" pitchFamily="34" charset="-122"/>
                  <a:cs typeface="Open Sans" panose="020B0606030504020204" pitchFamily="34" charset="0"/>
                  <a:sym typeface="Times New Roman" panose="02020603050405020304" pitchFamily="18" charset="0"/>
                </a:rPr>
                <a:t> </a:t>
              </a:r>
              <a:r>
                <a:rPr lang="en-US" sz="1265" err="1">
                  <a:solidFill>
                    <a:schemeClr val="bg1">
                      <a:lumMod val="50000"/>
                    </a:schemeClr>
                  </a:solidFill>
                  <a:latin typeface="Times New Roman" panose="02020603050405020304" pitchFamily="18" charset="0"/>
                  <a:ea typeface="微软雅黑" panose="020B0503020204020204" pitchFamily="34" charset="-122"/>
                  <a:cs typeface="Open Sans" panose="020B0606030504020204" pitchFamily="34" charset="0"/>
                  <a:sym typeface="Times New Roman" panose="02020603050405020304" pitchFamily="18" charset="0"/>
                </a:rPr>
                <a:t>pakamare</a:t>
              </a:r>
              <a:r>
                <a:rPr lang="en-US" sz="1265">
                  <a:solidFill>
                    <a:schemeClr val="bg1">
                      <a:lumMod val="50000"/>
                    </a:schemeClr>
                  </a:solidFill>
                  <a:latin typeface="Times New Roman" panose="02020603050405020304" pitchFamily="18" charset="0"/>
                  <a:ea typeface="微软雅黑" panose="020B0503020204020204" pitchFamily="34" charset="-122"/>
                  <a:cs typeface="Open Sans" panose="020B0606030504020204" pitchFamily="34" charset="0"/>
                  <a:sym typeface="Times New Roman" panose="02020603050405020304" pitchFamily="18" charset="0"/>
                </a:rPr>
                <a:t> </a:t>
              </a:r>
              <a:r>
                <a:rPr lang="en-US" sz="1265" err="1">
                  <a:solidFill>
                    <a:schemeClr val="bg1">
                      <a:lumMod val="50000"/>
                    </a:schemeClr>
                  </a:solidFill>
                  <a:latin typeface="Times New Roman" panose="02020603050405020304" pitchFamily="18" charset="0"/>
                  <a:ea typeface="微软雅黑" panose="020B0503020204020204" pitchFamily="34" charset="-122"/>
                  <a:cs typeface="Open Sans" panose="020B0606030504020204" pitchFamily="34" charset="0"/>
                  <a:sym typeface="Times New Roman" panose="02020603050405020304" pitchFamily="18" charset="0"/>
                </a:rPr>
                <a:t>rakamare</a:t>
              </a:r>
              <a:r>
                <a:rPr lang="en-US" sz="1265">
                  <a:solidFill>
                    <a:schemeClr val="bg1">
                      <a:lumMod val="50000"/>
                    </a:schemeClr>
                  </a:solidFill>
                  <a:latin typeface="Times New Roman" panose="02020603050405020304" pitchFamily="18" charset="0"/>
                  <a:ea typeface="微软雅黑" panose="020B0503020204020204" pitchFamily="34" charset="-122"/>
                  <a:cs typeface="Open Sans" panose="020B0606030504020204" pitchFamily="34" charset="0"/>
                  <a:sym typeface="Times New Roman" panose="02020603050405020304" pitchFamily="18" charset="0"/>
                </a:rPr>
                <a:t> </a:t>
              </a:r>
              <a:r>
                <a:rPr lang="en-US" sz="1265" err="1">
                  <a:solidFill>
                    <a:schemeClr val="bg1">
                      <a:lumMod val="50000"/>
                    </a:schemeClr>
                  </a:solidFill>
                  <a:latin typeface="Times New Roman" panose="02020603050405020304" pitchFamily="18" charset="0"/>
                  <a:ea typeface="微软雅黑" panose="020B0503020204020204" pitchFamily="34" charset="-122"/>
                  <a:cs typeface="Open Sans" panose="020B0606030504020204" pitchFamily="34" charset="0"/>
                  <a:sym typeface="Times New Roman" panose="02020603050405020304" pitchFamily="18" charset="0"/>
                </a:rPr>
                <a:t>dimasa</a:t>
              </a:r>
              <a:r>
                <a:rPr lang="en-US" sz="1265">
                  <a:solidFill>
                    <a:schemeClr val="bg1">
                      <a:lumMod val="50000"/>
                    </a:schemeClr>
                  </a:solidFill>
                  <a:latin typeface="Times New Roman" panose="02020603050405020304" pitchFamily="18" charset="0"/>
                  <a:ea typeface="微软雅黑" panose="020B0503020204020204" pitchFamily="34" charset="-122"/>
                  <a:cs typeface="Open Sans" panose="020B0606030504020204" pitchFamily="34" charset="0"/>
                  <a:sym typeface="Times New Roman" panose="02020603050405020304" pitchFamily="18" charset="0"/>
                </a:rPr>
                <a:t> </a:t>
              </a:r>
              <a:r>
                <a:rPr lang="en-US" sz="1265" err="1">
                  <a:solidFill>
                    <a:schemeClr val="bg1">
                      <a:lumMod val="50000"/>
                    </a:schemeClr>
                  </a:solidFill>
                  <a:latin typeface="Times New Roman" panose="02020603050405020304" pitchFamily="18" charset="0"/>
                  <a:ea typeface="微软雅黑" panose="020B0503020204020204" pitchFamily="34" charset="-122"/>
                  <a:cs typeface="Open Sans" panose="020B0606030504020204" pitchFamily="34" charset="0"/>
                  <a:sym typeface="Times New Roman" panose="02020603050405020304" pitchFamily="18" charset="0"/>
                </a:rPr>
                <a:t>qm</a:t>
              </a:r>
              <a:r>
                <a:rPr lang="en-US" sz="1265">
                  <a:solidFill>
                    <a:schemeClr val="bg1">
                      <a:lumMod val="50000"/>
                    </a:schemeClr>
                  </a:solidFill>
                  <a:latin typeface="Times New Roman" panose="02020603050405020304" pitchFamily="18" charset="0"/>
                  <a:ea typeface="微软雅黑" panose="020B0503020204020204" pitchFamily="34" charset="-122"/>
                  <a:cs typeface="Open Sans" panose="020B0606030504020204" pitchFamily="34" charset="0"/>
                  <a:sym typeface="Times New Roman" panose="02020603050405020304" pitchFamily="18" charset="0"/>
                </a:rPr>
                <a:t> </a:t>
              </a:r>
              <a:r>
                <a:rPr lang="en-US" sz="1265" err="1">
                  <a:solidFill>
                    <a:schemeClr val="bg1">
                      <a:lumMod val="50000"/>
                    </a:schemeClr>
                  </a:solidFill>
                  <a:latin typeface="Times New Roman" panose="02020603050405020304" pitchFamily="18" charset="0"/>
                  <a:ea typeface="微软雅黑" panose="020B0503020204020204" pitchFamily="34" charset="-122"/>
                  <a:cs typeface="Open Sans" panose="020B0606030504020204" pitchFamily="34" charset="0"/>
                  <a:sym typeface="Times New Roman" panose="02020603050405020304" pitchFamily="18" charset="0"/>
                </a:rPr>
                <a:t>santLorem</a:t>
              </a:r>
              <a:r>
                <a:rPr lang="en-US" sz="1265">
                  <a:solidFill>
                    <a:schemeClr val="bg1">
                      <a:lumMod val="50000"/>
                    </a:schemeClr>
                  </a:solidFill>
                  <a:latin typeface="Times New Roman" panose="02020603050405020304" pitchFamily="18" charset="0"/>
                  <a:ea typeface="微软雅黑" panose="020B0503020204020204" pitchFamily="34" charset="-122"/>
                  <a:cs typeface="Open Sans" panose="020B0606030504020204" pitchFamily="34" charset="0"/>
                  <a:sym typeface="Times New Roman" panose="02020603050405020304" pitchFamily="18" charset="0"/>
                </a:rPr>
                <a:t> </a:t>
              </a:r>
              <a:r>
                <a:rPr lang="en-US" sz="1265" err="1">
                  <a:solidFill>
                    <a:schemeClr val="bg1">
                      <a:lumMod val="50000"/>
                    </a:schemeClr>
                  </a:solidFill>
                  <a:latin typeface="Times New Roman" panose="02020603050405020304" pitchFamily="18" charset="0"/>
                  <a:ea typeface="微软雅黑" panose="020B0503020204020204" pitchFamily="34" charset="-122"/>
                  <a:cs typeface="Open Sans" panose="020B0606030504020204" pitchFamily="34" charset="0"/>
                  <a:sym typeface="Times New Roman" panose="02020603050405020304" pitchFamily="18" charset="0"/>
                </a:rPr>
                <a:t>lipseme</a:t>
              </a:r>
              <a:r>
                <a:rPr lang="en-US" sz="1265">
                  <a:solidFill>
                    <a:schemeClr val="bg1">
                      <a:lumMod val="50000"/>
                    </a:schemeClr>
                  </a:solidFill>
                  <a:latin typeface="Times New Roman" panose="02020603050405020304" pitchFamily="18" charset="0"/>
                  <a:ea typeface="微软雅黑" panose="020B0503020204020204" pitchFamily="34" charset="-122"/>
                  <a:cs typeface="Open Sans" panose="020B0606030504020204" pitchFamily="34" charset="0"/>
                  <a:sym typeface="Times New Roman" panose="02020603050405020304" pitchFamily="18" charset="0"/>
                </a:rPr>
                <a:t> </a:t>
              </a:r>
              <a:r>
                <a:rPr lang="en-US" sz="1265" err="1">
                  <a:solidFill>
                    <a:schemeClr val="bg1">
                      <a:lumMod val="50000"/>
                    </a:schemeClr>
                  </a:solidFill>
                  <a:latin typeface="Times New Roman" panose="02020603050405020304" pitchFamily="18" charset="0"/>
                  <a:ea typeface="微软雅黑" panose="020B0503020204020204" pitchFamily="34" charset="-122"/>
                  <a:cs typeface="Open Sans" panose="020B0606030504020204" pitchFamily="34" charset="0"/>
                  <a:sym typeface="Times New Roman" panose="02020603050405020304" pitchFamily="18" charset="0"/>
                </a:rPr>
                <a:t>denima</a:t>
              </a:r>
              <a:r>
                <a:rPr lang="en-US" sz="1265">
                  <a:solidFill>
                    <a:schemeClr val="bg1">
                      <a:lumMod val="50000"/>
                    </a:schemeClr>
                  </a:solidFill>
                  <a:latin typeface="Times New Roman" panose="02020603050405020304" pitchFamily="18" charset="0"/>
                  <a:ea typeface="微软雅黑" panose="020B0503020204020204" pitchFamily="34" charset="-122"/>
                  <a:cs typeface="Open Sans" panose="020B0606030504020204" pitchFamily="34" charset="0"/>
                  <a:sym typeface="Times New Roman" panose="02020603050405020304" pitchFamily="18" charset="0"/>
                </a:rPr>
                <a:t> </a:t>
              </a:r>
              <a:r>
                <a:rPr lang="en-US" sz="1265" err="1">
                  <a:solidFill>
                    <a:schemeClr val="bg1">
                      <a:lumMod val="50000"/>
                    </a:schemeClr>
                  </a:solidFill>
                  <a:latin typeface="Times New Roman" panose="02020603050405020304" pitchFamily="18" charset="0"/>
                  <a:ea typeface="微软雅黑" panose="020B0503020204020204" pitchFamily="34" charset="-122"/>
                  <a:cs typeface="Open Sans" panose="020B0606030504020204" pitchFamily="34" charset="0"/>
                  <a:sym typeface="Times New Roman" panose="02020603050405020304" pitchFamily="18" charset="0"/>
                </a:rPr>
                <a:t>yestebus</a:t>
              </a:r>
              <a:r>
                <a:rPr lang="en-US" sz="1265">
                  <a:solidFill>
                    <a:schemeClr val="bg1">
                      <a:lumMod val="50000"/>
                    </a:schemeClr>
                  </a:solidFill>
                  <a:latin typeface="Times New Roman" panose="02020603050405020304" pitchFamily="18" charset="0"/>
                  <a:ea typeface="微软雅黑" panose="020B0503020204020204" pitchFamily="34" charset="-122"/>
                  <a:cs typeface="Open Sans" panose="020B0606030504020204" pitchFamily="34" charset="0"/>
                  <a:sym typeface="Times New Roman" panose="02020603050405020304" pitchFamily="18" charset="0"/>
                </a:rPr>
                <a:t>.</a:t>
              </a:r>
              <a:endParaRPr lang="id-ID" sz="1265">
                <a:solidFill>
                  <a:schemeClr val="bg1">
                    <a:lumMod val="50000"/>
                  </a:schemeClr>
                </a:solidFill>
                <a:latin typeface="Times New Roman" panose="02020603050405020304" pitchFamily="18" charset="0"/>
                <a:ea typeface="微软雅黑" panose="020B0503020204020204" pitchFamily="34" charset="-122"/>
                <a:cs typeface="Open Sans" panose="020B0606030504020204" pitchFamily="34" charset="0"/>
                <a:sym typeface="Times New Roman" panose="02020603050405020304" pitchFamily="18" charset="0"/>
              </a:endParaRPr>
            </a:p>
          </p:txBody>
        </p:sp>
        <p:sp>
          <p:nvSpPr>
            <p:cNvPr id="65" name="TextBox 64"/>
            <p:cNvSpPr txBox="1"/>
            <p:nvPr/>
          </p:nvSpPr>
          <p:spPr>
            <a:xfrm>
              <a:off x="3165077" y="2699881"/>
              <a:ext cx="2823086" cy="918730"/>
            </a:xfrm>
            <a:prstGeom prst="rect">
              <a:avLst/>
            </a:prstGeom>
            <a:noFill/>
          </p:spPr>
          <p:txBody>
            <a:bodyPr wrap="square" rtlCol="0">
              <a:spAutoFit/>
            </a:bodyPr>
            <a:lstStyle/>
            <a:p>
              <a:pPr algn="just">
                <a:lnSpc>
                  <a:spcPct val="150000"/>
                </a:lnSpc>
              </a:pPr>
              <a:r>
                <a:rPr lang="en-US" sz="1265" err="1">
                  <a:solidFill>
                    <a:schemeClr val="bg1">
                      <a:lumMod val="50000"/>
                    </a:schemeClr>
                  </a:solidFill>
                  <a:latin typeface="Times New Roman" panose="02020603050405020304" pitchFamily="18" charset="0"/>
                  <a:ea typeface="微软雅黑" panose="020B0503020204020204" pitchFamily="34" charset="-122"/>
                  <a:cs typeface="Open Sans" panose="020B0606030504020204" pitchFamily="34" charset="0"/>
                  <a:sym typeface="Times New Roman" panose="02020603050405020304" pitchFamily="18" charset="0"/>
                </a:rPr>
                <a:t>Penime</a:t>
              </a:r>
              <a:r>
                <a:rPr lang="en-US" sz="1265">
                  <a:solidFill>
                    <a:schemeClr val="bg1">
                      <a:lumMod val="50000"/>
                    </a:schemeClr>
                  </a:solidFill>
                  <a:latin typeface="Times New Roman" panose="02020603050405020304" pitchFamily="18" charset="0"/>
                  <a:ea typeface="微软雅黑" panose="020B0503020204020204" pitchFamily="34" charset="-122"/>
                  <a:cs typeface="Open Sans" panose="020B0606030504020204" pitchFamily="34" charset="0"/>
                  <a:sym typeface="Times New Roman" panose="02020603050405020304" pitchFamily="18" charset="0"/>
                </a:rPr>
                <a:t> </a:t>
              </a:r>
              <a:r>
                <a:rPr lang="en-US" sz="1265" err="1">
                  <a:solidFill>
                    <a:schemeClr val="bg1">
                      <a:lumMod val="50000"/>
                    </a:schemeClr>
                  </a:solidFill>
                  <a:latin typeface="Times New Roman" panose="02020603050405020304" pitchFamily="18" charset="0"/>
                  <a:ea typeface="微软雅黑" panose="020B0503020204020204" pitchFamily="34" charset="-122"/>
                  <a:cs typeface="Open Sans" panose="020B0606030504020204" pitchFamily="34" charset="0"/>
                  <a:sym typeface="Times New Roman" panose="02020603050405020304" pitchFamily="18" charset="0"/>
                </a:rPr>
                <a:t>estebup</a:t>
              </a:r>
              <a:r>
                <a:rPr lang="en-US" sz="1265">
                  <a:solidFill>
                    <a:schemeClr val="bg1">
                      <a:lumMod val="50000"/>
                    </a:schemeClr>
                  </a:solidFill>
                  <a:latin typeface="Times New Roman" panose="02020603050405020304" pitchFamily="18" charset="0"/>
                  <a:ea typeface="微软雅黑" panose="020B0503020204020204" pitchFamily="34" charset="-122"/>
                  <a:cs typeface="Open Sans" panose="020B0606030504020204" pitchFamily="34" charset="0"/>
                  <a:sym typeface="Times New Roman" panose="02020603050405020304" pitchFamily="18" charset="0"/>
                </a:rPr>
                <a:t> </a:t>
              </a:r>
              <a:r>
                <a:rPr lang="en-US" sz="1265" err="1">
                  <a:solidFill>
                    <a:schemeClr val="bg1">
                      <a:lumMod val="50000"/>
                    </a:schemeClr>
                  </a:solidFill>
                  <a:latin typeface="Times New Roman" panose="02020603050405020304" pitchFamily="18" charset="0"/>
                  <a:ea typeface="微软雅黑" panose="020B0503020204020204" pitchFamily="34" charset="-122"/>
                  <a:cs typeface="Open Sans" panose="020B0606030504020204" pitchFamily="34" charset="0"/>
                  <a:sym typeface="Times New Roman" panose="02020603050405020304" pitchFamily="18" charset="0"/>
                </a:rPr>
                <a:t>manime</a:t>
              </a:r>
              <a:r>
                <a:rPr lang="en-US" sz="1265">
                  <a:solidFill>
                    <a:schemeClr val="bg1">
                      <a:lumMod val="50000"/>
                    </a:schemeClr>
                  </a:solidFill>
                  <a:latin typeface="Times New Roman" panose="02020603050405020304" pitchFamily="18" charset="0"/>
                  <a:ea typeface="微软雅黑" panose="020B0503020204020204" pitchFamily="34" charset="-122"/>
                  <a:cs typeface="Open Sans" panose="020B0606030504020204" pitchFamily="34" charset="0"/>
                  <a:sym typeface="Times New Roman" panose="02020603050405020304" pitchFamily="18" charset="0"/>
                </a:rPr>
                <a:t> </a:t>
              </a:r>
              <a:r>
                <a:rPr lang="en-US" sz="1265" err="1">
                  <a:solidFill>
                    <a:schemeClr val="bg1">
                      <a:lumMod val="50000"/>
                    </a:schemeClr>
                  </a:solidFill>
                  <a:latin typeface="Times New Roman" panose="02020603050405020304" pitchFamily="18" charset="0"/>
                  <a:ea typeface="微软雅黑" panose="020B0503020204020204" pitchFamily="34" charset="-122"/>
                  <a:cs typeface="Open Sans" panose="020B0606030504020204" pitchFamily="34" charset="0"/>
                  <a:sym typeface="Times New Roman" panose="02020603050405020304" pitchFamily="18" charset="0"/>
                </a:rPr>
                <a:t>lvepa</a:t>
              </a:r>
              <a:r>
                <a:rPr lang="en-US" sz="1265">
                  <a:solidFill>
                    <a:schemeClr val="bg1">
                      <a:lumMod val="50000"/>
                    </a:schemeClr>
                  </a:solidFill>
                  <a:latin typeface="Times New Roman" panose="02020603050405020304" pitchFamily="18" charset="0"/>
                  <a:ea typeface="微软雅黑" panose="020B0503020204020204" pitchFamily="34" charset="-122"/>
                  <a:cs typeface="Open Sans" panose="020B0606030504020204" pitchFamily="34" charset="0"/>
                  <a:sym typeface="Times New Roman" panose="02020603050405020304" pitchFamily="18" charset="0"/>
                </a:rPr>
                <a:t> ante </a:t>
              </a:r>
              <a:r>
                <a:rPr lang="en-US" sz="1265" err="1">
                  <a:solidFill>
                    <a:schemeClr val="bg1">
                      <a:lumMod val="50000"/>
                    </a:schemeClr>
                  </a:solidFill>
                  <a:latin typeface="Times New Roman" panose="02020603050405020304" pitchFamily="18" charset="0"/>
                  <a:ea typeface="微软雅黑" panose="020B0503020204020204" pitchFamily="34" charset="-122"/>
                  <a:cs typeface="Open Sans" panose="020B0606030504020204" pitchFamily="34" charset="0"/>
                  <a:sym typeface="Times New Roman" panose="02020603050405020304" pitchFamily="18" charset="0"/>
                </a:rPr>
                <a:t>Suka</a:t>
              </a:r>
              <a:r>
                <a:rPr lang="en-US" sz="1265">
                  <a:solidFill>
                    <a:schemeClr val="bg1">
                      <a:lumMod val="50000"/>
                    </a:schemeClr>
                  </a:solidFill>
                  <a:latin typeface="Times New Roman" panose="02020603050405020304" pitchFamily="18" charset="0"/>
                  <a:ea typeface="微软雅黑" panose="020B0503020204020204" pitchFamily="34" charset="-122"/>
                  <a:cs typeface="Open Sans" panose="020B0606030504020204" pitchFamily="34" charset="0"/>
                  <a:sym typeface="Times New Roman" panose="02020603050405020304" pitchFamily="18" charset="0"/>
                </a:rPr>
                <a:t> </a:t>
              </a:r>
              <a:r>
                <a:rPr lang="en-US" sz="1265" err="1">
                  <a:solidFill>
                    <a:schemeClr val="bg1">
                      <a:lumMod val="50000"/>
                    </a:schemeClr>
                  </a:solidFill>
                  <a:latin typeface="Times New Roman" panose="02020603050405020304" pitchFamily="18" charset="0"/>
                  <a:ea typeface="微软雅黑" panose="020B0503020204020204" pitchFamily="34" charset="-122"/>
                  <a:cs typeface="Open Sans" panose="020B0606030504020204" pitchFamily="34" charset="0"/>
                  <a:sym typeface="Times New Roman" panose="02020603050405020304" pitchFamily="18" charset="0"/>
                </a:rPr>
                <a:t>imare</a:t>
              </a:r>
              <a:r>
                <a:rPr lang="en-US" sz="1265">
                  <a:solidFill>
                    <a:schemeClr val="bg1">
                      <a:lumMod val="50000"/>
                    </a:schemeClr>
                  </a:solidFill>
                  <a:latin typeface="Times New Roman" panose="02020603050405020304" pitchFamily="18" charset="0"/>
                  <a:ea typeface="微软雅黑" panose="020B0503020204020204" pitchFamily="34" charset="-122"/>
                  <a:cs typeface="Open Sans" panose="020B0606030504020204" pitchFamily="34" charset="0"/>
                  <a:sym typeface="Times New Roman" panose="02020603050405020304" pitchFamily="18" charset="0"/>
                </a:rPr>
                <a:t> </a:t>
              </a:r>
              <a:r>
                <a:rPr lang="en-US" sz="1265" err="1">
                  <a:solidFill>
                    <a:schemeClr val="bg1">
                      <a:lumMod val="50000"/>
                    </a:schemeClr>
                  </a:solidFill>
                  <a:latin typeface="Times New Roman" panose="02020603050405020304" pitchFamily="18" charset="0"/>
                  <a:ea typeface="微软雅黑" panose="020B0503020204020204" pitchFamily="34" charset="-122"/>
                  <a:cs typeface="Open Sans" panose="020B0606030504020204" pitchFamily="34" charset="0"/>
                  <a:sym typeface="Times New Roman" panose="02020603050405020304" pitchFamily="18" charset="0"/>
                </a:rPr>
                <a:t>pimasa</a:t>
              </a:r>
              <a:r>
                <a:rPr lang="en-US" sz="1265">
                  <a:solidFill>
                    <a:schemeClr val="bg1">
                      <a:lumMod val="50000"/>
                    </a:schemeClr>
                  </a:solidFill>
                  <a:latin typeface="Times New Roman" panose="02020603050405020304" pitchFamily="18" charset="0"/>
                  <a:ea typeface="微软雅黑" panose="020B0503020204020204" pitchFamily="34" charset="-122"/>
                  <a:cs typeface="Open Sans" panose="020B0606030504020204" pitchFamily="34" charset="0"/>
                  <a:sym typeface="Times New Roman" panose="02020603050405020304" pitchFamily="18" charset="0"/>
                </a:rPr>
                <a:t> </a:t>
              </a:r>
              <a:r>
                <a:rPr lang="en-US" sz="1265" err="1">
                  <a:solidFill>
                    <a:schemeClr val="bg1">
                      <a:lumMod val="50000"/>
                    </a:schemeClr>
                  </a:solidFill>
                  <a:latin typeface="Times New Roman" panose="02020603050405020304" pitchFamily="18" charset="0"/>
                  <a:ea typeface="微软雅黑" panose="020B0503020204020204" pitchFamily="34" charset="-122"/>
                  <a:cs typeface="Open Sans" panose="020B0606030504020204" pitchFamily="34" charset="0"/>
                  <a:sym typeface="Times New Roman" panose="02020603050405020304" pitchFamily="18" charset="0"/>
                </a:rPr>
                <a:t>quosm</a:t>
              </a:r>
              <a:r>
                <a:rPr lang="en-US" sz="1265">
                  <a:solidFill>
                    <a:schemeClr val="bg1">
                      <a:lumMod val="50000"/>
                    </a:schemeClr>
                  </a:solidFill>
                  <a:latin typeface="Times New Roman" panose="02020603050405020304" pitchFamily="18" charset="0"/>
                  <a:ea typeface="微软雅黑" panose="020B0503020204020204" pitchFamily="34" charset="-122"/>
                  <a:cs typeface="Open Sans" panose="020B0606030504020204" pitchFamily="34" charset="0"/>
                  <a:sym typeface="Times New Roman" panose="02020603050405020304" pitchFamily="18" charset="0"/>
                </a:rPr>
                <a:t> </a:t>
              </a:r>
              <a:r>
                <a:rPr lang="en-US" sz="1265" err="1">
                  <a:solidFill>
                    <a:schemeClr val="bg1">
                      <a:lumMod val="50000"/>
                    </a:schemeClr>
                  </a:solidFill>
                  <a:latin typeface="Times New Roman" panose="02020603050405020304" pitchFamily="18" charset="0"/>
                  <a:ea typeface="微软雅黑" panose="020B0503020204020204" pitchFamily="34" charset="-122"/>
                  <a:cs typeface="Open Sans" panose="020B0606030504020204" pitchFamily="34" charset="0"/>
                  <a:sym typeface="Times New Roman" panose="02020603050405020304" pitchFamily="18" charset="0"/>
                </a:rPr>
                <a:t>santLrem</a:t>
              </a:r>
              <a:r>
                <a:rPr lang="en-US" sz="1265">
                  <a:solidFill>
                    <a:schemeClr val="bg1">
                      <a:lumMod val="50000"/>
                    </a:schemeClr>
                  </a:solidFill>
                  <a:latin typeface="Times New Roman" panose="02020603050405020304" pitchFamily="18" charset="0"/>
                  <a:ea typeface="微软雅黑" panose="020B0503020204020204" pitchFamily="34" charset="-122"/>
                  <a:cs typeface="Open Sans" panose="020B0606030504020204" pitchFamily="34" charset="0"/>
                  <a:sym typeface="Times New Roman" panose="02020603050405020304" pitchFamily="18" charset="0"/>
                </a:rPr>
                <a:t> </a:t>
              </a:r>
              <a:r>
                <a:rPr lang="en-US" sz="1265" err="1">
                  <a:solidFill>
                    <a:schemeClr val="bg1">
                      <a:lumMod val="50000"/>
                    </a:schemeClr>
                  </a:solidFill>
                  <a:latin typeface="Times New Roman" panose="02020603050405020304" pitchFamily="18" charset="0"/>
                  <a:ea typeface="微软雅黑" panose="020B0503020204020204" pitchFamily="34" charset="-122"/>
                  <a:cs typeface="Open Sans" panose="020B0606030504020204" pitchFamily="34" charset="0"/>
                  <a:sym typeface="Times New Roman" panose="02020603050405020304" pitchFamily="18" charset="0"/>
                </a:rPr>
                <a:t>pusamu</a:t>
              </a:r>
              <a:r>
                <a:rPr lang="en-US" sz="1265">
                  <a:solidFill>
                    <a:schemeClr val="bg1">
                      <a:lumMod val="50000"/>
                    </a:schemeClr>
                  </a:solidFill>
                  <a:latin typeface="Times New Roman" panose="02020603050405020304" pitchFamily="18" charset="0"/>
                  <a:ea typeface="微软雅黑" panose="020B0503020204020204" pitchFamily="34" charset="-122"/>
                  <a:cs typeface="Open Sans" panose="020B0606030504020204" pitchFamily="34" charset="0"/>
                  <a:sym typeface="Times New Roman" panose="02020603050405020304" pitchFamily="18" charset="0"/>
                </a:rPr>
                <a:t> </a:t>
              </a:r>
              <a:r>
                <a:rPr lang="en-US" sz="1265" err="1">
                  <a:solidFill>
                    <a:schemeClr val="bg1">
                      <a:lumMod val="50000"/>
                    </a:schemeClr>
                  </a:solidFill>
                  <a:latin typeface="Times New Roman" panose="02020603050405020304" pitchFamily="18" charset="0"/>
                  <a:ea typeface="微软雅黑" panose="020B0503020204020204" pitchFamily="34" charset="-122"/>
                  <a:cs typeface="Open Sans" panose="020B0606030504020204" pitchFamily="34" charset="0"/>
                  <a:sym typeface="Times New Roman" panose="02020603050405020304" pitchFamily="18" charset="0"/>
                </a:rPr>
                <a:t>koler</a:t>
              </a:r>
              <a:r>
                <a:rPr lang="en-US" sz="1265">
                  <a:solidFill>
                    <a:schemeClr val="bg1">
                      <a:lumMod val="50000"/>
                    </a:schemeClr>
                  </a:solidFill>
                  <a:latin typeface="Times New Roman" panose="02020603050405020304" pitchFamily="18" charset="0"/>
                  <a:ea typeface="微软雅黑" panose="020B0503020204020204" pitchFamily="34" charset="-122"/>
                  <a:cs typeface="Open Sans" panose="020B0606030504020204" pitchFamily="34" charset="0"/>
                  <a:sym typeface="Times New Roman" panose="02020603050405020304" pitchFamily="18" charset="0"/>
                </a:rPr>
                <a:t> </a:t>
              </a:r>
              <a:r>
                <a:rPr lang="en-US" sz="1265" err="1">
                  <a:solidFill>
                    <a:schemeClr val="bg1">
                      <a:lumMod val="50000"/>
                    </a:schemeClr>
                  </a:solidFill>
                  <a:latin typeface="Times New Roman" panose="02020603050405020304" pitchFamily="18" charset="0"/>
                  <a:ea typeface="微软雅黑" panose="020B0503020204020204" pitchFamily="34" charset="-122"/>
                  <a:cs typeface="Open Sans" panose="020B0606030504020204" pitchFamily="34" charset="0"/>
                  <a:sym typeface="Times New Roman" panose="02020603050405020304" pitchFamily="18" charset="0"/>
                </a:rPr>
                <a:t>alori</a:t>
              </a:r>
              <a:r>
                <a:rPr lang="en-US" sz="1265">
                  <a:solidFill>
                    <a:schemeClr val="bg1">
                      <a:lumMod val="50000"/>
                    </a:schemeClr>
                  </a:solidFill>
                  <a:latin typeface="Times New Roman" panose="02020603050405020304" pitchFamily="18" charset="0"/>
                  <a:ea typeface="微软雅黑" panose="020B0503020204020204" pitchFamily="34" charset="-122"/>
                  <a:cs typeface="Open Sans" panose="020B0606030504020204" pitchFamily="34" charset="0"/>
                  <a:sym typeface="Times New Roman" panose="02020603050405020304" pitchFamily="18" charset="0"/>
                </a:rPr>
                <a:t> </a:t>
              </a:r>
              <a:r>
                <a:rPr lang="en-US" sz="1265" err="1">
                  <a:solidFill>
                    <a:schemeClr val="bg1">
                      <a:lumMod val="50000"/>
                    </a:schemeClr>
                  </a:solidFill>
                  <a:latin typeface="Times New Roman" panose="02020603050405020304" pitchFamily="18" charset="0"/>
                  <a:ea typeface="微软雅黑" panose="020B0503020204020204" pitchFamily="34" charset="-122"/>
                  <a:cs typeface="Open Sans" panose="020B0606030504020204" pitchFamily="34" charset="0"/>
                  <a:sym typeface="Times New Roman" panose="02020603050405020304" pitchFamily="18" charset="0"/>
                </a:rPr>
                <a:t>pitaen</a:t>
              </a:r>
              <a:r>
                <a:rPr lang="en-US" sz="1265">
                  <a:solidFill>
                    <a:schemeClr val="bg1">
                      <a:lumMod val="50000"/>
                    </a:schemeClr>
                  </a:solidFill>
                  <a:latin typeface="Times New Roman" panose="02020603050405020304" pitchFamily="18" charset="0"/>
                  <a:ea typeface="微软雅黑" panose="020B0503020204020204" pitchFamily="34" charset="-122"/>
                  <a:cs typeface="Open Sans" panose="020B0606030504020204" pitchFamily="34" charset="0"/>
                  <a:sym typeface="Times New Roman" panose="02020603050405020304" pitchFamily="18" charset="0"/>
                </a:rPr>
                <a:t>.</a:t>
              </a:r>
              <a:endParaRPr lang="en-US" sz="1265">
                <a:solidFill>
                  <a:schemeClr val="bg1">
                    <a:lumMod val="50000"/>
                  </a:schemeClr>
                </a:solidFill>
                <a:latin typeface="Times New Roman" panose="02020603050405020304" pitchFamily="18" charset="0"/>
                <a:ea typeface="微软雅黑" panose="020B0503020204020204" pitchFamily="34" charset="-122"/>
                <a:cs typeface="Open Sans" panose="020B0606030504020204" pitchFamily="34" charset="0"/>
                <a:sym typeface="Times New Roman" panose="02020603050405020304" pitchFamily="18" charset="0"/>
              </a:endParaRPr>
            </a:p>
          </p:txBody>
        </p:sp>
      </p:grpSp>
      <p:sp>
        <p:nvSpPr>
          <p:cNvPr id="66" name="TextBox 65"/>
          <p:cNvSpPr txBox="1"/>
          <p:nvPr/>
        </p:nvSpPr>
        <p:spPr>
          <a:xfrm>
            <a:off x="7440872" y="2528528"/>
            <a:ext cx="1375698" cy="806375"/>
          </a:xfrm>
          <a:prstGeom prst="rect">
            <a:avLst/>
          </a:prstGeom>
          <a:noFill/>
        </p:spPr>
        <p:txBody>
          <a:bodyPr wrap="none" rtlCol="0">
            <a:spAutoFit/>
          </a:bodyPr>
          <a:lstStyle/>
          <a:p>
            <a:r>
              <a:rPr lang="en-US" sz="4640" b="1">
                <a:solidFill>
                  <a:schemeClr val="accent1"/>
                </a:solidFill>
                <a:latin typeface="Times New Roman" panose="02020603050405020304" pitchFamily="18" charset="0"/>
                <a:ea typeface="微软雅黑" panose="020B0503020204020204" pitchFamily="34" charset="-122"/>
                <a:cs typeface="Open Sans Extrabold" panose="020B0906030804020204" pitchFamily="34" charset="0"/>
                <a:sym typeface="Times New Roman" panose="02020603050405020304" pitchFamily="18" charset="0"/>
              </a:rPr>
              <a:t>85</a:t>
            </a:r>
            <a:r>
              <a:rPr lang="id-ID" sz="4640" b="1">
                <a:solidFill>
                  <a:schemeClr val="accent1"/>
                </a:solidFill>
                <a:latin typeface="Times New Roman" panose="02020603050405020304" pitchFamily="18" charset="0"/>
                <a:ea typeface="微软雅黑" panose="020B0503020204020204" pitchFamily="34" charset="-122"/>
                <a:cs typeface="Open Sans Extrabold" panose="020B0906030804020204" pitchFamily="34" charset="0"/>
                <a:sym typeface="Times New Roman" panose="02020603050405020304" pitchFamily="18" charset="0"/>
              </a:rPr>
              <a:t>%</a:t>
            </a:r>
            <a:endParaRPr lang="id-ID" sz="4640" b="1">
              <a:solidFill>
                <a:schemeClr val="accent1"/>
              </a:solidFill>
              <a:latin typeface="Times New Roman" panose="02020603050405020304" pitchFamily="18" charset="0"/>
              <a:ea typeface="微软雅黑" panose="020B0503020204020204" pitchFamily="34" charset="-122"/>
              <a:cs typeface="Open Sans Extrabold" panose="020B0906030804020204" pitchFamily="34" charset="0"/>
              <a:sym typeface="Times New Roman" panose="02020603050405020304" pitchFamily="18" charset="0"/>
            </a:endParaRPr>
          </a:p>
        </p:txBody>
      </p:sp>
      <p:sp>
        <p:nvSpPr>
          <p:cNvPr id="28" name="文本框 10"/>
          <p:cNvSpPr txBox="1">
            <a:spLocks noChangeArrowheads="1"/>
          </p:cNvSpPr>
          <p:nvPr/>
        </p:nvSpPr>
        <p:spPr bwMode="auto">
          <a:xfrm>
            <a:off x="4574370" y="414450"/>
            <a:ext cx="3710010" cy="561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63" tIns="34281" rIns="68563" bIns="3428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a:r>
              <a:rPr lang="zh-CN" altLang="en-US" sz="3200" dirty="0">
                <a:solidFill>
                  <a:schemeClr val="tx1">
                    <a:lumMod val="65000"/>
                    <a:lumOff val="35000"/>
                  </a:schemeClr>
                </a:solidFill>
                <a:latin typeface="方正粗谭黑简体" panose="02000000000000000000" pitchFamily="2" charset="-122"/>
                <a:ea typeface="方正粗谭黑简体" panose="02000000000000000000" pitchFamily="2" charset="-122"/>
                <a:sym typeface="Arial" panose="020B0604020202020204" pitchFamily="34" charset="0"/>
              </a:rPr>
              <a:t>添加相关标题文字</a:t>
            </a:r>
            <a:endParaRPr lang="zh-CN" altLang="en-US" sz="3200" dirty="0">
              <a:solidFill>
                <a:schemeClr val="tx1">
                  <a:lumMod val="65000"/>
                  <a:lumOff val="35000"/>
                </a:schemeClr>
              </a:solidFill>
              <a:latin typeface="方正粗谭黑简体" panose="02000000000000000000" pitchFamily="2" charset="-122"/>
              <a:ea typeface="方正粗谭黑简体" panose="02000000000000000000" pitchFamily="2" charset="-122"/>
              <a:cs typeface="+mn-ea"/>
              <a:sym typeface="+mn-lt"/>
            </a:endParaRPr>
          </a:p>
        </p:txBody>
      </p:sp>
      <p:sp>
        <p:nvSpPr>
          <p:cNvPr id="29" name="等腰三角形 28"/>
          <p:cNvSpPr/>
          <p:nvPr/>
        </p:nvSpPr>
        <p:spPr bwMode="auto">
          <a:xfrm flipV="1">
            <a:off x="6092483" y="446"/>
            <a:ext cx="673787" cy="375422"/>
          </a:xfrm>
          <a:prstGeom prst="triangle">
            <a:avLst>
              <a:gd name="adj" fmla="val 49494"/>
            </a:avLst>
          </a:prstGeom>
          <a:solidFill>
            <a:schemeClr val="accent1"/>
          </a:solidFill>
          <a:ln w="38100">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solidFill>
                <a:prstClr val="white"/>
              </a:solidFill>
            </a:endParaRPr>
          </a:p>
        </p:txBody>
      </p:sp>
    </p:spTree>
  </p:cSld>
  <p:clrMapOvr>
    <a:masterClrMapping/>
  </p:clrMapOvr>
  <mc:AlternateContent xmlns:mc="http://schemas.openxmlformats.org/markup-compatibility/2006">
    <mc:Choice xmlns:p14="http://schemas.microsoft.com/office/powerpoint/2010/main" Requires="p14">
      <p:transition spd="slow" p14:dur="1600" advTm="0">
        <p14:gallery dir="l"/>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4" fill="hold" nodeType="after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wipe(down)">
                                      <p:cBhvr>
                                        <p:cTn id="12" dur="500"/>
                                        <p:tgtEl>
                                          <p:spTgt spid="23"/>
                                        </p:tgtEl>
                                      </p:cBhvr>
                                    </p:animEffect>
                                  </p:childTnLst>
                                </p:cTn>
                              </p:par>
                            </p:childTnLst>
                          </p:cTn>
                        </p:par>
                        <p:par>
                          <p:cTn id="13" fill="hold">
                            <p:stCondLst>
                              <p:cond delay="1000"/>
                            </p:stCondLst>
                            <p:childTnLst>
                              <p:par>
                                <p:cTn id="14" presetID="22" presetClass="entr" presetSubtype="4" fill="hold" nodeType="after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wipe(down)">
                                      <p:cBhvr>
                                        <p:cTn id="16" dur="500"/>
                                        <p:tgtEl>
                                          <p:spTgt spid="20"/>
                                        </p:tgtEl>
                                      </p:cBhvr>
                                    </p:animEffect>
                                  </p:childTnLst>
                                </p:cTn>
                              </p:par>
                            </p:childTnLst>
                          </p:cTn>
                        </p:par>
                        <p:par>
                          <p:cTn id="17" fill="hold">
                            <p:stCondLst>
                              <p:cond delay="1500"/>
                            </p:stCondLst>
                            <p:childTnLst>
                              <p:par>
                                <p:cTn id="18" presetID="22" presetClass="entr" presetSubtype="4" fill="hold" nodeType="after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wipe(down)">
                                      <p:cBhvr>
                                        <p:cTn id="20" dur="500"/>
                                        <p:tgtEl>
                                          <p:spTgt spid="17"/>
                                        </p:tgtEl>
                                      </p:cBhvr>
                                    </p:animEffect>
                                  </p:childTnLst>
                                </p:cTn>
                              </p:par>
                            </p:childTnLst>
                          </p:cTn>
                        </p:par>
                        <p:par>
                          <p:cTn id="21" fill="hold">
                            <p:stCondLst>
                              <p:cond delay="2000"/>
                            </p:stCondLst>
                            <p:childTnLst>
                              <p:par>
                                <p:cTn id="22" presetID="22" presetClass="entr" presetSubtype="4" fill="hold" nodeType="after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wipe(down)">
                                      <p:cBhvr>
                                        <p:cTn id="24" dur="500"/>
                                        <p:tgtEl>
                                          <p:spTgt spid="14"/>
                                        </p:tgtEl>
                                      </p:cBhvr>
                                    </p:animEffect>
                                  </p:childTnLst>
                                </p:cTn>
                              </p:par>
                            </p:childTnLst>
                          </p:cTn>
                        </p:par>
                        <p:par>
                          <p:cTn id="25" fill="hold">
                            <p:stCondLst>
                              <p:cond delay="2500"/>
                            </p:stCondLst>
                            <p:childTnLst>
                              <p:par>
                                <p:cTn id="26" presetID="10" presetClass="entr" presetSubtype="0" fill="hold" grpId="0" nodeType="afterEffect">
                                  <p:stCondLst>
                                    <p:cond delay="0"/>
                                  </p:stCondLst>
                                  <p:childTnLst>
                                    <p:set>
                                      <p:cBhvr>
                                        <p:cTn id="27" dur="1" fill="hold">
                                          <p:stCondLst>
                                            <p:cond delay="0"/>
                                          </p:stCondLst>
                                        </p:cTn>
                                        <p:tgtEl>
                                          <p:spTgt spid="62"/>
                                        </p:tgtEl>
                                        <p:attrNameLst>
                                          <p:attrName>style.visibility</p:attrName>
                                        </p:attrNameLst>
                                      </p:cBhvr>
                                      <p:to>
                                        <p:strVal val="visible"/>
                                      </p:to>
                                    </p:set>
                                    <p:animEffect transition="in" filter="fade">
                                      <p:cBhvr>
                                        <p:cTn id="28" dur="500"/>
                                        <p:tgtEl>
                                          <p:spTgt spid="62"/>
                                        </p:tgtEl>
                                      </p:cBhvr>
                                    </p:animEffect>
                                  </p:childTnLst>
                                </p:cTn>
                              </p:par>
                            </p:childTnLst>
                          </p:cTn>
                        </p:par>
                        <p:par>
                          <p:cTn id="29" fill="hold">
                            <p:stCondLst>
                              <p:cond delay="3000"/>
                            </p:stCondLst>
                            <p:childTnLst>
                              <p:par>
                                <p:cTn id="30" presetID="10" presetClass="entr" presetSubtype="0" fill="hold" grpId="0" nodeType="afterEffect">
                                  <p:stCondLst>
                                    <p:cond delay="0"/>
                                  </p:stCondLst>
                                  <p:childTnLst>
                                    <p:set>
                                      <p:cBhvr>
                                        <p:cTn id="31" dur="1" fill="hold">
                                          <p:stCondLst>
                                            <p:cond delay="0"/>
                                          </p:stCondLst>
                                        </p:cTn>
                                        <p:tgtEl>
                                          <p:spTgt spid="66"/>
                                        </p:tgtEl>
                                        <p:attrNameLst>
                                          <p:attrName>style.visibility</p:attrName>
                                        </p:attrNameLst>
                                      </p:cBhvr>
                                      <p:to>
                                        <p:strVal val="visible"/>
                                      </p:to>
                                    </p:set>
                                    <p:animEffect transition="in" filter="fade">
                                      <p:cBhvr>
                                        <p:cTn id="32" dur="500"/>
                                        <p:tgtEl>
                                          <p:spTgt spid="66"/>
                                        </p:tgtEl>
                                      </p:cBhvr>
                                    </p:animEffect>
                                  </p:childTnLst>
                                </p:cTn>
                              </p:par>
                            </p:childTnLst>
                          </p:cTn>
                        </p:par>
                        <p:par>
                          <p:cTn id="33" fill="hold">
                            <p:stCondLst>
                              <p:cond delay="3500"/>
                            </p:stCondLst>
                            <p:childTnLst>
                              <p:par>
                                <p:cTn id="34" presetID="22" presetClass="entr" presetSubtype="1" fill="hold" nodeType="afterEffect">
                                  <p:stCondLst>
                                    <p:cond delay="0"/>
                                  </p:stCondLst>
                                  <p:childTnLst>
                                    <p:set>
                                      <p:cBhvr>
                                        <p:cTn id="35" dur="1" fill="hold">
                                          <p:stCondLst>
                                            <p:cond delay="0"/>
                                          </p:stCondLst>
                                        </p:cTn>
                                        <p:tgtEl>
                                          <p:spTgt spid="63"/>
                                        </p:tgtEl>
                                        <p:attrNameLst>
                                          <p:attrName>style.visibility</p:attrName>
                                        </p:attrNameLst>
                                      </p:cBhvr>
                                      <p:to>
                                        <p:strVal val="visible"/>
                                      </p:to>
                                    </p:set>
                                    <p:animEffect transition="in" filter="wipe(up)">
                                      <p:cBhvr>
                                        <p:cTn id="36"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p:bldP spid="6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Elbow Connector 1"/>
          <p:cNvCxnSpPr/>
          <p:nvPr/>
        </p:nvCxnSpPr>
        <p:spPr>
          <a:xfrm flipV="1">
            <a:off x="6869742" y="2200941"/>
            <a:ext cx="2420527" cy="1667633"/>
          </a:xfrm>
          <a:prstGeom prst="bentConnector3">
            <a:avLst/>
          </a:prstGeom>
          <a:ln w="762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 name="Elbow Connector 2"/>
          <p:cNvCxnSpPr/>
          <p:nvPr/>
        </p:nvCxnSpPr>
        <p:spPr>
          <a:xfrm>
            <a:off x="6869742" y="4296325"/>
            <a:ext cx="2416836" cy="1668331"/>
          </a:xfrm>
          <a:prstGeom prst="bentConnector3">
            <a:avLst/>
          </a:prstGeom>
          <a:ln w="762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4" name="Straight Arrow Connector 3"/>
          <p:cNvCxnSpPr/>
          <p:nvPr/>
        </p:nvCxnSpPr>
        <p:spPr>
          <a:xfrm>
            <a:off x="6981870" y="4082875"/>
            <a:ext cx="2304708" cy="0"/>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5" name="Elbow Connector 4"/>
          <p:cNvCxnSpPr/>
          <p:nvPr/>
        </p:nvCxnSpPr>
        <p:spPr>
          <a:xfrm flipH="1" flipV="1">
            <a:off x="3553105" y="2201017"/>
            <a:ext cx="2420527" cy="1667633"/>
          </a:xfrm>
          <a:prstGeom prst="bentConnector3">
            <a:avLst/>
          </a:prstGeom>
          <a:ln w="762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6" name="Elbow Connector 5"/>
          <p:cNvCxnSpPr/>
          <p:nvPr/>
        </p:nvCxnSpPr>
        <p:spPr>
          <a:xfrm flipH="1">
            <a:off x="3556796" y="4296401"/>
            <a:ext cx="2416836" cy="1668331"/>
          </a:xfrm>
          <a:prstGeom prst="bentConnector3">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flipH="1">
            <a:off x="3556796" y="4082951"/>
            <a:ext cx="2416836" cy="0"/>
          </a:xfrm>
          <a:prstGeom prst="straightConnector1">
            <a:avLst/>
          </a:prstGeom>
          <a:ln w="762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25" name="Freeform 49"/>
          <p:cNvSpPr>
            <a:spLocks noEditPoints="1"/>
          </p:cNvSpPr>
          <p:nvPr/>
        </p:nvSpPr>
        <p:spPr bwMode="auto">
          <a:xfrm>
            <a:off x="8326883" y="3031355"/>
            <a:ext cx="28641" cy="28400"/>
          </a:xfrm>
          <a:custGeom>
            <a:avLst/>
            <a:gdLst>
              <a:gd name="T0" fmla="*/ 50 w 101"/>
              <a:gd name="T1" fmla="*/ 0 h 100"/>
              <a:gd name="T2" fmla="*/ 0 w 101"/>
              <a:gd name="T3" fmla="*/ 50 h 100"/>
              <a:gd name="T4" fmla="*/ 50 w 101"/>
              <a:gd name="T5" fmla="*/ 100 h 100"/>
              <a:gd name="T6" fmla="*/ 101 w 101"/>
              <a:gd name="T7" fmla="*/ 50 h 100"/>
              <a:gd name="T8" fmla="*/ 50 w 101"/>
              <a:gd name="T9" fmla="*/ 0 h 100"/>
              <a:gd name="T10" fmla="*/ 50 w 101"/>
              <a:gd name="T11" fmla="*/ 67 h 100"/>
              <a:gd name="T12" fmla="*/ 34 w 101"/>
              <a:gd name="T13" fmla="*/ 50 h 100"/>
              <a:gd name="T14" fmla="*/ 50 w 101"/>
              <a:gd name="T15" fmla="*/ 33 h 100"/>
              <a:gd name="T16" fmla="*/ 67 w 101"/>
              <a:gd name="T17" fmla="*/ 50 h 100"/>
              <a:gd name="T18" fmla="*/ 50 w 101"/>
              <a:gd name="T19" fmla="*/ 67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1" h="100">
                <a:moveTo>
                  <a:pt x="50" y="0"/>
                </a:moveTo>
                <a:cubicBezTo>
                  <a:pt x="23" y="0"/>
                  <a:pt x="0" y="22"/>
                  <a:pt x="0" y="50"/>
                </a:cubicBezTo>
                <a:cubicBezTo>
                  <a:pt x="0" y="77"/>
                  <a:pt x="23" y="100"/>
                  <a:pt x="50" y="100"/>
                </a:cubicBezTo>
                <a:cubicBezTo>
                  <a:pt x="78" y="100"/>
                  <a:pt x="101" y="77"/>
                  <a:pt x="101" y="50"/>
                </a:cubicBezTo>
                <a:cubicBezTo>
                  <a:pt x="101" y="22"/>
                  <a:pt x="78" y="0"/>
                  <a:pt x="50" y="0"/>
                </a:cubicBezTo>
                <a:close/>
                <a:moveTo>
                  <a:pt x="50" y="67"/>
                </a:moveTo>
                <a:cubicBezTo>
                  <a:pt x="41" y="67"/>
                  <a:pt x="34" y="59"/>
                  <a:pt x="34" y="50"/>
                </a:cubicBezTo>
                <a:cubicBezTo>
                  <a:pt x="34" y="41"/>
                  <a:pt x="41" y="33"/>
                  <a:pt x="50" y="33"/>
                </a:cubicBezTo>
                <a:cubicBezTo>
                  <a:pt x="60" y="33"/>
                  <a:pt x="67" y="41"/>
                  <a:pt x="67" y="50"/>
                </a:cubicBezTo>
                <a:cubicBezTo>
                  <a:pt x="67" y="59"/>
                  <a:pt x="60" y="67"/>
                  <a:pt x="50" y="67"/>
                </a:cubicBezTo>
                <a:close/>
              </a:path>
            </a:pathLst>
          </a:custGeom>
          <a:solidFill>
            <a:schemeClr val="bg1"/>
          </a:solidFill>
          <a:ln>
            <a:noFill/>
          </a:ln>
        </p:spPr>
        <p:txBody>
          <a:bodyPr vert="horz" wrap="square" lIns="96435" tIns="48218" rIns="96435" bIns="48218" numCol="1" anchor="t" anchorCtr="0" compatLnSpc="1"/>
          <a:lstStyle/>
          <a:p>
            <a:endParaRPr lang="id-ID">
              <a:latin typeface="Times New Roman" panose="02020603050405020304" pitchFamily="18" charset="0"/>
              <a:ea typeface="微软雅黑" panose="020B0503020204020204" pitchFamily="34" charset="-122"/>
              <a:sym typeface="Times New Roman" panose="02020603050405020304" pitchFamily="18" charset="0"/>
            </a:endParaRPr>
          </a:p>
        </p:txBody>
      </p:sp>
      <p:grpSp>
        <p:nvGrpSpPr>
          <p:cNvPr id="31" name="Group 30"/>
          <p:cNvGrpSpPr/>
          <p:nvPr/>
        </p:nvGrpSpPr>
        <p:grpSpPr>
          <a:xfrm>
            <a:off x="704095" y="1666921"/>
            <a:ext cx="1859444" cy="972018"/>
            <a:chOff x="517388" y="1607745"/>
            <a:chExt cx="1763125" cy="921668"/>
          </a:xfrm>
        </p:grpSpPr>
        <p:sp>
          <p:nvSpPr>
            <p:cNvPr id="32" name="TextBox 31"/>
            <p:cNvSpPr txBox="1"/>
            <p:nvPr/>
          </p:nvSpPr>
          <p:spPr>
            <a:xfrm>
              <a:off x="517388" y="1975293"/>
              <a:ext cx="1685081" cy="554120"/>
            </a:xfrm>
            <a:prstGeom prst="rect">
              <a:avLst/>
            </a:prstGeom>
            <a:noFill/>
          </p:spPr>
          <p:txBody>
            <a:bodyPr wrap="square" lIns="0" tIns="0" rIns="0" bIns="0" rtlCol="0">
              <a:spAutoFit/>
            </a:bodyPr>
            <a:lstStyle/>
            <a:p>
              <a:pPr algn="r"/>
              <a:r>
                <a:rPr lang="en-US" sz="1265" err="1">
                  <a:solidFill>
                    <a:schemeClr val="bg1">
                      <a:lumMod val="50000"/>
                    </a:schemeClr>
                  </a:solidFill>
                  <a:latin typeface="Times New Roman" panose="02020603050405020304" pitchFamily="18" charset="0"/>
                  <a:ea typeface="微软雅黑" panose="020B0503020204020204" pitchFamily="34" charset="-122"/>
                  <a:cs typeface="Clear Sans Light" panose="020B0303030202020304" pitchFamily="34" charset="0"/>
                  <a:sym typeface="Times New Roman" panose="02020603050405020304" pitchFamily="18" charset="0"/>
                </a:rPr>
                <a:t>Loem</a:t>
              </a:r>
              <a:r>
                <a:rPr lang="en-US" sz="1265">
                  <a:solidFill>
                    <a:schemeClr val="bg1">
                      <a:lumMod val="50000"/>
                    </a:schemeClr>
                  </a:solidFill>
                  <a:latin typeface="Times New Roman" panose="02020603050405020304" pitchFamily="18" charset="0"/>
                  <a:ea typeface="微软雅黑" panose="020B0503020204020204" pitchFamily="34" charset="-122"/>
                  <a:cs typeface="Clear Sans Light" panose="020B0303030202020304" pitchFamily="34" charset="0"/>
                  <a:sym typeface="Times New Roman" panose="02020603050405020304" pitchFamily="18" charset="0"/>
                </a:rPr>
                <a:t> </a:t>
              </a:r>
              <a:r>
                <a:rPr lang="en-US" sz="1265" err="1">
                  <a:solidFill>
                    <a:schemeClr val="bg1">
                      <a:lumMod val="50000"/>
                    </a:schemeClr>
                  </a:solidFill>
                  <a:latin typeface="Times New Roman" panose="02020603050405020304" pitchFamily="18" charset="0"/>
                  <a:ea typeface="微软雅黑" panose="020B0503020204020204" pitchFamily="34" charset="-122"/>
                  <a:cs typeface="Clear Sans Light" panose="020B0303030202020304" pitchFamily="34" charset="0"/>
                  <a:sym typeface="Times New Roman" panose="02020603050405020304" pitchFamily="18" charset="0"/>
                </a:rPr>
                <a:t>ipsum</a:t>
              </a:r>
              <a:r>
                <a:rPr lang="en-US" sz="1265">
                  <a:solidFill>
                    <a:schemeClr val="bg1">
                      <a:lumMod val="50000"/>
                    </a:schemeClr>
                  </a:solidFill>
                  <a:latin typeface="Times New Roman" panose="02020603050405020304" pitchFamily="18" charset="0"/>
                  <a:ea typeface="微软雅黑" panose="020B0503020204020204" pitchFamily="34" charset="-122"/>
                  <a:cs typeface="Clear Sans Light" panose="020B0303030202020304" pitchFamily="34" charset="0"/>
                  <a:sym typeface="Times New Roman" panose="02020603050405020304" pitchFamily="18" charset="0"/>
                </a:rPr>
                <a:t> dolor </a:t>
              </a:r>
              <a:r>
                <a:rPr lang="en-US" sz="1265" err="1">
                  <a:solidFill>
                    <a:schemeClr val="bg1">
                      <a:lumMod val="50000"/>
                    </a:schemeClr>
                  </a:solidFill>
                  <a:latin typeface="Times New Roman" panose="02020603050405020304" pitchFamily="18" charset="0"/>
                  <a:ea typeface="微软雅黑" panose="020B0503020204020204" pitchFamily="34" charset="-122"/>
                  <a:cs typeface="Clear Sans Light" panose="020B0303030202020304" pitchFamily="34" charset="0"/>
                  <a:sym typeface="Times New Roman" panose="02020603050405020304" pitchFamily="18" charset="0"/>
                </a:rPr>
                <a:t>amet</a:t>
              </a:r>
              <a:r>
                <a:rPr lang="en-US" sz="1265">
                  <a:solidFill>
                    <a:schemeClr val="bg1">
                      <a:lumMod val="50000"/>
                    </a:schemeClr>
                  </a:solidFill>
                  <a:latin typeface="Times New Roman" panose="02020603050405020304" pitchFamily="18" charset="0"/>
                  <a:ea typeface="微软雅黑" panose="020B0503020204020204" pitchFamily="34" charset="-122"/>
                  <a:cs typeface="Clear Sans Light" panose="020B0303030202020304" pitchFamily="34" charset="0"/>
                  <a:sym typeface="Times New Roman" panose="02020603050405020304" pitchFamily="18" charset="0"/>
                </a:rPr>
                <a:t> </a:t>
              </a:r>
              <a:r>
                <a:rPr lang="en-US" sz="1265" err="1">
                  <a:solidFill>
                    <a:schemeClr val="bg1">
                      <a:lumMod val="50000"/>
                    </a:schemeClr>
                  </a:solidFill>
                  <a:latin typeface="Times New Roman" panose="02020603050405020304" pitchFamily="18" charset="0"/>
                  <a:ea typeface="微软雅黑" panose="020B0503020204020204" pitchFamily="34" charset="-122"/>
                  <a:cs typeface="Clear Sans Light" panose="020B0303030202020304" pitchFamily="34" charset="0"/>
                  <a:sym typeface="Times New Roman" panose="02020603050405020304" pitchFamily="18" charset="0"/>
                </a:rPr>
                <a:t>cnsectetur</a:t>
              </a:r>
              <a:r>
                <a:rPr lang="en-US" sz="1265">
                  <a:solidFill>
                    <a:schemeClr val="bg1">
                      <a:lumMod val="50000"/>
                    </a:schemeClr>
                  </a:solidFill>
                  <a:latin typeface="Times New Roman" panose="02020603050405020304" pitchFamily="18" charset="0"/>
                  <a:ea typeface="微软雅黑" panose="020B0503020204020204" pitchFamily="34" charset="-122"/>
                  <a:cs typeface="Clear Sans Light" panose="020B0303030202020304" pitchFamily="34" charset="0"/>
                  <a:sym typeface="Times New Roman" panose="02020603050405020304" pitchFamily="18" charset="0"/>
                </a:rPr>
                <a:t> </a:t>
              </a:r>
              <a:r>
                <a:rPr lang="en-US" sz="1265" err="1">
                  <a:solidFill>
                    <a:schemeClr val="bg1">
                      <a:lumMod val="50000"/>
                    </a:schemeClr>
                  </a:solidFill>
                  <a:latin typeface="Times New Roman" panose="02020603050405020304" pitchFamily="18" charset="0"/>
                  <a:ea typeface="微软雅黑" panose="020B0503020204020204" pitchFamily="34" charset="-122"/>
                  <a:cs typeface="Clear Sans Light" panose="020B0303030202020304" pitchFamily="34" charset="0"/>
                  <a:sym typeface="Times New Roman" panose="02020603050405020304" pitchFamily="18" charset="0"/>
                </a:rPr>
                <a:t>adipiscing</a:t>
              </a:r>
              <a:r>
                <a:rPr lang="en-US" sz="1265">
                  <a:solidFill>
                    <a:schemeClr val="bg1">
                      <a:lumMod val="50000"/>
                    </a:schemeClr>
                  </a:solidFill>
                  <a:latin typeface="Times New Roman" panose="02020603050405020304" pitchFamily="18" charset="0"/>
                  <a:ea typeface="微软雅黑" panose="020B0503020204020204" pitchFamily="34" charset="-122"/>
                  <a:cs typeface="Clear Sans Light" panose="020B0303030202020304" pitchFamily="34" charset="0"/>
                  <a:sym typeface="Times New Roman" panose="02020603050405020304" pitchFamily="18" charset="0"/>
                </a:rPr>
                <a:t> </a:t>
              </a:r>
              <a:r>
                <a:rPr lang="en-US" sz="1265" err="1">
                  <a:solidFill>
                    <a:schemeClr val="bg1">
                      <a:lumMod val="50000"/>
                    </a:schemeClr>
                  </a:solidFill>
                  <a:latin typeface="Times New Roman" panose="02020603050405020304" pitchFamily="18" charset="0"/>
                  <a:ea typeface="微软雅黑" panose="020B0503020204020204" pitchFamily="34" charset="-122"/>
                  <a:cs typeface="Clear Sans Light" panose="020B0303030202020304" pitchFamily="34" charset="0"/>
                  <a:sym typeface="Times New Roman" panose="02020603050405020304" pitchFamily="18" charset="0"/>
                </a:rPr>
                <a:t>elit</a:t>
              </a:r>
              <a:r>
                <a:rPr lang="en-US" sz="1265">
                  <a:solidFill>
                    <a:schemeClr val="bg1">
                      <a:lumMod val="50000"/>
                    </a:schemeClr>
                  </a:solidFill>
                  <a:latin typeface="Times New Roman" panose="02020603050405020304" pitchFamily="18" charset="0"/>
                  <a:ea typeface="微软雅黑" panose="020B0503020204020204" pitchFamily="34" charset="-122"/>
                  <a:cs typeface="Clear Sans Light" panose="020B0303030202020304" pitchFamily="34" charset="0"/>
                  <a:sym typeface="Times New Roman" panose="02020603050405020304" pitchFamily="18" charset="0"/>
                </a:rPr>
                <a:t> </a:t>
              </a:r>
              <a:r>
                <a:rPr lang="en-US" sz="1265" err="1">
                  <a:solidFill>
                    <a:schemeClr val="bg1">
                      <a:lumMod val="50000"/>
                    </a:schemeClr>
                  </a:solidFill>
                  <a:latin typeface="Times New Roman" panose="02020603050405020304" pitchFamily="18" charset="0"/>
                  <a:ea typeface="微软雅黑" panose="020B0503020204020204" pitchFamily="34" charset="-122"/>
                  <a:cs typeface="Clear Sans Light" panose="020B0303030202020304" pitchFamily="34" charset="0"/>
                  <a:sym typeface="Times New Roman" panose="02020603050405020304" pitchFamily="18" charset="0"/>
                </a:rPr>
                <a:t>Seddiet</a:t>
              </a:r>
              <a:r>
                <a:rPr lang="en-US" sz="1265">
                  <a:solidFill>
                    <a:schemeClr val="bg1">
                      <a:lumMod val="50000"/>
                    </a:schemeClr>
                  </a:solidFill>
                  <a:latin typeface="Times New Roman" panose="02020603050405020304" pitchFamily="18" charset="0"/>
                  <a:ea typeface="微软雅黑" panose="020B0503020204020204" pitchFamily="34" charset="-122"/>
                  <a:cs typeface="Clear Sans Light" panose="020B0303030202020304" pitchFamily="34" charset="0"/>
                  <a:sym typeface="Times New Roman" panose="02020603050405020304" pitchFamily="18" charset="0"/>
                </a:rPr>
                <a:t> </a:t>
              </a:r>
              <a:r>
                <a:rPr lang="en-US" sz="1265" err="1">
                  <a:solidFill>
                    <a:schemeClr val="bg1">
                      <a:lumMod val="50000"/>
                    </a:schemeClr>
                  </a:solidFill>
                  <a:latin typeface="Times New Roman" panose="02020603050405020304" pitchFamily="18" charset="0"/>
                  <a:ea typeface="微软雅黑" panose="020B0503020204020204" pitchFamily="34" charset="-122"/>
                  <a:cs typeface="Clear Sans Light" panose="020B0303030202020304" pitchFamily="34" charset="0"/>
                  <a:sym typeface="Times New Roman" panose="02020603050405020304" pitchFamily="18" charset="0"/>
                </a:rPr>
                <a:t>tincidunt</a:t>
              </a:r>
              <a:r>
                <a:rPr lang="en-US" sz="1265">
                  <a:solidFill>
                    <a:schemeClr val="bg1">
                      <a:lumMod val="50000"/>
                    </a:schemeClr>
                  </a:solidFill>
                  <a:latin typeface="Times New Roman" panose="02020603050405020304" pitchFamily="18" charset="0"/>
                  <a:ea typeface="微软雅黑" panose="020B0503020204020204" pitchFamily="34" charset="-122"/>
                  <a:cs typeface="Clear Sans Light" panose="020B0303030202020304" pitchFamily="34" charset="0"/>
                  <a:sym typeface="Times New Roman" panose="02020603050405020304" pitchFamily="18" charset="0"/>
                </a:rPr>
                <a:t> </a:t>
              </a:r>
              <a:r>
                <a:rPr lang="en-US" sz="1265" err="1">
                  <a:solidFill>
                    <a:schemeClr val="bg1">
                      <a:lumMod val="50000"/>
                    </a:schemeClr>
                  </a:solidFill>
                  <a:latin typeface="Times New Roman" panose="02020603050405020304" pitchFamily="18" charset="0"/>
                  <a:ea typeface="微软雅黑" panose="020B0503020204020204" pitchFamily="34" charset="-122"/>
                  <a:cs typeface="Clear Sans Light" panose="020B0303030202020304" pitchFamily="34" charset="0"/>
                  <a:sym typeface="Times New Roman" panose="02020603050405020304" pitchFamily="18" charset="0"/>
                </a:rPr>
                <a:t>velit</a:t>
              </a:r>
              <a:r>
                <a:rPr lang="en-US" sz="1265">
                  <a:solidFill>
                    <a:schemeClr val="bg1">
                      <a:lumMod val="50000"/>
                    </a:schemeClr>
                  </a:solidFill>
                  <a:latin typeface="Times New Roman" panose="02020603050405020304" pitchFamily="18" charset="0"/>
                  <a:ea typeface="微软雅黑" panose="020B0503020204020204" pitchFamily="34" charset="-122"/>
                  <a:cs typeface="Clear Sans Light" panose="020B0303030202020304" pitchFamily="34" charset="0"/>
                  <a:sym typeface="Times New Roman" panose="02020603050405020304" pitchFamily="18" charset="0"/>
                </a:rPr>
                <a:t> </a:t>
              </a:r>
              <a:endParaRPr lang="en-US" sz="1265">
                <a:solidFill>
                  <a:schemeClr val="bg1">
                    <a:lumMod val="50000"/>
                  </a:schemeClr>
                </a:solidFill>
                <a:latin typeface="Times New Roman" panose="02020603050405020304" pitchFamily="18" charset="0"/>
                <a:ea typeface="微软雅黑" panose="020B0503020204020204" pitchFamily="34" charset="-122"/>
                <a:cs typeface="Clear Sans Light" panose="020B0303030202020304" pitchFamily="34" charset="0"/>
                <a:sym typeface="Times New Roman" panose="02020603050405020304" pitchFamily="18" charset="0"/>
              </a:endParaRPr>
            </a:p>
          </p:txBody>
        </p:sp>
        <p:sp>
          <p:nvSpPr>
            <p:cNvPr id="33" name="TextBox 32"/>
            <p:cNvSpPr txBox="1"/>
            <p:nvPr/>
          </p:nvSpPr>
          <p:spPr>
            <a:xfrm>
              <a:off x="960416" y="1607745"/>
              <a:ext cx="1320097" cy="371906"/>
            </a:xfrm>
            <a:prstGeom prst="rect">
              <a:avLst/>
            </a:prstGeom>
            <a:noFill/>
          </p:spPr>
          <p:txBody>
            <a:bodyPr wrap="square" rtlCol="0" anchor="ctr">
              <a:spAutoFit/>
            </a:bodyPr>
            <a:lstStyle/>
            <a:p>
              <a:pPr algn="r">
                <a:lnSpc>
                  <a:spcPct val="150000"/>
                </a:lnSpc>
              </a:pPr>
              <a:r>
                <a:rPr lang="en-US" sz="1475" b="1">
                  <a:solidFill>
                    <a:schemeClr val="bg1">
                      <a:lumMod val="50000"/>
                    </a:schemeClr>
                  </a:solidFill>
                  <a:latin typeface="Times New Roman" panose="02020603050405020304" pitchFamily="18" charset="0"/>
                  <a:ea typeface="微软雅黑" panose="020B0503020204020204" pitchFamily="34" charset="-122"/>
                  <a:cs typeface="Clear Sans" panose="020B0503030202020304" pitchFamily="34" charset="0"/>
                  <a:sym typeface="Times New Roman" panose="02020603050405020304" pitchFamily="18" charset="0"/>
                </a:rPr>
                <a:t>Marketing</a:t>
              </a:r>
              <a:endParaRPr lang="en-US" sz="1475" b="1">
                <a:solidFill>
                  <a:schemeClr val="bg1">
                    <a:lumMod val="50000"/>
                  </a:schemeClr>
                </a:solidFill>
                <a:latin typeface="Times New Roman" panose="02020603050405020304" pitchFamily="18" charset="0"/>
                <a:ea typeface="微软雅黑" panose="020B0503020204020204" pitchFamily="34" charset="-122"/>
                <a:cs typeface="Clear Sans" panose="020B0503030202020304" pitchFamily="34" charset="0"/>
                <a:sym typeface="Times New Roman" panose="02020603050405020304" pitchFamily="18" charset="0"/>
              </a:endParaRPr>
            </a:p>
          </p:txBody>
        </p:sp>
      </p:grpSp>
      <p:grpSp>
        <p:nvGrpSpPr>
          <p:cNvPr id="34" name="Group 33"/>
          <p:cNvGrpSpPr/>
          <p:nvPr/>
        </p:nvGrpSpPr>
        <p:grpSpPr>
          <a:xfrm>
            <a:off x="704095" y="3555957"/>
            <a:ext cx="1859444" cy="972017"/>
            <a:chOff x="517388" y="1607746"/>
            <a:chExt cx="1763125" cy="921667"/>
          </a:xfrm>
        </p:grpSpPr>
        <p:sp>
          <p:nvSpPr>
            <p:cNvPr id="35" name="TextBox 34"/>
            <p:cNvSpPr txBox="1"/>
            <p:nvPr/>
          </p:nvSpPr>
          <p:spPr>
            <a:xfrm>
              <a:off x="517388" y="1975293"/>
              <a:ext cx="1685081" cy="554120"/>
            </a:xfrm>
            <a:prstGeom prst="rect">
              <a:avLst/>
            </a:prstGeom>
            <a:noFill/>
          </p:spPr>
          <p:txBody>
            <a:bodyPr wrap="square" lIns="0" tIns="0" rIns="0" bIns="0" rtlCol="0">
              <a:spAutoFit/>
            </a:bodyPr>
            <a:lstStyle/>
            <a:p>
              <a:pPr algn="r"/>
              <a:r>
                <a:rPr lang="en-US" sz="1265" err="1">
                  <a:solidFill>
                    <a:schemeClr val="bg1">
                      <a:lumMod val="50000"/>
                    </a:schemeClr>
                  </a:solidFill>
                  <a:latin typeface="Times New Roman" panose="02020603050405020304" pitchFamily="18" charset="0"/>
                  <a:ea typeface="微软雅黑" panose="020B0503020204020204" pitchFamily="34" charset="-122"/>
                  <a:cs typeface="Clear Sans Light" panose="020B0303030202020304" pitchFamily="34" charset="0"/>
                  <a:sym typeface="Times New Roman" panose="02020603050405020304" pitchFamily="18" charset="0"/>
                </a:rPr>
                <a:t>Loem</a:t>
              </a:r>
              <a:r>
                <a:rPr lang="en-US" sz="1265">
                  <a:solidFill>
                    <a:schemeClr val="bg1">
                      <a:lumMod val="50000"/>
                    </a:schemeClr>
                  </a:solidFill>
                  <a:latin typeface="Times New Roman" panose="02020603050405020304" pitchFamily="18" charset="0"/>
                  <a:ea typeface="微软雅黑" panose="020B0503020204020204" pitchFamily="34" charset="-122"/>
                  <a:cs typeface="Clear Sans Light" panose="020B0303030202020304" pitchFamily="34" charset="0"/>
                  <a:sym typeface="Times New Roman" panose="02020603050405020304" pitchFamily="18" charset="0"/>
                </a:rPr>
                <a:t> </a:t>
              </a:r>
              <a:r>
                <a:rPr lang="en-US" sz="1265" err="1">
                  <a:solidFill>
                    <a:schemeClr val="bg1">
                      <a:lumMod val="50000"/>
                    </a:schemeClr>
                  </a:solidFill>
                  <a:latin typeface="Times New Roman" panose="02020603050405020304" pitchFamily="18" charset="0"/>
                  <a:ea typeface="微软雅黑" panose="020B0503020204020204" pitchFamily="34" charset="-122"/>
                  <a:cs typeface="Clear Sans Light" panose="020B0303030202020304" pitchFamily="34" charset="0"/>
                  <a:sym typeface="Times New Roman" panose="02020603050405020304" pitchFamily="18" charset="0"/>
                </a:rPr>
                <a:t>ipsum</a:t>
              </a:r>
              <a:r>
                <a:rPr lang="en-US" sz="1265">
                  <a:solidFill>
                    <a:schemeClr val="bg1">
                      <a:lumMod val="50000"/>
                    </a:schemeClr>
                  </a:solidFill>
                  <a:latin typeface="Times New Roman" panose="02020603050405020304" pitchFamily="18" charset="0"/>
                  <a:ea typeface="微软雅黑" panose="020B0503020204020204" pitchFamily="34" charset="-122"/>
                  <a:cs typeface="Clear Sans Light" panose="020B0303030202020304" pitchFamily="34" charset="0"/>
                  <a:sym typeface="Times New Roman" panose="02020603050405020304" pitchFamily="18" charset="0"/>
                </a:rPr>
                <a:t> dolor </a:t>
              </a:r>
              <a:r>
                <a:rPr lang="en-US" sz="1265" err="1">
                  <a:solidFill>
                    <a:schemeClr val="bg1">
                      <a:lumMod val="50000"/>
                    </a:schemeClr>
                  </a:solidFill>
                  <a:latin typeface="Times New Roman" panose="02020603050405020304" pitchFamily="18" charset="0"/>
                  <a:ea typeface="微软雅黑" panose="020B0503020204020204" pitchFamily="34" charset="-122"/>
                  <a:cs typeface="Clear Sans Light" panose="020B0303030202020304" pitchFamily="34" charset="0"/>
                  <a:sym typeface="Times New Roman" panose="02020603050405020304" pitchFamily="18" charset="0"/>
                </a:rPr>
                <a:t>amet</a:t>
              </a:r>
              <a:r>
                <a:rPr lang="en-US" sz="1265">
                  <a:solidFill>
                    <a:schemeClr val="bg1">
                      <a:lumMod val="50000"/>
                    </a:schemeClr>
                  </a:solidFill>
                  <a:latin typeface="Times New Roman" panose="02020603050405020304" pitchFamily="18" charset="0"/>
                  <a:ea typeface="微软雅黑" panose="020B0503020204020204" pitchFamily="34" charset="-122"/>
                  <a:cs typeface="Clear Sans Light" panose="020B0303030202020304" pitchFamily="34" charset="0"/>
                  <a:sym typeface="Times New Roman" panose="02020603050405020304" pitchFamily="18" charset="0"/>
                </a:rPr>
                <a:t> </a:t>
              </a:r>
              <a:r>
                <a:rPr lang="en-US" sz="1265" err="1">
                  <a:solidFill>
                    <a:schemeClr val="bg1">
                      <a:lumMod val="50000"/>
                    </a:schemeClr>
                  </a:solidFill>
                  <a:latin typeface="Times New Roman" panose="02020603050405020304" pitchFamily="18" charset="0"/>
                  <a:ea typeface="微软雅黑" panose="020B0503020204020204" pitchFamily="34" charset="-122"/>
                  <a:cs typeface="Clear Sans Light" panose="020B0303030202020304" pitchFamily="34" charset="0"/>
                  <a:sym typeface="Times New Roman" panose="02020603050405020304" pitchFamily="18" charset="0"/>
                </a:rPr>
                <a:t>cnsectetur</a:t>
              </a:r>
              <a:r>
                <a:rPr lang="en-US" sz="1265">
                  <a:solidFill>
                    <a:schemeClr val="bg1">
                      <a:lumMod val="50000"/>
                    </a:schemeClr>
                  </a:solidFill>
                  <a:latin typeface="Times New Roman" panose="02020603050405020304" pitchFamily="18" charset="0"/>
                  <a:ea typeface="微软雅黑" panose="020B0503020204020204" pitchFamily="34" charset="-122"/>
                  <a:cs typeface="Clear Sans Light" panose="020B0303030202020304" pitchFamily="34" charset="0"/>
                  <a:sym typeface="Times New Roman" panose="02020603050405020304" pitchFamily="18" charset="0"/>
                </a:rPr>
                <a:t> </a:t>
              </a:r>
              <a:r>
                <a:rPr lang="en-US" sz="1265" err="1">
                  <a:solidFill>
                    <a:schemeClr val="bg1">
                      <a:lumMod val="50000"/>
                    </a:schemeClr>
                  </a:solidFill>
                  <a:latin typeface="Times New Roman" panose="02020603050405020304" pitchFamily="18" charset="0"/>
                  <a:ea typeface="微软雅黑" panose="020B0503020204020204" pitchFamily="34" charset="-122"/>
                  <a:cs typeface="Clear Sans Light" panose="020B0303030202020304" pitchFamily="34" charset="0"/>
                  <a:sym typeface="Times New Roman" panose="02020603050405020304" pitchFamily="18" charset="0"/>
                </a:rPr>
                <a:t>adipiscing</a:t>
              </a:r>
              <a:r>
                <a:rPr lang="en-US" sz="1265">
                  <a:solidFill>
                    <a:schemeClr val="bg1">
                      <a:lumMod val="50000"/>
                    </a:schemeClr>
                  </a:solidFill>
                  <a:latin typeface="Times New Roman" panose="02020603050405020304" pitchFamily="18" charset="0"/>
                  <a:ea typeface="微软雅黑" panose="020B0503020204020204" pitchFamily="34" charset="-122"/>
                  <a:cs typeface="Clear Sans Light" panose="020B0303030202020304" pitchFamily="34" charset="0"/>
                  <a:sym typeface="Times New Roman" panose="02020603050405020304" pitchFamily="18" charset="0"/>
                </a:rPr>
                <a:t> </a:t>
              </a:r>
              <a:r>
                <a:rPr lang="en-US" sz="1265" err="1">
                  <a:solidFill>
                    <a:schemeClr val="bg1">
                      <a:lumMod val="50000"/>
                    </a:schemeClr>
                  </a:solidFill>
                  <a:latin typeface="Times New Roman" panose="02020603050405020304" pitchFamily="18" charset="0"/>
                  <a:ea typeface="微软雅黑" panose="020B0503020204020204" pitchFamily="34" charset="-122"/>
                  <a:cs typeface="Clear Sans Light" panose="020B0303030202020304" pitchFamily="34" charset="0"/>
                  <a:sym typeface="Times New Roman" panose="02020603050405020304" pitchFamily="18" charset="0"/>
                </a:rPr>
                <a:t>elit</a:t>
              </a:r>
              <a:r>
                <a:rPr lang="en-US" sz="1265">
                  <a:solidFill>
                    <a:schemeClr val="bg1">
                      <a:lumMod val="50000"/>
                    </a:schemeClr>
                  </a:solidFill>
                  <a:latin typeface="Times New Roman" panose="02020603050405020304" pitchFamily="18" charset="0"/>
                  <a:ea typeface="微软雅黑" panose="020B0503020204020204" pitchFamily="34" charset="-122"/>
                  <a:cs typeface="Clear Sans Light" panose="020B0303030202020304" pitchFamily="34" charset="0"/>
                  <a:sym typeface="Times New Roman" panose="02020603050405020304" pitchFamily="18" charset="0"/>
                </a:rPr>
                <a:t> </a:t>
              </a:r>
              <a:r>
                <a:rPr lang="en-US" sz="1265" err="1">
                  <a:solidFill>
                    <a:schemeClr val="bg1">
                      <a:lumMod val="50000"/>
                    </a:schemeClr>
                  </a:solidFill>
                  <a:latin typeface="Times New Roman" panose="02020603050405020304" pitchFamily="18" charset="0"/>
                  <a:ea typeface="微软雅黑" panose="020B0503020204020204" pitchFamily="34" charset="-122"/>
                  <a:cs typeface="Clear Sans Light" panose="020B0303030202020304" pitchFamily="34" charset="0"/>
                  <a:sym typeface="Times New Roman" panose="02020603050405020304" pitchFamily="18" charset="0"/>
                </a:rPr>
                <a:t>Seddiet</a:t>
              </a:r>
              <a:r>
                <a:rPr lang="en-US" sz="1265">
                  <a:solidFill>
                    <a:schemeClr val="bg1">
                      <a:lumMod val="50000"/>
                    </a:schemeClr>
                  </a:solidFill>
                  <a:latin typeface="Times New Roman" panose="02020603050405020304" pitchFamily="18" charset="0"/>
                  <a:ea typeface="微软雅黑" panose="020B0503020204020204" pitchFamily="34" charset="-122"/>
                  <a:cs typeface="Clear Sans Light" panose="020B0303030202020304" pitchFamily="34" charset="0"/>
                  <a:sym typeface="Times New Roman" panose="02020603050405020304" pitchFamily="18" charset="0"/>
                </a:rPr>
                <a:t> </a:t>
              </a:r>
              <a:r>
                <a:rPr lang="en-US" sz="1265" err="1">
                  <a:solidFill>
                    <a:schemeClr val="bg1">
                      <a:lumMod val="50000"/>
                    </a:schemeClr>
                  </a:solidFill>
                  <a:latin typeface="Times New Roman" panose="02020603050405020304" pitchFamily="18" charset="0"/>
                  <a:ea typeface="微软雅黑" panose="020B0503020204020204" pitchFamily="34" charset="-122"/>
                  <a:cs typeface="Clear Sans Light" panose="020B0303030202020304" pitchFamily="34" charset="0"/>
                  <a:sym typeface="Times New Roman" panose="02020603050405020304" pitchFamily="18" charset="0"/>
                </a:rPr>
                <a:t>tincidunt</a:t>
              </a:r>
              <a:r>
                <a:rPr lang="en-US" sz="1265">
                  <a:solidFill>
                    <a:schemeClr val="bg1">
                      <a:lumMod val="50000"/>
                    </a:schemeClr>
                  </a:solidFill>
                  <a:latin typeface="Times New Roman" panose="02020603050405020304" pitchFamily="18" charset="0"/>
                  <a:ea typeface="微软雅黑" panose="020B0503020204020204" pitchFamily="34" charset="-122"/>
                  <a:cs typeface="Clear Sans Light" panose="020B0303030202020304" pitchFamily="34" charset="0"/>
                  <a:sym typeface="Times New Roman" panose="02020603050405020304" pitchFamily="18" charset="0"/>
                </a:rPr>
                <a:t> </a:t>
              </a:r>
              <a:r>
                <a:rPr lang="en-US" sz="1265" err="1">
                  <a:solidFill>
                    <a:schemeClr val="bg1">
                      <a:lumMod val="50000"/>
                    </a:schemeClr>
                  </a:solidFill>
                  <a:latin typeface="Times New Roman" panose="02020603050405020304" pitchFamily="18" charset="0"/>
                  <a:ea typeface="微软雅黑" panose="020B0503020204020204" pitchFamily="34" charset="-122"/>
                  <a:cs typeface="Clear Sans Light" panose="020B0303030202020304" pitchFamily="34" charset="0"/>
                  <a:sym typeface="Times New Roman" panose="02020603050405020304" pitchFamily="18" charset="0"/>
                </a:rPr>
                <a:t>velit</a:t>
              </a:r>
              <a:r>
                <a:rPr lang="en-US" sz="1265">
                  <a:solidFill>
                    <a:schemeClr val="bg1">
                      <a:lumMod val="50000"/>
                    </a:schemeClr>
                  </a:solidFill>
                  <a:latin typeface="Times New Roman" panose="02020603050405020304" pitchFamily="18" charset="0"/>
                  <a:ea typeface="微软雅黑" panose="020B0503020204020204" pitchFamily="34" charset="-122"/>
                  <a:cs typeface="Clear Sans Light" panose="020B0303030202020304" pitchFamily="34" charset="0"/>
                  <a:sym typeface="Times New Roman" panose="02020603050405020304" pitchFamily="18" charset="0"/>
                </a:rPr>
                <a:t> </a:t>
              </a:r>
              <a:endParaRPr lang="en-US" sz="1265">
                <a:solidFill>
                  <a:schemeClr val="bg1">
                    <a:lumMod val="50000"/>
                  </a:schemeClr>
                </a:solidFill>
                <a:latin typeface="Times New Roman" panose="02020603050405020304" pitchFamily="18" charset="0"/>
                <a:ea typeface="微软雅黑" panose="020B0503020204020204" pitchFamily="34" charset="-122"/>
                <a:cs typeface="Clear Sans Light" panose="020B0303030202020304" pitchFamily="34" charset="0"/>
                <a:sym typeface="Times New Roman" panose="02020603050405020304" pitchFamily="18" charset="0"/>
              </a:endParaRPr>
            </a:p>
          </p:txBody>
        </p:sp>
        <p:sp>
          <p:nvSpPr>
            <p:cNvPr id="36" name="TextBox 35"/>
            <p:cNvSpPr txBox="1"/>
            <p:nvPr/>
          </p:nvSpPr>
          <p:spPr>
            <a:xfrm>
              <a:off x="517388" y="1607746"/>
              <a:ext cx="1763125" cy="371906"/>
            </a:xfrm>
            <a:prstGeom prst="rect">
              <a:avLst/>
            </a:prstGeom>
            <a:noFill/>
          </p:spPr>
          <p:txBody>
            <a:bodyPr wrap="square" rtlCol="0" anchor="ctr">
              <a:spAutoFit/>
            </a:bodyPr>
            <a:lstStyle/>
            <a:p>
              <a:pPr algn="r">
                <a:lnSpc>
                  <a:spcPct val="150000"/>
                </a:lnSpc>
              </a:pPr>
              <a:r>
                <a:rPr lang="en-US" sz="1475" b="1">
                  <a:solidFill>
                    <a:schemeClr val="tx1">
                      <a:lumMod val="65000"/>
                      <a:lumOff val="35000"/>
                    </a:schemeClr>
                  </a:solidFill>
                  <a:latin typeface="Times New Roman" panose="02020603050405020304" pitchFamily="18" charset="0"/>
                  <a:ea typeface="微软雅黑" panose="020B0503020204020204" pitchFamily="34" charset="-122"/>
                  <a:cs typeface="Clear Sans" panose="020B0503030202020304" pitchFamily="34" charset="0"/>
                  <a:sym typeface="Times New Roman" panose="02020603050405020304" pitchFamily="18" charset="0"/>
                </a:rPr>
                <a:t>Cooking</a:t>
              </a:r>
              <a:endParaRPr lang="en-US" sz="1475" b="1">
                <a:solidFill>
                  <a:schemeClr val="tx1">
                    <a:lumMod val="65000"/>
                    <a:lumOff val="35000"/>
                  </a:schemeClr>
                </a:solidFill>
                <a:latin typeface="Times New Roman" panose="02020603050405020304" pitchFamily="18" charset="0"/>
                <a:ea typeface="微软雅黑" panose="020B0503020204020204" pitchFamily="34" charset="-122"/>
                <a:cs typeface="Clear Sans" panose="020B0503030202020304" pitchFamily="34" charset="0"/>
                <a:sym typeface="Times New Roman" panose="02020603050405020304" pitchFamily="18" charset="0"/>
              </a:endParaRPr>
            </a:p>
          </p:txBody>
        </p:sp>
      </p:grpSp>
      <p:grpSp>
        <p:nvGrpSpPr>
          <p:cNvPr id="37" name="Group 36"/>
          <p:cNvGrpSpPr/>
          <p:nvPr/>
        </p:nvGrpSpPr>
        <p:grpSpPr>
          <a:xfrm>
            <a:off x="704095" y="5436789"/>
            <a:ext cx="1859444" cy="972018"/>
            <a:chOff x="517388" y="1607745"/>
            <a:chExt cx="1763125" cy="921668"/>
          </a:xfrm>
        </p:grpSpPr>
        <p:sp>
          <p:nvSpPr>
            <p:cNvPr id="38" name="TextBox 37"/>
            <p:cNvSpPr txBox="1"/>
            <p:nvPr/>
          </p:nvSpPr>
          <p:spPr>
            <a:xfrm>
              <a:off x="517388" y="1975293"/>
              <a:ext cx="1685081" cy="554120"/>
            </a:xfrm>
            <a:prstGeom prst="rect">
              <a:avLst/>
            </a:prstGeom>
            <a:noFill/>
          </p:spPr>
          <p:txBody>
            <a:bodyPr wrap="square" lIns="0" tIns="0" rIns="0" bIns="0" rtlCol="0">
              <a:spAutoFit/>
            </a:bodyPr>
            <a:lstStyle/>
            <a:p>
              <a:pPr algn="r"/>
              <a:r>
                <a:rPr lang="en-US" sz="1265" err="1">
                  <a:solidFill>
                    <a:schemeClr val="bg1">
                      <a:lumMod val="50000"/>
                    </a:schemeClr>
                  </a:solidFill>
                  <a:latin typeface="Times New Roman" panose="02020603050405020304" pitchFamily="18" charset="0"/>
                  <a:ea typeface="微软雅黑" panose="020B0503020204020204" pitchFamily="34" charset="-122"/>
                  <a:cs typeface="Clear Sans Light" panose="020B0303030202020304" pitchFamily="34" charset="0"/>
                  <a:sym typeface="Times New Roman" panose="02020603050405020304" pitchFamily="18" charset="0"/>
                </a:rPr>
                <a:t>Loem</a:t>
              </a:r>
              <a:r>
                <a:rPr lang="en-US" sz="1265">
                  <a:solidFill>
                    <a:schemeClr val="bg1">
                      <a:lumMod val="50000"/>
                    </a:schemeClr>
                  </a:solidFill>
                  <a:latin typeface="Times New Roman" panose="02020603050405020304" pitchFamily="18" charset="0"/>
                  <a:ea typeface="微软雅黑" panose="020B0503020204020204" pitchFamily="34" charset="-122"/>
                  <a:cs typeface="Clear Sans Light" panose="020B0303030202020304" pitchFamily="34" charset="0"/>
                  <a:sym typeface="Times New Roman" panose="02020603050405020304" pitchFamily="18" charset="0"/>
                </a:rPr>
                <a:t> </a:t>
              </a:r>
              <a:r>
                <a:rPr lang="en-US" sz="1265" err="1">
                  <a:solidFill>
                    <a:schemeClr val="bg1">
                      <a:lumMod val="50000"/>
                    </a:schemeClr>
                  </a:solidFill>
                  <a:latin typeface="Times New Roman" panose="02020603050405020304" pitchFamily="18" charset="0"/>
                  <a:ea typeface="微软雅黑" panose="020B0503020204020204" pitchFamily="34" charset="-122"/>
                  <a:cs typeface="Clear Sans Light" panose="020B0303030202020304" pitchFamily="34" charset="0"/>
                  <a:sym typeface="Times New Roman" panose="02020603050405020304" pitchFamily="18" charset="0"/>
                </a:rPr>
                <a:t>ipsum</a:t>
              </a:r>
              <a:r>
                <a:rPr lang="en-US" sz="1265">
                  <a:solidFill>
                    <a:schemeClr val="bg1">
                      <a:lumMod val="50000"/>
                    </a:schemeClr>
                  </a:solidFill>
                  <a:latin typeface="Times New Roman" panose="02020603050405020304" pitchFamily="18" charset="0"/>
                  <a:ea typeface="微软雅黑" panose="020B0503020204020204" pitchFamily="34" charset="-122"/>
                  <a:cs typeface="Clear Sans Light" panose="020B0303030202020304" pitchFamily="34" charset="0"/>
                  <a:sym typeface="Times New Roman" panose="02020603050405020304" pitchFamily="18" charset="0"/>
                </a:rPr>
                <a:t> dolor </a:t>
              </a:r>
              <a:r>
                <a:rPr lang="en-US" sz="1265" err="1">
                  <a:solidFill>
                    <a:schemeClr val="bg1">
                      <a:lumMod val="50000"/>
                    </a:schemeClr>
                  </a:solidFill>
                  <a:latin typeface="Times New Roman" panose="02020603050405020304" pitchFamily="18" charset="0"/>
                  <a:ea typeface="微软雅黑" panose="020B0503020204020204" pitchFamily="34" charset="-122"/>
                  <a:cs typeface="Clear Sans Light" panose="020B0303030202020304" pitchFamily="34" charset="0"/>
                  <a:sym typeface="Times New Roman" panose="02020603050405020304" pitchFamily="18" charset="0"/>
                </a:rPr>
                <a:t>amet</a:t>
              </a:r>
              <a:r>
                <a:rPr lang="en-US" sz="1265">
                  <a:solidFill>
                    <a:schemeClr val="bg1">
                      <a:lumMod val="50000"/>
                    </a:schemeClr>
                  </a:solidFill>
                  <a:latin typeface="Times New Roman" panose="02020603050405020304" pitchFamily="18" charset="0"/>
                  <a:ea typeface="微软雅黑" panose="020B0503020204020204" pitchFamily="34" charset="-122"/>
                  <a:cs typeface="Clear Sans Light" panose="020B0303030202020304" pitchFamily="34" charset="0"/>
                  <a:sym typeface="Times New Roman" panose="02020603050405020304" pitchFamily="18" charset="0"/>
                </a:rPr>
                <a:t> </a:t>
              </a:r>
              <a:r>
                <a:rPr lang="en-US" sz="1265" err="1">
                  <a:solidFill>
                    <a:schemeClr val="bg1">
                      <a:lumMod val="50000"/>
                    </a:schemeClr>
                  </a:solidFill>
                  <a:latin typeface="Times New Roman" panose="02020603050405020304" pitchFamily="18" charset="0"/>
                  <a:ea typeface="微软雅黑" panose="020B0503020204020204" pitchFamily="34" charset="-122"/>
                  <a:cs typeface="Clear Sans Light" panose="020B0303030202020304" pitchFamily="34" charset="0"/>
                  <a:sym typeface="Times New Roman" panose="02020603050405020304" pitchFamily="18" charset="0"/>
                </a:rPr>
                <a:t>cnsectetur</a:t>
              </a:r>
              <a:r>
                <a:rPr lang="en-US" sz="1265">
                  <a:solidFill>
                    <a:schemeClr val="bg1">
                      <a:lumMod val="50000"/>
                    </a:schemeClr>
                  </a:solidFill>
                  <a:latin typeface="Times New Roman" panose="02020603050405020304" pitchFamily="18" charset="0"/>
                  <a:ea typeface="微软雅黑" panose="020B0503020204020204" pitchFamily="34" charset="-122"/>
                  <a:cs typeface="Clear Sans Light" panose="020B0303030202020304" pitchFamily="34" charset="0"/>
                  <a:sym typeface="Times New Roman" panose="02020603050405020304" pitchFamily="18" charset="0"/>
                </a:rPr>
                <a:t> </a:t>
              </a:r>
              <a:r>
                <a:rPr lang="en-US" sz="1265" err="1">
                  <a:solidFill>
                    <a:schemeClr val="bg1">
                      <a:lumMod val="50000"/>
                    </a:schemeClr>
                  </a:solidFill>
                  <a:latin typeface="Times New Roman" panose="02020603050405020304" pitchFamily="18" charset="0"/>
                  <a:ea typeface="微软雅黑" panose="020B0503020204020204" pitchFamily="34" charset="-122"/>
                  <a:cs typeface="Clear Sans Light" panose="020B0303030202020304" pitchFamily="34" charset="0"/>
                  <a:sym typeface="Times New Roman" panose="02020603050405020304" pitchFamily="18" charset="0"/>
                </a:rPr>
                <a:t>adipiscing</a:t>
              </a:r>
              <a:r>
                <a:rPr lang="en-US" sz="1265">
                  <a:solidFill>
                    <a:schemeClr val="bg1">
                      <a:lumMod val="50000"/>
                    </a:schemeClr>
                  </a:solidFill>
                  <a:latin typeface="Times New Roman" panose="02020603050405020304" pitchFamily="18" charset="0"/>
                  <a:ea typeface="微软雅黑" panose="020B0503020204020204" pitchFamily="34" charset="-122"/>
                  <a:cs typeface="Clear Sans Light" panose="020B0303030202020304" pitchFamily="34" charset="0"/>
                  <a:sym typeface="Times New Roman" panose="02020603050405020304" pitchFamily="18" charset="0"/>
                </a:rPr>
                <a:t> </a:t>
              </a:r>
              <a:r>
                <a:rPr lang="en-US" sz="1265" err="1">
                  <a:solidFill>
                    <a:schemeClr val="bg1">
                      <a:lumMod val="50000"/>
                    </a:schemeClr>
                  </a:solidFill>
                  <a:latin typeface="Times New Roman" panose="02020603050405020304" pitchFamily="18" charset="0"/>
                  <a:ea typeface="微软雅黑" panose="020B0503020204020204" pitchFamily="34" charset="-122"/>
                  <a:cs typeface="Clear Sans Light" panose="020B0303030202020304" pitchFamily="34" charset="0"/>
                  <a:sym typeface="Times New Roman" panose="02020603050405020304" pitchFamily="18" charset="0"/>
                </a:rPr>
                <a:t>elit</a:t>
              </a:r>
              <a:r>
                <a:rPr lang="en-US" sz="1265">
                  <a:solidFill>
                    <a:schemeClr val="bg1">
                      <a:lumMod val="50000"/>
                    </a:schemeClr>
                  </a:solidFill>
                  <a:latin typeface="Times New Roman" panose="02020603050405020304" pitchFamily="18" charset="0"/>
                  <a:ea typeface="微软雅黑" panose="020B0503020204020204" pitchFamily="34" charset="-122"/>
                  <a:cs typeface="Clear Sans Light" panose="020B0303030202020304" pitchFamily="34" charset="0"/>
                  <a:sym typeface="Times New Roman" panose="02020603050405020304" pitchFamily="18" charset="0"/>
                </a:rPr>
                <a:t> </a:t>
              </a:r>
              <a:r>
                <a:rPr lang="en-US" sz="1265" err="1">
                  <a:solidFill>
                    <a:schemeClr val="bg1">
                      <a:lumMod val="50000"/>
                    </a:schemeClr>
                  </a:solidFill>
                  <a:latin typeface="Times New Roman" panose="02020603050405020304" pitchFamily="18" charset="0"/>
                  <a:ea typeface="微软雅黑" panose="020B0503020204020204" pitchFamily="34" charset="-122"/>
                  <a:cs typeface="Clear Sans Light" panose="020B0303030202020304" pitchFamily="34" charset="0"/>
                  <a:sym typeface="Times New Roman" panose="02020603050405020304" pitchFamily="18" charset="0"/>
                </a:rPr>
                <a:t>Seddiet</a:t>
              </a:r>
              <a:r>
                <a:rPr lang="en-US" sz="1265">
                  <a:solidFill>
                    <a:schemeClr val="bg1">
                      <a:lumMod val="50000"/>
                    </a:schemeClr>
                  </a:solidFill>
                  <a:latin typeface="Times New Roman" panose="02020603050405020304" pitchFamily="18" charset="0"/>
                  <a:ea typeface="微软雅黑" panose="020B0503020204020204" pitchFamily="34" charset="-122"/>
                  <a:cs typeface="Clear Sans Light" panose="020B0303030202020304" pitchFamily="34" charset="0"/>
                  <a:sym typeface="Times New Roman" panose="02020603050405020304" pitchFamily="18" charset="0"/>
                </a:rPr>
                <a:t> </a:t>
              </a:r>
              <a:r>
                <a:rPr lang="en-US" sz="1265" err="1">
                  <a:solidFill>
                    <a:schemeClr val="bg1">
                      <a:lumMod val="50000"/>
                    </a:schemeClr>
                  </a:solidFill>
                  <a:latin typeface="Times New Roman" panose="02020603050405020304" pitchFamily="18" charset="0"/>
                  <a:ea typeface="微软雅黑" panose="020B0503020204020204" pitchFamily="34" charset="-122"/>
                  <a:cs typeface="Clear Sans Light" panose="020B0303030202020304" pitchFamily="34" charset="0"/>
                  <a:sym typeface="Times New Roman" panose="02020603050405020304" pitchFamily="18" charset="0"/>
                </a:rPr>
                <a:t>tincidunt</a:t>
              </a:r>
              <a:r>
                <a:rPr lang="en-US" sz="1265">
                  <a:solidFill>
                    <a:schemeClr val="bg1">
                      <a:lumMod val="50000"/>
                    </a:schemeClr>
                  </a:solidFill>
                  <a:latin typeface="Times New Roman" panose="02020603050405020304" pitchFamily="18" charset="0"/>
                  <a:ea typeface="微软雅黑" panose="020B0503020204020204" pitchFamily="34" charset="-122"/>
                  <a:cs typeface="Clear Sans Light" panose="020B0303030202020304" pitchFamily="34" charset="0"/>
                  <a:sym typeface="Times New Roman" panose="02020603050405020304" pitchFamily="18" charset="0"/>
                </a:rPr>
                <a:t> </a:t>
              </a:r>
              <a:r>
                <a:rPr lang="en-US" sz="1265" err="1">
                  <a:solidFill>
                    <a:schemeClr val="bg1">
                      <a:lumMod val="50000"/>
                    </a:schemeClr>
                  </a:solidFill>
                  <a:latin typeface="Times New Roman" panose="02020603050405020304" pitchFamily="18" charset="0"/>
                  <a:ea typeface="微软雅黑" panose="020B0503020204020204" pitchFamily="34" charset="-122"/>
                  <a:cs typeface="Clear Sans Light" panose="020B0303030202020304" pitchFamily="34" charset="0"/>
                  <a:sym typeface="Times New Roman" panose="02020603050405020304" pitchFamily="18" charset="0"/>
                </a:rPr>
                <a:t>velit</a:t>
              </a:r>
              <a:r>
                <a:rPr lang="en-US" sz="1265">
                  <a:solidFill>
                    <a:schemeClr val="bg1">
                      <a:lumMod val="50000"/>
                    </a:schemeClr>
                  </a:solidFill>
                  <a:latin typeface="Times New Roman" panose="02020603050405020304" pitchFamily="18" charset="0"/>
                  <a:ea typeface="微软雅黑" panose="020B0503020204020204" pitchFamily="34" charset="-122"/>
                  <a:cs typeface="Clear Sans Light" panose="020B0303030202020304" pitchFamily="34" charset="0"/>
                  <a:sym typeface="Times New Roman" panose="02020603050405020304" pitchFamily="18" charset="0"/>
                </a:rPr>
                <a:t> </a:t>
              </a:r>
              <a:endParaRPr lang="en-US" sz="1265">
                <a:solidFill>
                  <a:schemeClr val="bg1">
                    <a:lumMod val="50000"/>
                  </a:schemeClr>
                </a:solidFill>
                <a:latin typeface="Times New Roman" panose="02020603050405020304" pitchFamily="18" charset="0"/>
                <a:ea typeface="微软雅黑" panose="020B0503020204020204" pitchFamily="34" charset="-122"/>
                <a:cs typeface="Clear Sans Light" panose="020B0303030202020304" pitchFamily="34" charset="0"/>
                <a:sym typeface="Times New Roman" panose="02020603050405020304" pitchFamily="18" charset="0"/>
              </a:endParaRPr>
            </a:p>
          </p:txBody>
        </p:sp>
        <p:sp>
          <p:nvSpPr>
            <p:cNvPr id="39" name="TextBox 38"/>
            <p:cNvSpPr txBox="1"/>
            <p:nvPr/>
          </p:nvSpPr>
          <p:spPr>
            <a:xfrm>
              <a:off x="960416" y="1607745"/>
              <a:ext cx="1320097" cy="371906"/>
            </a:xfrm>
            <a:prstGeom prst="rect">
              <a:avLst/>
            </a:prstGeom>
            <a:noFill/>
          </p:spPr>
          <p:txBody>
            <a:bodyPr wrap="square" rtlCol="0" anchor="ctr">
              <a:spAutoFit/>
            </a:bodyPr>
            <a:lstStyle/>
            <a:p>
              <a:pPr algn="r">
                <a:lnSpc>
                  <a:spcPct val="150000"/>
                </a:lnSpc>
              </a:pPr>
              <a:r>
                <a:rPr lang="en-US" sz="1475" b="1">
                  <a:solidFill>
                    <a:schemeClr val="bg1">
                      <a:lumMod val="50000"/>
                    </a:schemeClr>
                  </a:solidFill>
                  <a:latin typeface="Times New Roman" panose="02020603050405020304" pitchFamily="18" charset="0"/>
                  <a:ea typeface="微软雅黑" panose="020B0503020204020204" pitchFamily="34" charset="-122"/>
                  <a:cs typeface="Clear Sans" panose="020B0503030202020304" pitchFamily="34" charset="0"/>
                  <a:sym typeface="Times New Roman" panose="02020603050405020304" pitchFamily="18" charset="0"/>
                </a:rPr>
                <a:t>Singing</a:t>
              </a:r>
              <a:endParaRPr lang="en-US" sz="1475" b="1">
                <a:solidFill>
                  <a:schemeClr val="bg1">
                    <a:lumMod val="50000"/>
                  </a:schemeClr>
                </a:solidFill>
                <a:latin typeface="Times New Roman" panose="02020603050405020304" pitchFamily="18" charset="0"/>
                <a:ea typeface="微软雅黑" panose="020B0503020204020204" pitchFamily="34" charset="-122"/>
                <a:cs typeface="Clear Sans" panose="020B0503030202020304" pitchFamily="34" charset="0"/>
                <a:sym typeface="Times New Roman" panose="02020603050405020304" pitchFamily="18" charset="0"/>
              </a:endParaRPr>
            </a:p>
          </p:txBody>
        </p:sp>
      </p:grpSp>
      <p:grpSp>
        <p:nvGrpSpPr>
          <p:cNvPr id="40" name="Group 39"/>
          <p:cNvGrpSpPr/>
          <p:nvPr/>
        </p:nvGrpSpPr>
        <p:grpSpPr>
          <a:xfrm>
            <a:off x="10239026" y="1671476"/>
            <a:ext cx="1874358" cy="972018"/>
            <a:chOff x="9028198" y="2102629"/>
            <a:chExt cx="1777267" cy="921668"/>
          </a:xfrm>
        </p:grpSpPr>
        <p:sp>
          <p:nvSpPr>
            <p:cNvPr id="41" name="TextBox 40"/>
            <p:cNvSpPr txBox="1"/>
            <p:nvPr/>
          </p:nvSpPr>
          <p:spPr>
            <a:xfrm>
              <a:off x="9120384" y="2470177"/>
              <a:ext cx="1685081" cy="554120"/>
            </a:xfrm>
            <a:prstGeom prst="rect">
              <a:avLst/>
            </a:prstGeom>
            <a:noFill/>
          </p:spPr>
          <p:txBody>
            <a:bodyPr wrap="square" lIns="0" tIns="0" rIns="0" bIns="0" rtlCol="0">
              <a:spAutoFit/>
            </a:bodyPr>
            <a:lstStyle/>
            <a:p>
              <a:r>
                <a:rPr lang="en-US" sz="1265" err="1">
                  <a:solidFill>
                    <a:schemeClr val="bg1">
                      <a:lumMod val="50000"/>
                    </a:schemeClr>
                  </a:solidFill>
                  <a:latin typeface="Times New Roman" panose="02020603050405020304" pitchFamily="18" charset="0"/>
                  <a:ea typeface="微软雅黑" panose="020B0503020204020204" pitchFamily="34" charset="-122"/>
                  <a:cs typeface="Clear Sans Light" panose="020B0303030202020304" pitchFamily="34" charset="0"/>
                  <a:sym typeface="Times New Roman" panose="02020603050405020304" pitchFamily="18" charset="0"/>
                </a:rPr>
                <a:t>Loem</a:t>
              </a:r>
              <a:r>
                <a:rPr lang="en-US" sz="1265">
                  <a:solidFill>
                    <a:schemeClr val="bg1">
                      <a:lumMod val="50000"/>
                    </a:schemeClr>
                  </a:solidFill>
                  <a:latin typeface="Times New Roman" panose="02020603050405020304" pitchFamily="18" charset="0"/>
                  <a:ea typeface="微软雅黑" panose="020B0503020204020204" pitchFamily="34" charset="-122"/>
                  <a:cs typeface="Clear Sans Light" panose="020B0303030202020304" pitchFamily="34" charset="0"/>
                  <a:sym typeface="Times New Roman" panose="02020603050405020304" pitchFamily="18" charset="0"/>
                </a:rPr>
                <a:t> </a:t>
              </a:r>
              <a:r>
                <a:rPr lang="en-US" sz="1265" err="1">
                  <a:solidFill>
                    <a:schemeClr val="bg1">
                      <a:lumMod val="50000"/>
                    </a:schemeClr>
                  </a:solidFill>
                  <a:latin typeface="Times New Roman" panose="02020603050405020304" pitchFamily="18" charset="0"/>
                  <a:ea typeface="微软雅黑" panose="020B0503020204020204" pitchFamily="34" charset="-122"/>
                  <a:cs typeface="Clear Sans Light" panose="020B0303030202020304" pitchFamily="34" charset="0"/>
                  <a:sym typeface="Times New Roman" panose="02020603050405020304" pitchFamily="18" charset="0"/>
                </a:rPr>
                <a:t>ipsum</a:t>
              </a:r>
              <a:r>
                <a:rPr lang="en-US" sz="1265">
                  <a:solidFill>
                    <a:schemeClr val="bg1">
                      <a:lumMod val="50000"/>
                    </a:schemeClr>
                  </a:solidFill>
                  <a:latin typeface="Times New Roman" panose="02020603050405020304" pitchFamily="18" charset="0"/>
                  <a:ea typeface="微软雅黑" panose="020B0503020204020204" pitchFamily="34" charset="-122"/>
                  <a:cs typeface="Clear Sans Light" panose="020B0303030202020304" pitchFamily="34" charset="0"/>
                  <a:sym typeface="Times New Roman" panose="02020603050405020304" pitchFamily="18" charset="0"/>
                </a:rPr>
                <a:t> dolor </a:t>
              </a:r>
              <a:r>
                <a:rPr lang="en-US" sz="1265" err="1">
                  <a:solidFill>
                    <a:schemeClr val="bg1">
                      <a:lumMod val="50000"/>
                    </a:schemeClr>
                  </a:solidFill>
                  <a:latin typeface="Times New Roman" panose="02020603050405020304" pitchFamily="18" charset="0"/>
                  <a:ea typeface="微软雅黑" panose="020B0503020204020204" pitchFamily="34" charset="-122"/>
                  <a:cs typeface="Clear Sans Light" panose="020B0303030202020304" pitchFamily="34" charset="0"/>
                  <a:sym typeface="Times New Roman" panose="02020603050405020304" pitchFamily="18" charset="0"/>
                </a:rPr>
                <a:t>amet</a:t>
              </a:r>
              <a:r>
                <a:rPr lang="en-US" sz="1265">
                  <a:solidFill>
                    <a:schemeClr val="bg1">
                      <a:lumMod val="50000"/>
                    </a:schemeClr>
                  </a:solidFill>
                  <a:latin typeface="Times New Roman" panose="02020603050405020304" pitchFamily="18" charset="0"/>
                  <a:ea typeface="微软雅黑" panose="020B0503020204020204" pitchFamily="34" charset="-122"/>
                  <a:cs typeface="Clear Sans Light" panose="020B0303030202020304" pitchFamily="34" charset="0"/>
                  <a:sym typeface="Times New Roman" panose="02020603050405020304" pitchFamily="18" charset="0"/>
                </a:rPr>
                <a:t> </a:t>
              </a:r>
              <a:r>
                <a:rPr lang="en-US" sz="1265" err="1">
                  <a:solidFill>
                    <a:schemeClr val="bg1">
                      <a:lumMod val="50000"/>
                    </a:schemeClr>
                  </a:solidFill>
                  <a:latin typeface="Times New Roman" panose="02020603050405020304" pitchFamily="18" charset="0"/>
                  <a:ea typeface="微软雅黑" panose="020B0503020204020204" pitchFamily="34" charset="-122"/>
                  <a:cs typeface="Clear Sans Light" panose="020B0303030202020304" pitchFamily="34" charset="0"/>
                  <a:sym typeface="Times New Roman" panose="02020603050405020304" pitchFamily="18" charset="0"/>
                </a:rPr>
                <a:t>cnsectetur</a:t>
              </a:r>
              <a:r>
                <a:rPr lang="en-US" sz="1265">
                  <a:solidFill>
                    <a:schemeClr val="bg1">
                      <a:lumMod val="50000"/>
                    </a:schemeClr>
                  </a:solidFill>
                  <a:latin typeface="Times New Roman" panose="02020603050405020304" pitchFamily="18" charset="0"/>
                  <a:ea typeface="微软雅黑" panose="020B0503020204020204" pitchFamily="34" charset="-122"/>
                  <a:cs typeface="Clear Sans Light" panose="020B0303030202020304" pitchFamily="34" charset="0"/>
                  <a:sym typeface="Times New Roman" panose="02020603050405020304" pitchFamily="18" charset="0"/>
                </a:rPr>
                <a:t> </a:t>
              </a:r>
              <a:r>
                <a:rPr lang="en-US" sz="1265" err="1">
                  <a:solidFill>
                    <a:schemeClr val="bg1">
                      <a:lumMod val="50000"/>
                    </a:schemeClr>
                  </a:solidFill>
                  <a:latin typeface="Times New Roman" panose="02020603050405020304" pitchFamily="18" charset="0"/>
                  <a:ea typeface="微软雅黑" panose="020B0503020204020204" pitchFamily="34" charset="-122"/>
                  <a:cs typeface="Clear Sans Light" panose="020B0303030202020304" pitchFamily="34" charset="0"/>
                  <a:sym typeface="Times New Roman" panose="02020603050405020304" pitchFamily="18" charset="0"/>
                </a:rPr>
                <a:t>adipiscing</a:t>
              </a:r>
              <a:r>
                <a:rPr lang="en-US" sz="1265">
                  <a:solidFill>
                    <a:schemeClr val="bg1">
                      <a:lumMod val="50000"/>
                    </a:schemeClr>
                  </a:solidFill>
                  <a:latin typeface="Times New Roman" panose="02020603050405020304" pitchFamily="18" charset="0"/>
                  <a:ea typeface="微软雅黑" panose="020B0503020204020204" pitchFamily="34" charset="-122"/>
                  <a:cs typeface="Clear Sans Light" panose="020B0303030202020304" pitchFamily="34" charset="0"/>
                  <a:sym typeface="Times New Roman" panose="02020603050405020304" pitchFamily="18" charset="0"/>
                </a:rPr>
                <a:t> </a:t>
              </a:r>
              <a:r>
                <a:rPr lang="en-US" sz="1265" err="1">
                  <a:solidFill>
                    <a:schemeClr val="bg1">
                      <a:lumMod val="50000"/>
                    </a:schemeClr>
                  </a:solidFill>
                  <a:latin typeface="Times New Roman" panose="02020603050405020304" pitchFamily="18" charset="0"/>
                  <a:ea typeface="微软雅黑" panose="020B0503020204020204" pitchFamily="34" charset="-122"/>
                  <a:cs typeface="Clear Sans Light" panose="020B0303030202020304" pitchFamily="34" charset="0"/>
                  <a:sym typeface="Times New Roman" panose="02020603050405020304" pitchFamily="18" charset="0"/>
                </a:rPr>
                <a:t>elit</a:t>
              </a:r>
              <a:r>
                <a:rPr lang="en-US" sz="1265">
                  <a:solidFill>
                    <a:schemeClr val="bg1">
                      <a:lumMod val="50000"/>
                    </a:schemeClr>
                  </a:solidFill>
                  <a:latin typeface="Times New Roman" panose="02020603050405020304" pitchFamily="18" charset="0"/>
                  <a:ea typeface="微软雅黑" panose="020B0503020204020204" pitchFamily="34" charset="-122"/>
                  <a:cs typeface="Clear Sans Light" panose="020B0303030202020304" pitchFamily="34" charset="0"/>
                  <a:sym typeface="Times New Roman" panose="02020603050405020304" pitchFamily="18" charset="0"/>
                </a:rPr>
                <a:t> </a:t>
              </a:r>
              <a:r>
                <a:rPr lang="en-US" sz="1265" err="1">
                  <a:solidFill>
                    <a:schemeClr val="bg1">
                      <a:lumMod val="50000"/>
                    </a:schemeClr>
                  </a:solidFill>
                  <a:latin typeface="Times New Roman" panose="02020603050405020304" pitchFamily="18" charset="0"/>
                  <a:ea typeface="微软雅黑" panose="020B0503020204020204" pitchFamily="34" charset="-122"/>
                  <a:cs typeface="Clear Sans Light" panose="020B0303030202020304" pitchFamily="34" charset="0"/>
                  <a:sym typeface="Times New Roman" panose="02020603050405020304" pitchFamily="18" charset="0"/>
                </a:rPr>
                <a:t>Seddiet</a:t>
              </a:r>
              <a:r>
                <a:rPr lang="en-US" sz="1265">
                  <a:solidFill>
                    <a:schemeClr val="bg1">
                      <a:lumMod val="50000"/>
                    </a:schemeClr>
                  </a:solidFill>
                  <a:latin typeface="Times New Roman" panose="02020603050405020304" pitchFamily="18" charset="0"/>
                  <a:ea typeface="微软雅黑" panose="020B0503020204020204" pitchFamily="34" charset="-122"/>
                  <a:cs typeface="Clear Sans Light" panose="020B0303030202020304" pitchFamily="34" charset="0"/>
                  <a:sym typeface="Times New Roman" panose="02020603050405020304" pitchFamily="18" charset="0"/>
                </a:rPr>
                <a:t> </a:t>
              </a:r>
              <a:r>
                <a:rPr lang="en-US" sz="1265" err="1">
                  <a:solidFill>
                    <a:schemeClr val="bg1">
                      <a:lumMod val="50000"/>
                    </a:schemeClr>
                  </a:solidFill>
                  <a:latin typeface="Times New Roman" panose="02020603050405020304" pitchFamily="18" charset="0"/>
                  <a:ea typeface="微软雅黑" panose="020B0503020204020204" pitchFamily="34" charset="-122"/>
                  <a:cs typeface="Clear Sans Light" panose="020B0303030202020304" pitchFamily="34" charset="0"/>
                  <a:sym typeface="Times New Roman" panose="02020603050405020304" pitchFamily="18" charset="0"/>
                </a:rPr>
                <a:t>tincidunt</a:t>
              </a:r>
              <a:r>
                <a:rPr lang="en-US" sz="1265">
                  <a:solidFill>
                    <a:schemeClr val="bg1">
                      <a:lumMod val="50000"/>
                    </a:schemeClr>
                  </a:solidFill>
                  <a:latin typeface="Times New Roman" panose="02020603050405020304" pitchFamily="18" charset="0"/>
                  <a:ea typeface="微软雅黑" panose="020B0503020204020204" pitchFamily="34" charset="-122"/>
                  <a:cs typeface="Clear Sans Light" panose="020B0303030202020304" pitchFamily="34" charset="0"/>
                  <a:sym typeface="Times New Roman" panose="02020603050405020304" pitchFamily="18" charset="0"/>
                </a:rPr>
                <a:t> </a:t>
              </a:r>
              <a:r>
                <a:rPr lang="en-US" sz="1265" err="1">
                  <a:solidFill>
                    <a:schemeClr val="bg1">
                      <a:lumMod val="50000"/>
                    </a:schemeClr>
                  </a:solidFill>
                  <a:latin typeface="Times New Roman" panose="02020603050405020304" pitchFamily="18" charset="0"/>
                  <a:ea typeface="微软雅黑" panose="020B0503020204020204" pitchFamily="34" charset="-122"/>
                  <a:cs typeface="Clear Sans Light" panose="020B0303030202020304" pitchFamily="34" charset="0"/>
                  <a:sym typeface="Times New Roman" panose="02020603050405020304" pitchFamily="18" charset="0"/>
                </a:rPr>
                <a:t>velit</a:t>
              </a:r>
              <a:r>
                <a:rPr lang="en-US" sz="1265">
                  <a:solidFill>
                    <a:schemeClr val="bg1">
                      <a:lumMod val="50000"/>
                    </a:schemeClr>
                  </a:solidFill>
                  <a:latin typeface="Times New Roman" panose="02020603050405020304" pitchFamily="18" charset="0"/>
                  <a:ea typeface="微软雅黑" panose="020B0503020204020204" pitchFamily="34" charset="-122"/>
                  <a:cs typeface="Clear Sans Light" panose="020B0303030202020304" pitchFamily="34" charset="0"/>
                  <a:sym typeface="Times New Roman" panose="02020603050405020304" pitchFamily="18" charset="0"/>
                </a:rPr>
                <a:t> </a:t>
              </a:r>
              <a:endParaRPr lang="en-US" sz="1265">
                <a:solidFill>
                  <a:schemeClr val="bg1">
                    <a:lumMod val="50000"/>
                  </a:schemeClr>
                </a:solidFill>
                <a:latin typeface="Times New Roman" panose="02020603050405020304" pitchFamily="18" charset="0"/>
                <a:ea typeface="微软雅黑" panose="020B0503020204020204" pitchFamily="34" charset="-122"/>
                <a:cs typeface="Clear Sans Light" panose="020B0303030202020304" pitchFamily="34" charset="0"/>
                <a:sym typeface="Times New Roman" panose="02020603050405020304" pitchFamily="18" charset="0"/>
              </a:endParaRPr>
            </a:p>
          </p:txBody>
        </p:sp>
        <p:sp>
          <p:nvSpPr>
            <p:cNvPr id="42" name="TextBox 41"/>
            <p:cNvSpPr txBox="1"/>
            <p:nvPr/>
          </p:nvSpPr>
          <p:spPr>
            <a:xfrm>
              <a:off x="9028198" y="2102629"/>
              <a:ext cx="1762753" cy="371906"/>
            </a:xfrm>
            <a:prstGeom prst="rect">
              <a:avLst/>
            </a:prstGeom>
            <a:noFill/>
          </p:spPr>
          <p:txBody>
            <a:bodyPr wrap="square" rtlCol="0" anchor="ctr">
              <a:spAutoFit/>
            </a:bodyPr>
            <a:lstStyle/>
            <a:p>
              <a:pPr>
                <a:lnSpc>
                  <a:spcPct val="150000"/>
                </a:lnSpc>
              </a:pPr>
              <a:r>
                <a:rPr lang="en-US" sz="1475" b="1">
                  <a:solidFill>
                    <a:schemeClr val="tx1">
                      <a:lumMod val="65000"/>
                      <a:lumOff val="35000"/>
                    </a:schemeClr>
                  </a:solidFill>
                  <a:latin typeface="Times New Roman" panose="02020603050405020304" pitchFamily="18" charset="0"/>
                  <a:ea typeface="微软雅黑" panose="020B0503020204020204" pitchFamily="34" charset="-122"/>
                  <a:cs typeface="Clear Sans" panose="020B0503030202020304" pitchFamily="34" charset="0"/>
                  <a:sym typeface="Times New Roman" panose="02020603050405020304" pitchFamily="18" charset="0"/>
                </a:rPr>
                <a:t>Housework</a:t>
              </a:r>
              <a:endParaRPr lang="en-US" sz="1475" b="1">
                <a:solidFill>
                  <a:schemeClr val="tx1">
                    <a:lumMod val="65000"/>
                    <a:lumOff val="35000"/>
                  </a:schemeClr>
                </a:solidFill>
                <a:latin typeface="Times New Roman" panose="02020603050405020304" pitchFamily="18" charset="0"/>
                <a:ea typeface="微软雅黑" panose="020B0503020204020204" pitchFamily="34" charset="-122"/>
                <a:cs typeface="Clear Sans" panose="020B0503030202020304" pitchFamily="34" charset="0"/>
                <a:sym typeface="Times New Roman" panose="02020603050405020304" pitchFamily="18" charset="0"/>
              </a:endParaRPr>
            </a:p>
          </p:txBody>
        </p:sp>
      </p:grpSp>
      <p:grpSp>
        <p:nvGrpSpPr>
          <p:cNvPr id="43" name="Group 42"/>
          <p:cNvGrpSpPr/>
          <p:nvPr/>
        </p:nvGrpSpPr>
        <p:grpSpPr>
          <a:xfrm>
            <a:off x="10239025" y="3555956"/>
            <a:ext cx="2114235" cy="972018"/>
            <a:chOff x="9028198" y="2102629"/>
            <a:chExt cx="2004718" cy="921668"/>
          </a:xfrm>
        </p:grpSpPr>
        <p:sp>
          <p:nvSpPr>
            <p:cNvPr id="44" name="TextBox 43"/>
            <p:cNvSpPr txBox="1"/>
            <p:nvPr/>
          </p:nvSpPr>
          <p:spPr>
            <a:xfrm>
              <a:off x="9120384" y="2470177"/>
              <a:ext cx="1685081" cy="554120"/>
            </a:xfrm>
            <a:prstGeom prst="rect">
              <a:avLst/>
            </a:prstGeom>
            <a:noFill/>
          </p:spPr>
          <p:txBody>
            <a:bodyPr wrap="square" lIns="0" tIns="0" rIns="0" bIns="0" rtlCol="0">
              <a:spAutoFit/>
            </a:bodyPr>
            <a:lstStyle/>
            <a:p>
              <a:r>
                <a:rPr lang="en-US" sz="1265" err="1">
                  <a:solidFill>
                    <a:schemeClr val="bg1">
                      <a:lumMod val="50000"/>
                    </a:schemeClr>
                  </a:solidFill>
                  <a:latin typeface="Times New Roman" panose="02020603050405020304" pitchFamily="18" charset="0"/>
                  <a:ea typeface="微软雅黑" panose="020B0503020204020204" pitchFamily="34" charset="-122"/>
                  <a:cs typeface="Clear Sans Light" panose="020B0303030202020304" pitchFamily="34" charset="0"/>
                  <a:sym typeface="Times New Roman" panose="02020603050405020304" pitchFamily="18" charset="0"/>
                </a:rPr>
                <a:t>Loem</a:t>
              </a:r>
              <a:r>
                <a:rPr lang="en-US" sz="1265">
                  <a:solidFill>
                    <a:schemeClr val="bg1">
                      <a:lumMod val="50000"/>
                    </a:schemeClr>
                  </a:solidFill>
                  <a:latin typeface="Times New Roman" panose="02020603050405020304" pitchFamily="18" charset="0"/>
                  <a:ea typeface="微软雅黑" panose="020B0503020204020204" pitchFamily="34" charset="-122"/>
                  <a:cs typeface="Clear Sans Light" panose="020B0303030202020304" pitchFamily="34" charset="0"/>
                  <a:sym typeface="Times New Roman" panose="02020603050405020304" pitchFamily="18" charset="0"/>
                </a:rPr>
                <a:t> </a:t>
              </a:r>
              <a:r>
                <a:rPr lang="en-US" sz="1265" err="1">
                  <a:solidFill>
                    <a:schemeClr val="bg1">
                      <a:lumMod val="50000"/>
                    </a:schemeClr>
                  </a:solidFill>
                  <a:latin typeface="Times New Roman" panose="02020603050405020304" pitchFamily="18" charset="0"/>
                  <a:ea typeface="微软雅黑" panose="020B0503020204020204" pitchFamily="34" charset="-122"/>
                  <a:cs typeface="Clear Sans Light" panose="020B0303030202020304" pitchFamily="34" charset="0"/>
                  <a:sym typeface="Times New Roman" panose="02020603050405020304" pitchFamily="18" charset="0"/>
                </a:rPr>
                <a:t>ipsum</a:t>
              </a:r>
              <a:r>
                <a:rPr lang="en-US" sz="1265">
                  <a:solidFill>
                    <a:schemeClr val="bg1">
                      <a:lumMod val="50000"/>
                    </a:schemeClr>
                  </a:solidFill>
                  <a:latin typeface="Times New Roman" panose="02020603050405020304" pitchFamily="18" charset="0"/>
                  <a:ea typeface="微软雅黑" panose="020B0503020204020204" pitchFamily="34" charset="-122"/>
                  <a:cs typeface="Clear Sans Light" panose="020B0303030202020304" pitchFamily="34" charset="0"/>
                  <a:sym typeface="Times New Roman" panose="02020603050405020304" pitchFamily="18" charset="0"/>
                </a:rPr>
                <a:t> dolor </a:t>
              </a:r>
              <a:r>
                <a:rPr lang="en-US" sz="1265" err="1">
                  <a:solidFill>
                    <a:schemeClr val="bg1">
                      <a:lumMod val="50000"/>
                    </a:schemeClr>
                  </a:solidFill>
                  <a:latin typeface="Times New Roman" panose="02020603050405020304" pitchFamily="18" charset="0"/>
                  <a:ea typeface="微软雅黑" panose="020B0503020204020204" pitchFamily="34" charset="-122"/>
                  <a:cs typeface="Clear Sans Light" panose="020B0303030202020304" pitchFamily="34" charset="0"/>
                  <a:sym typeface="Times New Roman" panose="02020603050405020304" pitchFamily="18" charset="0"/>
                </a:rPr>
                <a:t>amet</a:t>
              </a:r>
              <a:r>
                <a:rPr lang="en-US" sz="1265">
                  <a:solidFill>
                    <a:schemeClr val="bg1">
                      <a:lumMod val="50000"/>
                    </a:schemeClr>
                  </a:solidFill>
                  <a:latin typeface="Times New Roman" panose="02020603050405020304" pitchFamily="18" charset="0"/>
                  <a:ea typeface="微软雅黑" panose="020B0503020204020204" pitchFamily="34" charset="-122"/>
                  <a:cs typeface="Clear Sans Light" panose="020B0303030202020304" pitchFamily="34" charset="0"/>
                  <a:sym typeface="Times New Roman" panose="02020603050405020304" pitchFamily="18" charset="0"/>
                </a:rPr>
                <a:t> </a:t>
              </a:r>
              <a:r>
                <a:rPr lang="en-US" sz="1265" err="1">
                  <a:solidFill>
                    <a:schemeClr val="bg1">
                      <a:lumMod val="50000"/>
                    </a:schemeClr>
                  </a:solidFill>
                  <a:latin typeface="Times New Roman" panose="02020603050405020304" pitchFamily="18" charset="0"/>
                  <a:ea typeface="微软雅黑" panose="020B0503020204020204" pitchFamily="34" charset="-122"/>
                  <a:cs typeface="Clear Sans Light" panose="020B0303030202020304" pitchFamily="34" charset="0"/>
                  <a:sym typeface="Times New Roman" panose="02020603050405020304" pitchFamily="18" charset="0"/>
                </a:rPr>
                <a:t>cnsectetur</a:t>
              </a:r>
              <a:r>
                <a:rPr lang="en-US" sz="1265">
                  <a:solidFill>
                    <a:schemeClr val="bg1">
                      <a:lumMod val="50000"/>
                    </a:schemeClr>
                  </a:solidFill>
                  <a:latin typeface="Times New Roman" panose="02020603050405020304" pitchFamily="18" charset="0"/>
                  <a:ea typeface="微软雅黑" panose="020B0503020204020204" pitchFamily="34" charset="-122"/>
                  <a:cs typeface="Clear Sans Light" panose="020B0303030202020304" pitchFamily="34" charset="0"/>
                  <a:sym typeface="Times New Roman" panose="02020603050405020304" pitchFamily="18" charset="0"/>
                </a:rPr>
                <a:t> </a:t>
              </a:r>
              <a:r>
                <a:rPr lang="en-US" sz="1265" err="1">
                  <a:solidFill>
                    <a:schemeClr val="bg1">
                      <a:lumMod val="50000"/>
                    </a:schemeClr>
                  </a:solidFill>
                  <a:latin typeface="Times New Roman" panose="02020603050405020304" pitchFamily="18" charset="0"/>
                  <a:ea typeface="微软雅黑" panose="020B0503020204020204" pitchFamily="34" charset="-122"/>
                  <a:cs typeface="Clear Sans Light" panose="020B0303030202020304" pitchFamily="34" charset="0"/>
                  <a:sym typeface="Times New Roman" panose="02020603050405020304" pitchFamily="18" charset="0"/>
                </a:rPr>
                <a:t>adipiscing</a:t>
              </a:r>
              <a:r>
                <a:rPr lang="en-US" sz="1265">
                  <a:solidFill>
                    <a:schemeClr val="bg1">
                      <a:lumMod val="50000"/>
                    </a:schemeClr>
                  </a:solidFill>
                  <a:latin typeface="Times New Roman" panose="02020603050405020304" pitchFamily="18" charset="0"/>
                  <a:ea typeface="微软雅黑" panose="020B0503020204020204" pitchFamily="34" charset="-122"/>
                  <a:cs typeface="Clear Sans Light" panose="020B0303030202020304" pitchFamily="34" charset="0"/>
                  <a:sym typeface="Times New Roman" panose="02020603050405020304" pitchFamily="18" charset="0"/>
                </a:rPr>
                <a:t> </a:t>
              </a:r>
              <a:r>
                <a:rPr lang="en-US" sz="1265" err="1">
                  <a:solidFill>
                    <a:schemeClr val="bg1">
                      <a:lumMod val="50000"/>
                    </a:schemeClr>
                  </a:solidFill>
                  <a:latin typeface="Times New Roman" panose="02020603050405020304" pitchFamily="18" charset="0"/>
                  <a:ea typeface="微软雅黑" panose="020B0503020204020204" pitchFamily="34" charset="-122"/>
                  <a:cs typeface="Clear Sans Light" panose="020B0303030202020304" pitchFamily="34" charset="0"/>
                  <a:sym typeface="Times New Roman" panose="02020603050405020304" pitchFamily="18" charset="0"/>
                </a:rPr>
                <a:t>elit</a:t>
              </a:r>
              <a:r>
                <a:rPr lang="en-US" sz="1265">
                  <a:solidFill>
                    <a:schemeClr val="bg1">
                      <a:lumMod val="50000"/>
                    </a:schemeClr>
                  </a:solidFill>
                  <a:latin typeface="Times New Roman" panose="02020603050405020304" pitchFamily="18" charset="0"/>
                  <a:ea typeface="微软雅黑" panose="020B0503020204020204" pitchFamily="34" charset="-122"/>
                  <a:cs typeface="Clear Sans Light" panose="020B0303030202020304" pitchFamily="34" charset="0"/>
                  <a:sym typeface="Times New Roman" panose="02020603050405020304" pitchFamily="18" charset="0"/>
                </a:rPr>
                <a:t> </a:t>
              </a:r>
              <a:r>
                <a:rPr lang="en-US" sz="1265" err="1">
                  <a:solidFill>
                    <a:schemeClr val="bg1">
                      <a:lumMod val="50000"/>
                    </a:schemeClr>
                  </a:solidFill>
                  <a:latin typeface="Times New Roman" panose="02020603050405020304" pitchFamily="18" charset="0"/>
                  <a:ea typeface="微软雅黑" panose="020B0503020204020204" pitchFamily="34" charset="-122"/>
                  <a:cs typeface="Clear Sans Light" panose="020B0303030202020304" pitchFamily="34" charset="0"/>
                  <a:sym typeface="Times New Roman" panose="02020603050405020304" pitchFamily="18" charset="0"/>
                </a:rPr>
                <a:t>Seddiet</a:t>
              </a:r>
              <a:r>
                <a:rPr lang="en-US" sz="1265">
                  <a:solidFill>
                    <a:schemeClr val="bg1">
                      <a:lumMod val="50000"/>
                    </a:schemeClr>
                  </a:solidFill>
                  <a:latin typeface="Times New Roman" panose="02020603050405020304" pitchFamily="18" charset="0"/>
                  <a:ea typeface="微软雅黑" panose="020B0503020204020204" pitchFamily="34" charset="-122"/>
                  <a:cs typeface="Clear Sans Light" panose="020B0303030202020304" pitchFamily="34" charset="0"/>
                  <a:sym typeface="Times New Roman" panose="02020603050405020304" pitchFamily="18" charset="0"/>
                </a:rPr>
                <a:t> </a:t>
              </a:r>
              <a:r>
                <a:rPr lang="en-US" sz="1265" err="1">
                  <a:solidFill>
                    <a:schemeClr val="bg1">
                      <a:lumMod val="50000"/>
                    </a:schemeClr>
                  </a:solidFill>
                  <a:latin typeface="Times New Roman" panose="02020603050405020304" pitchFamily="18" charset="0"/>
                  <a:ea typeface="微软雅黑" panose="020B0503020204020204" pitchFamily="34" charset="-122"/>
                  <a:cs typeface="Clear Sans Light" panose="020B0303030202020304" pitchFamily="34" charset="0"/>
                  <a:sym typeface="Times New Roman" panose="02020603050405020304" pitchFamily="18" charset="0"/>
                </a:rPr>
                <a:t>tincidunt</a:t>
              </a:r>
              <a:r>
                <a:rPr lang="en-US" sz="1265">
                  <a:solidFill>
                    <a:schemeClr val="bg1">
                      <a:lumMod val="50000"/>
                    </a:schemeClr>
                  </a:solidFill>
                  <a:latin typeface="Times New Roman" panose="02020603050405020304" pitchFamily="18" charset="0"/>
                  <a:ea typeface="微软雅黑" panose="020B0503020204020204" pitchFamily="34" charset="-122"/>
                  <a:cs typeface="Clear Sans Light" panose="020B0303030202020304" pitchFamily="34" charset="0"/>
                  <a:sym typeface="Times New Roman" panose="02020603050405020304" pitchFamily="18" charset="0"/>
                </a:rPr>
                <a:t> </a:t>
              </a:r>
              <a:r>
                <a:rPr lang="en-US" sz="1265" err="1">
                  <a:solidFill>
                    <a:schemeClr val="bg1">
                      <a:lumMod val="50000"/>
                    </a:schemeClr>
                  </a:solidFill>
                  <a:latin typeface="Times New Roman" panose="02020603050405020304" pitchFamily="18" charset="0"/>
                  <a:ea typeface="微软雅黑" panose="020B0503020204020204" pitchFamily="34" charset="-122"/>
                  <a:cs typeface="Clear Sans Light" panose="020B0303030202020304" pitchFamily="34" charset="0"/>
                  <a:sym typeface="Times New Roman" panose="02020603050405020304" pitchFamily="18" charset="0"/>
                </a:rPr>
                <a:t>velit</a:t>
              </a:r>
              <a:r>
                <a:rPr lang="en-US" sz="1265">
                  <a:solidFill>
                    <a:schemeClr val="bg1">
                      <a:lumMod val="50000"/>
                    </a:schemeClr>
                  </a:solidFill>
                  <a:latin typeface="Times New Roman" panose="02020603050405020304" pitchFamily="18" charset="0"/>
                  <a:ea typeface="微软雅黑" panose="020B0503020204020204" pitchFamily="34" charset="-122"/>
                  <a:cs typeface="Clear Sans Light" panose="020B0303030202020304" pitchFamily="34" charset="0"/>
                  <a:sym typeface="Times New Roman" panose="02020603050405020304" pitchFamily="18" charset="0"/>
                </a:rPr>
                <a:t> </a:t>
              </a:r>
              <a:endParaRPr lang="en-US" sz="1265">
                <a:solidFill>
                  <a:schemeClr val="bg1">
                    <a:lumMod val="50000"/>
                  </a:schemeClr>
                </a:solidFill>
                <a:latin typeface="Times New Roman" panose="02020603050405020304" pitchFamily="18" charset="0"/>
                <a:ea typeface="微软雅黑" panose="020B0503020204020204" pitchFamily="34" charset="-122"/>
                <a:cs typeface="Clear Sans Light" panose="020B0303030202020304" pitchFamily="34" charset="0"/>
                <a:sym typeface="Times New Roman" panose="02020603050405020304" pitchFamily="18" charset="0"/>
              </a:endParaRPr>
            </a:p>
          </p:txBody>
        </p:sp>
        <p:sp>
          <p:nvSpPr>
            <p:cNvPr id="45" name="TextBox 44"/>
            <p:cNvSpPr txBox="1"/>
            <p:nvPr/>
          </p:nvSpPr>
          <p:spPr>
            <a:xfrm>
              <a:off x="9028198" y="2102629"/>
              <a:ext cx="2004718" cy="371906"/>
            </a:xfrm>
            <a:prstGeom prst="rect">
              <a:avLst/>
            </a:prstGeom>
            <a:noFill/>
          </p:spPr>
          <p:txBody>
            <a:bodyPr wrap="square" rtlCol="0" anchor="ctr">
              <a:spAutoFit/>
            </a:bodyPr>
            <a:lstStyle/>
            <a:p>
              <a:pPr>
                <a:lnSpc>
                  <a:spcPct val="150000"/>
                </a:lnSpc>
              </a:pPr>
              <a:r>
                <a:rPr lang="en-US" sz="1475" b="1">
                  <a:solidFill>
                    <a:schemeClr val="tx1">
                      <a:lumMod val="65000"/>
                      <a:lumOff val="35000"/>
                    </a:schemeClr>
                  </a:solidFill>
                  <a:latin typeface="Times New Roman" panose="02020603050405020304" pitchFamily="18" charset="0"/>
                  <a:ea typeface="微软雅黑" panose="020B0503020204020204" pitchFamily="34" charset="-122"/>
                  <a:cs typeface="Clear Sans" panose="020B0503030202020304" pitchFamily="34" charset="0"/>
                  <a:sym typeface="Times New Roman" panose="02020603050405020304" pitchFamily="18" charset="0"/>
                </a:rPr>
                <a:t>Time Management</a:t>
              </a:r>
              <a:endParaRPr lang="en-US" sz="1475" b="1">
                <a:solidFill>
                  <a:schemeClr val="tx1">
                    <a:lumMod val="65000"/>
                    <a:lumOff val="35000"/>
                  </a:schemeClr>
                </a:solidFill>
                <a:latin typeface="Times New Roman" panose="02020603050405020304" pitchFamily="18" charset="0"/>
                <a:ea typeface="微软雅黑" panose="020B0503020204020204" pitchFamily="34" charset="-122"/>
                <a:cs typeface="Clear Sans" panose="020B0503030202020304" pitchFamily="34" charset="0"/>
                <a:sym typeface="Times New Roman" panose="02020603050405020304" pitchFamily="18" charset="0"/>
              </a:endParaRPr>
            </a:p>
          </p:txBody>
        </p:sp>
      </p:grpSp>
      <p:grpSp>
        <p:nvGrpSpPr>
          <p:cNvPr id="46" name="Group 45"/>
          <p:cNvGrpSpPr/>
          <p:nvPr/>
        </p:nvGrpSpPr>
        <p:grpSpPr>
          <a:xfrm>
            <a:off x="10239026" y="5438409"/>
            <a:ext cx="1874358" cy="972018"/>
            <a:chOff x="9028198" y="2102629"/>
            <a:chExt cx="1777267" cy="921668"/>
          </a:xfrm>
        </p:grpSpPr>
        <p:sp>
          <p:nvSpPr>
            <p:cNvPr id="47" name="TextBox 46"/>
            <p:cNvSpPr txBox="1"/>
            <p:nvPr/>
          </p:nvSpPr>
          <p:spPr>
            <a:xfrm>
              <a:off x="9120384" y="2470177"/>
              <a:ext cx="1685081" cy="554120"/>
            </a:xfrm>
            <a:prstGeom prst="rect">
              <a:avLst/>
            </a:prstGeom>
            <a:noFill/>
          </p:spPr>
          <p:txBody>
            <a:bodyPr wrap="square" lIns="0" tIns="0" rIns="0" bIns="0" rtlCol="0">
              <a:spAutoFit/>
            </a:bodyPr>
            <a:lstStyle/>
            <a:p>
              <a:r>
                <a:rPr lang="en-US" sz="1265" err="1">
                  <a:solidFill>
                    <a:schemeClr val="bg1">
                      <a:lumMod val="50000"/>
                    </a:schemeClr>
                  </a:solidFill>
                  <a:latin typeface="Times New Roman" panose="02020603050405020304" pitchFamily="18" charset="0"/>
                  <a:ea typeface="微软雅黑" panose="020B0503020204020204" pitchFamily="34" charset="-122"/>
                  <a:cs typeface="Clear Sans Light" panose="020B0303030202020304" pitchFamily="34" charset="0"/>
                  <a:sym typeface="Times New Roman" panose="02020603050405020304" pitchFamily="18" charset="0"/>
                </a:rPr>
                <a:t>Loem</a:t>
              </a:r>
              <a:r>
                <a:rPr lang="en-US" sz="1265">
                  <a:solidFill>
                    <a:schemeClr val="bg1">
                      <a:lumMod val="50000"/>
                    </a:schemeClr>
                  </a:solidFill>
                  <a:latin typeface="Times New Roman" panose="02020603050405020304" pitchFamily="18" charset="0"/>
                  <a:ea typeface="微软雅黑" panose="020B0503020204020204" pitchFamily="34" charset="-122"/>
                  <a:cs typeface="Clear Sans Light" panose="020B0303030202020304" pitchFamily="34" charset="0"/>
                  <a:sym typeface="Times New Roman" panose="02020603050405020304" pitchFamily="18" charset="0"/>
                </a:rPr>
                <a:t> </a:t>
              </a:r>
              <a:r>
                <a:rPr lang="en-US" sz="1265" err="1">
                  <a:solidFill>
                    <a:schemeClr val="bg1">
                      <a:lumMod val="50000"/>
                    </a:schemeClr>
                  </a:solidFill>
                  <a:latin typeface="Times New Roman" panose="02020603050405020304" pitchFamily="18" charset="0"/>
                  <a:ea typeface="微软雅黑" panose="020B0503020204020204" pitchFamily="34" charset="-122"/>
                  <a:cs typeface="Clear Sans Light" panose="020B0303030202020304" pitchFamily="34" charset="0"/>
                  <a:sym typeface="Times New Roman" panose="02020603050405020304" pitchFamily="18" charset="0"/>
                </a:rPr>
                <a:t>ipsum</a:t>
              </a:r>
              <a:r>
                <a:rPr lang="en-US" sz="1265">
                  <a:solidFill>
                    <a:schemeClr val="bg1">
                      <a:lumMod val="50000"/>
                    </a:schemeClr>
                  </a:solidFill>
                  <a:latin typeface="Times New Roman" panose="02020603050405020304" pitchFamily="18" charset="0"/>
                  <a:ea typeface="微软雅黑" panose="020B0503020204020204" pitchFamily="34" charset="-122"/>
                  <a:cs typeface="Clear Sans Light" panose="020B0303030202020304" pitchFamily="34" charset="0"/>
                  <a:sym typeface="Times New Roman" panose="02020603050405020304" pitchFamily="18" charset="0"/>
                </a:rPr>
                <a:t> dolor </a:t>
              </a:r>
              <a:r>
                <a:rPr lang="en-US" sz="1265" err="1">
                  <a:solidFill>
                    <a:schemeClr val="bg1">
                      <a:lumMod val="50000"/>
                    </a:schemeClr>
                  </a:solidFill>
                  <a:latin typeface="Times New Roman" panose="02020603050405020304" pitchFamily="18" charset="0"/>
                  <a:ea typeface="微软雅黑" panose="020B0503020204020204" pitchFamily="34" charset="-122"/>
                  <a:cs typeface="Clear Sans Light" panose="020B0303030202020304" pitchFamily="34" charset="0"/>
                  <a:sym typeface="Times New Roman" panose="02020603050405020304" pitchFamily="18" charset="0"/>
                </a:rPr>
                <a:t>amet</a:t>
              </a:r>
              <a:r>
                <a:rPr lang="en-US" sz="1265">
                  <a:solidFill>
                    <a:schemeClr val="bg1">
                      <a:lumMod val="50000"/>
                    </a:schemeClr>
                  </a:solidFill>
                  <a:latin typeface="Times New Roman" panose="02020603050405020304" pitchFamily="18" charset="0"/>
                  <a:ea typeface="微软雅黑" panose="020B0503020204020204" pitchFamily="34" charset="-122"/>
                  <a:cs typeface="Clear Sans Light" panose="020B0303030202020304" pitchFamily="34" charset="0"/>
                  <a:sym typeface="Times New Roman" panose="02020603050405020304" pitchFamily="18" charset="0"/>
                </a:rPr>
                <a:t> </a:t>
              </a:r>
              <a:r>
                <a:rPr lang="en-US" sz="1265" err="1">
                  <a:solidFill>
                    <a:schemeClr val="bg1">
                      <a:lumMod val="50000"/>
                    </a:schemeClr>
                  </a:solidFill>
                  <a:latin typeface="Times New Roman" panose="02020603050405020304" pitchFamily="18" charset="0"/>
                  <a:ea typeface="微软雅黑" panose="020B0503020204020204" pitchFamily="34" charset="-122"/>
                  <a:cs typeface="Clear Sans Light" panose="020B0303030202020304" pitchFamily="34" charset="0"/>
                  <a:sym typeface="Times New Roman" panose="02020603050405020304" pitchFamily="18" charset="0"/>
                </a:rPr>
                <a:t>cnsectetur</a:t>
              </a:r>
              <a:r>
                <a:rPr lang="en-US" sz="1265">
                  <a:solidFill>
                    <a:schemeClr val="bg1">
                      <a:lumMod val="50000"/>
                    </a:schemeClr>
                  </a:solidFill>
                  <a:latin typeface="Times New Roman" panose="02020603050405020304" pitchFamily="18" charset="0"/>
                  <a:ea typeface="微软雅黑" panose="020B0503020204020204" pitchFamily="34" charset="-122"/>
                  <a:cs typeface="Clear Sans Light" panose="020B0303030202020304" pitchFamily="34" charset="0"/>
                  <a:sym typeface="Times New Roman" panose="02020603050405020304" pitchFamily="18" charset="0"/>
                </a:rPr>
                <a:t> </a:t>
              </a:r>
              <a:r>
                <a:rPr lang="en-US" sz="1265" err="1">
                  <a:solidFill>
                    <a:schemeClr val="bg1">
                      <a:lumMod val="50000"/>
                    </a:schemeClr>
                  </a:solidFill>
                  <a:latin typeface="Times New Roman" panose="02020603050405020304" pitchFamily="18" charset="0"/>
                  <a:ea typeface="微软雅黑" panose="020B0503020204020204" pitchFamily="34" charset="-122"/>
                  <a:cs typeface="Clear Sans Light" panose="020B0303030202020304" pitchFamily="34" charset="0"/>
                  <a:sym typeface="Times New Roman" panose="02020603050405020304" pitchFamily="18" charset="0"/>
                </a:rPr>
                <a:t>adipiscing</a:t>
              </a:r>
              <a:r>
                <a:rPr lang="en-US" sz="1265">
                  <a:solidFill>
                    <a:schemeClr val="bg1">
                      <a:lumMod val="50000"/>
                    </a:schemeClr>
                  </a:solidFill>
                  <a:latin typeface="Times New Roman" panose="02020603050405020304" pitchFamily="18" charset="0"/>
                  <a:ea typeface="微软雅黑" panose="020B0503020204020204" pitchFamily="34" charset="-122"/>
                  <a:cs typeface="Clear Sans Light" panose="020B0303030202020304" pitchFamily="34" charset="0"/>
                  <a:sym typeface="Times New Roman" panose="02020603050405020304" pitchFamily="18" charset="0"/>
                </a:rPr>
                <a:t> </a:t>
              </a:r>
              <a:r>
                <a:rPr lang="en-US" sz="1265" err="1">
                  <a:solidFill>
                    <a:schemeClr val="bg1">
                      <a:lumMod val="50000"/>
                    </a:schemeClr>
                  </a:solidFill>
                  <a:latin typeface="Times New Roman" panose="02020603050405020304" pitchFamily="18" charset="0"/>
                  <a:ea typeface="微软雅黑" panose="020B0503020204020204" pitchFamily="34" charset="-122"/>
                  <a:cs typeface="Clear Sans Light" panose="020B0303030202020304" pitchFamily="34" charset="0"/>
                  <a:sym typeface="Times New Roman" panose="02020603050405020304" pitchFamily="18" charset="0"/>
                </a:rPr>
                <a:t>elit</a:t>
              </a:r>
              <a:r>
                <a:rPr lang="en-US" sz="1265">
                  <a:solidFill>
                    <a:schemeClr val="bg1">
                      <a:lumMod val="50000"/>
                    </a:schemeClr>
                  </a:solidFill>
                  <a:latin typeface="Times New Roman" panose="02020603050405020304" pitchFamily="18" charset="0"/>
                  <a:ea typeface="微软雅黑" panose="020B0503020204020204" pitchFamily="34" charset="-122"/>
                  <a:cs typeface="Clear Sans Light" panose="020B0303030202020304" pitchFamily="34" charset="0"/>
                  <a:sym typeface="Times New Roman" panose="02020603050405020304" pitchFamily="18" charset="0"/>
                </a:rPr>
                <a:t> </a:t>
              </a:r>
              <a:r>
                <a:rPr lang="en-US" sz="1265" err="1">
                  <a:solidFill>
                    <a:schemeClr val="bg1">
                      <a:lumMod val="50000"/>
                    </a:schemeClr>
                  </a:solidFill>
                  <a:latin typeface="Times New Roman" panose="02020603050405020304" pitchFamily="18" charset="0"/>
                  <a:ea typeface="微软雅黑" panose="020B0503020204020204" pitchFamily="34" charset="-122"/>
                  <a:cs typeface="Clear Sans Light" panose="020B0303030202020304" pitchFamily="34" charset="0"/>
                  <a:sym typeface="Times New Roman" panose="02020603050405020304" pitchFamily="18" charset="0"/>
                </a:rPr>
                <a:t>Seddiet</a:t>
              </a:r>
              <a:r>
                <a:rPr lang="en-US" sz="1265">
                  <a:solidFill>
                    <a:schemeClr val="bg1">
                      <a:lumMod val="50000"/>
                    </a:schemeClr>
                  </a:solidFill>
                  <a:latin typeface="Times New Roman" panose="02020603050405020304" pitchFamily="18" charset="0"/>
                  <a:ea typeface="微软雅黑" panose="020B0503020204020204" pitchFamily="34" charset="-122"/>
                  <a:cs typeface="Clear Sans Light" panose="020B0303030202020304" pitchFamily="34" charset="0"/>
                  <a:sym typeface="Times New Roman" panose="02020603050405020304" pitchFamily="18" charset="0"/>
                </a:rPr>
                <a:t> </a:t>
              </a:r>
              <a:r>
                <a:rPr lang="en-US" sz="1265" err="1">
                  <a:solidFill>
                    <a:schemeClr val="bg1">
                      <a:lumMod val="50000"/>
                    </a:schemeClr>
                  </a:solidFill>
                  <a:latin typeface="Times New Roman" panose="02020603050405020304" pitchFamily="18" charset="0"/>
                  <a:ea typeface="微软雅黑" panose="020B0503020204020204" pitchFamily="34" charset="-122"/>
                  <a:cs typeface="Clear Sans Light" panose="020B0303030202020304" pitchFamily="34" charset="0"/>
                  <a:sym typeface="Times New Roman" panose="02020603050405020304" pitchFamily="18" charset="0"/>
                </a:rPr>
                <a:t>tincidunt</a:t>
              </a:r>
              <a:r>
                <a:rPr lang="en-US" sz="1265">
                  <a:solidFill>
                    <a:schemeClr val="bg1">
                      <a:lumMod val="50000"/>
                    </a:schemeClr>
                  </a:solidFill>
                  <a:latin typeface="Times New Roman" panose="02020603050405020304" pitchFamily="18" charset="0"/>
                  <a:ea typeface="微软雅黑" panose="020B0503020204020204" pitchFamily="34" charset="-122"/>
                  <a:cs typeface="Clear Sans Light" panose="020B0303030202020304" pitchFamily="34" charset="0"/>
                  <a:sym typeface="Times New Roman" panose="02020603050405020304" pitchFamily="18" charset="0"/>
                </a:rPr>
                <a:t> </a:t>
              </a:r>
              <a:r>
                <a:rPr lang="en-US" sz="1265" err="1">
                  <a:solidFill>
                    <a:schemeClr val="bg1">
                      <a:lumMod val="50000"/>
                    </a:schemeClr>
                  </a:solidFill>
                  <a:latin typeface="Times New Roman" panose="02020603050405020304" pitchFamily="18" charset="0"/>
                  <a:ea typeface="微软雅黑" panose="020B0503020204020204" pitchFamily="34" charset="-122"/>
                  <a:cs typeface="Clear Sans Light" panose="020B0303030202020304" pitchFamily="34" charset="0"/>
                  <a:sym typeface="Times New Roman" panose="02020603050405020304" pitchFamily="18" charset="0"/>
                </a:rPr>
                <a:t>velit</a:t>
              </a:r>
              <a:r>
                <a:rPr lang="en-US" sz="1265">
                  <a:solidFill>
                    <a:schemeClr val="bg1">
                      <a:lumMod val="50000"/>
                    </a:schemeClr>
                  </a:solidFill>
                  <a:latin typeface="Times New Roman" panose="02020603050405020304" pitchFamily="18" charset="0"/>
                  <a:ea typeface="微软雅黑" panose="020B0503020204020204" pitchFamily="34" charset="-122"/>
                  <a:cs typeface="Clear Sans Light" panose="020B0303030202020304" pitchFamily="34" charset="0"/>
                  <a:sym typeface="Times New Roman" panose="02020603050405020304" pitchFamily="18" charset="0"/>
                </a:rPr>
                <a:t> </a:t>
              </a:r>
              <a:endParaRPr lang="en-US" sz="1265">
                <a:solidFill>
                  <a:schemeClr val="bg1">
                    <a:lumMod val="50000"/>
                  </a:schemeClr>
                </a:solidFill>
                <a:latin typeface="Times New Roman" panose="02020603050405020304" pitchFamily="18" charset="0"/>
                <a:ea typeface="微软雅黑" panose="020B0503020204020204" pitchFamily="34" charset="-122"/>
                <a:cs typeface="Clear Sans Light" panose="020B0303030202020304" pitchFamily="34" charset="0"/>
                <a:sym typeface="Times New Roman" panose="02020603050405020304" pitchFamily="18" charset="0"/>
              </a:endParaRPr>
            </a:p>
          </p:txBody>
        </p:sp>
        <p:sp>
          <p:nvSpPr>
            <p:cNvPr id="48" name="TextBox 47"/>
            <p:cNvSpPr txBox="1"/>
            <p:nvPr/>
          </p:nvSpPr>
          <p:spPr>
            <a:xfrm>
              <a:off x="9028198" y="2102629"/>
              <a:ext cx="1762753" cy="371906"/>
            </a:xfrm>
            <a:prstGeom prst="rect">
              <a:avLst/>
            </a:prstGeom>
            <a:noFill/>
          </p:spPr>
          <p:txBody>
            <a:bodyPr wrap="square" rtlCol="0" anchor="ctr">
              <a:spAutoFit/>
            </a:bodyPr>
            <a:lstStyle/>
            <a:p>
              <a:pPr>
                <a:lnSpc>
                  <a:spcPct val="150000"/>
                </a:lnSpc>
              </a:pPr>
              <a:r>
                <a:rPr lang="en-US" sz="1475" b="1">
                  <a:solidFill>
                    <a:schemeClr val="tx1">
                      <a:lumMod val="65000"/>
                      <a:lumOff val="35000"/>
                    </a:schemeClr>
                  </a:solidFill>
                  <a:latin typeface="Times New Roman" panose="02020603050405020304" pitchFamily="18" charset="0"/>
                  <a:ea typeface="微软雅黑" panose="020B0503020204020204" pitchFamily="34" charset="-122"/>
                  <a:cs typeface="Clear Sans" panose="020B0503030202020304" pitchFamily="34" charset="0"/>
                  <a:sym typeface="Times New Roman" panose="02020603050405020304" pitchFamily="18" charset="0"/>
                </a:rPr>
                <a:t>Writing</a:t>
              </a:r>
              <a:endParaRPr lang="en-US" sz="1475" b="1">
                <a:solidFill>
                  <a:schemeClr val="tx1">
                    <a:lumMod val="65000"/>
                    <a:lumOff val="35000"/>
                  </a:schemeClr>
                </a:solidFill>
                <a:latin typeface="Times New Roman" panose="02020603050405020304" pitchFamily="18" charset="0"/>
                <a:ea typeface="微软雅黑" panose="020B0503020204020204" pitchFamily="34" charset="-122"/>
                <a:cs typeface="Clear Sans" panose="020B0503030202020304" pitchFamily="34" charset="0"/>
                <a:sym typeface="Times New Roman" panose="02020603050405020304" pitchFamily="18" charset="0"/>
              </a:endParaRPr>
            </a:p>
          </p:txBody>
        </p:sp>
      </p:grpSp>
      <p:grpSp>
        <p:nvGrpSpPr>
          <p:cNvPr id="58" name="Group 57"/>
          <p:cNvGrpSpPr/>
          <p:nvPr/>
        </p:nvGrpSpPr>
        <p:grpSpPr>
          <a:xfrm>
            <a:off x="9361647" y="3702699"/>
            <a:ext cx="760352" cy="760352"/>
            <a:chOff x="8876381" y="3510900"/>
            <a:chExt cx="720966" cy="720966"/>
          </a:xfrm>
        </p:grpSpPr>
        <p:sp>
          <p:nvSpPr>
            <p:cNvPr id="59" name="Rounded Rectangle 58"/>
            <p:cNvSpPr/>
            <p:nvPr/>
          </p:nvSpPr>
          <p:spPr>
            <a:xfrm>
              <a:off x="8876381" y="3510900"/>
              <a:ext cx="720966" cy="720966"/>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ea typeface="微软雅黑" panose="020B0503020204020204" pitchFamily="34" charset="-122"/>
                <a:sym typeface="Times New Roman" panose="02020603050405020304" pitchFamily="18" charset="0"/>
              </a:endParaRPr>
            </a:p>
          </p:txBody>
        </p:sp>
        <p:grpSp>
          <p:nvGrpSpPr>
            <p:cNvPr id="60" name="Group 59"/>
            <p:cNvGrpSpPr/>
            <p:nvPr/>
          </p:nvGrpSpPr>
          <p:grpSpPr>
            <a:xfrm>
              <a:off x="9006511" y="3629508"/>
              <a:ext cx="447462" cy="496920"/>
              <a:chOff x="7502526" y="2405063"/>
              <a:chExt cx="301625" cy="334964"/>
            </a:xfrm>
            <a:solidFill>
              <a:schemeClr val="bg1"/>
            </a:solidFill>
          </p:grpSpPr>
          <p:sp>
            <p:nvSpPr>
              <p:cNvPr id="61" name="Freeform 112"/>
              <p:cNvSpPr/>
              <p:nvPr/>
            </p:nvSpPr>
            <p:spPr bwMode="auto">
              <a:xfrm>
                <a:off x="7708901" y="2405063"/>
                <a:ext cx="95250" cy="90488"/>
              </a:xfrm>
              <a:custGeom>
                <a:avLst/>
                <a:gdLst>
                  <a:gd name="T0" fmla="*/ 19 w 25"/>
                  <a:gd name="T1" fmla="*/ 24 h 24"/>
                  <a:gd name="T2" fmla="*/ 21 w 25"/>
                  <a:gd name="T3" fmla="*/ 22 h 24"/>
                  <a:gd name="T4" fmla="*/ 19 w 25"/>
                  <a:gd name="T5" fmla="*/ 4 h 24"/>
                  <a:gd name="T6" fmla="*/ 0 w 25"/>
                  <a:gd name="T7" fmla="*/ 7 h 24"/>
                  <a:gd name="T8" fmla="*/ 0 w 25"/>
                  <a:gd name="T9" fmla="*/ 8 h 24"/>
                  <a:gd name="T10" fmla="*/ 19 w 25"/>
                  <a:gd name="T11" fmla="*/ 24 h 24"/>
                </a:gdLst>
                <a:ahLst/>
                <a:cxnLst>
                  <a:cxn ang="0">
                    <a:pos x="T0" y="T1"/>
                  </a:cxn>
                  <a:cxn ang="0">
                    <a:pos x="T2" y="T3"/>
                  </a:cxn>
                  <a:cxn ang="0">
                    <a:pos x="T4" y="T5"/>
                  </a:cxn>
                  <a:cxn ang="0">
                    <a:pos x="T6" y="T7"/>
                  </a:cxn>
                  <a:cxn ang="0">
                    <a:pos x="T8" y="T9"/>
                  </a:cxn>
                  <a:cxn ang="0">
                    <a:pos x="T10" y="T11"/>
                  </a:cxn>
                </a:cxnLst>
                <a:rect l="0" t="0" r="r" b="b"/>
                <a:pathLst>
                  <a:path w="25" h="24">
                    <a:moveTo>
                      <a:pt x="19" y="24"/>
                    </a:moveTo>
                    <a:cubicBezTo>
                      <a:pt x="20" y="23"/>
                      <a:pt x="20" y="23"/>
                      <a:pt x="21" y="22"/>
                    </a:cubicBezTo>
                    <a:cubicBezTo>
                      <a:pt x="25" y="17"/>
                      <a:pt x="24" y="8"/>
                      <a:pt x="19" y="4"/>
                    </a:cubicBezTo>
                    <a:cubicBezTo>
                      <a:pt x="13" y="0"/>
                      <a:pt x="5" y="1"/>
                      <a:pt x="0" y="7"/>
                    </a:cubicBezTo>
                    <a:cubicBezTo>
                      <a:pt x="0" y="7"/>
                      <a:pt x="0" y="7"/>
                      <a:pt x="0" y="8"/>
                    </a:cubicBezTo>
                    <a:cubicBezTo>
                      <a:pt x="8" y="11"/>
                      <a:pt x="15" y="17"/>
                      <a:pt x="19" y="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lstStyle/>
              <a:p>
                <a:endParaRPr 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62" name="Freeform 113"/>
              <p:cNvSpPr>
                <a:spLocks noEditPoints="1"/>
              </p:cNvSpPr>
              <p:nvPr/>
            </p:nvSpPr>
            <p:spPr bwMode="auto">
              <a:xfrm>
                <a:off x="7518404" y="2438402"/>
                <a:ext cx="274638" cy="301625"/>
              </a:xfrm>
              <a:custGeom>
                <a:avLst/>
                <a:gdLst>
                  <a:gd name="T0" fmla="*/ 43 w 73"/>
                  <a:gd name="T1" fmla="*/ 0 h 80"/>
                  <a:gd name="T2" fmla="*/ 42 w 73"/>
                  <a:gd name="T3" fmla="*/ 0 h 80"/>
                  <a:gd name="T4" fmla="*/ 42 w 73"/>
                  <a:gd name="T5" fmla="*/ 0 h 80"/>
                  <a:gd name="T6" fmla="*/ 41 w 73"/>
                  <a:gd name="T7" fmla="*/ 0 h 80"/>
                  <a:gd name="T8" fmla="*/ 41 w 73"/>
                  <a:gd name="T9" fmla="*/ 0 h 80"/>
                  <a:gd name="T10" fmla="*/ 40 w 73"/>
                  <a:gd name="T11" fmla="*/ 0 h 80"/>
                  <a:gd name="T12" fmla="*/ 40 w 73"/>
                  <a:gd name="T13" fmla="*/ 0 h 80"/>
                  <a:gd name="T14" fmla="*/ 39 w 73"/>
                  <a:gd name="T15" fmla="*/ 0 h 80"/>
                  <a:gd name="T16" fmla="*/ 39 w 73"/>
                  <a:gd name="T17" fmla="*/ 0 h 80"/>
                  <a:gd name="T18" fmla="*/ 38 w 73"/>
                  <a:gd name="T19" fmla="*/ 0 h 80"/>
                  <a:gd name="T20" fmla="*/ 38 w 73"/>
                  <a:gd name="T21" fmla="*/ 0 h 80"/>
                  <a:gd name="T22" fmla="*/ 37 w 73"/>
                  <a:gd name="T23" fmla="*/ 0 h 80"/>
                  <a:gd name="T24" fmla="*/ 36 w 73"/>
                  <a:gd name="T25" fmla="*/ 0 h 80"/>
                  <a:gd name="T26" fmla="*/ 35 w 73"/>
                  <a:gd name="T27" fmla="*/ 0 h 80"/>
                  <a:gd name="T28" fmla="*/ 34 w 73"/>
                  <a:gd name="T29" fmla="*/ 0 h 80"/>
                  <a:gd name="T30" fmla="*/ 33 w 73"/>
                  <a:gd name="T31" fmla="*/ 0 h 80"/>
                  <a:gd name="T32" fmla="*/ 32 w 73"/>
                  <a:gd name="T33" fmla="*/ 0 h 80"/>
                  <a:gd name="T34" fmla="*/ 32 w 73"/>
                  <a:gd name="T35" fmla="*/ 0 h 80"/>
                  <a:gd name="T36" fmla="*/ 32 w 73"/>
                  <a:gd name="T37" fmla="*/ 0 h 80"/>
                  <a:gd name="T38" fmla="*/ 32 w 73"/>
                  <a:gd name="T39" fmla="*/ 0 h 80"/>
                  <a:gd name="T40" fmla="*/ 31 w 73"/>
                  <a:gd name="T41" fmla="*/ 0 h 80"/>
                  <a:gd name="T42" fmla="*/ 31 w 73"/>
                  <a:gd name="T43" fmla="*/ 0 h 80"/>
                  <a:gd name="T44" fmla="*/ 30 w 73"/>
                  <a:gd name="T45" fmla="*/ 0 h 80"/>
                  <a:gd name="T46" fmla="*/ 0 w 73"/>
                  <a:gd name="T47" fmla="*/ 37 h 80"/>
                  <a:gd name="T48" fmla="*/ 12 w 73"/>
                  <a:gd name="T49" fmla="*/ 64 h 80"/>
                  <a:gd name="T50" fmla="*/ 7 w 73"/>
                  <a:gd name="T51" fmla="*/ 69 h 80"/>
                  <a:gd name="T52" fmla="*/ 7 w 73"/>
                  <a:gd name="T53" fmla="*/ 77 h 80"/>
                  <a:gd name="T54" fmla="*/ 14 w 73"/>
                  <a:gd name="T55" fmla="*/ 77 h 80"/>
                  <a:gd name="T56" fmla="*/ 21 w 73"/>
                  <a:gd name="T57" fmla="*/ 70 h 80"/>
                  <a:gd name="T58" fmla="*/ 36 w 73"/>
                  <a:gd name="T59" fmla="*/ 73 h 80"/>
                  <a:gd name="T60" fmla="*/ 52 w 73"/>
                  <a:gd name="T61" fmla="*/ 70 h 80"/>
                  <a:gd name="T62" fmla="*/ 58 w 73"/>
                  <a:gd name="T63" fmla="*/ 77 h 80"/>
                  <a:gd name="T64" fmla="*/ 66 w 73"/>
                  <a:gd name="T65" fmla="*/ 77 h 80"/>
                  <a:gd name="T66" fmla="*/ 66 w 73"/>
                  <a:gd name="T67" fmla="*/ 69 h 80"/>
                  <a:gd name="T68" fmla="*/ 61 w 73"/>
                  <a:gd name="T69" fmla="*/ 64 h 80"/>
                  <a:gd name="T70" fmla="*/ 73 w 73"/>
                  <a:gd name="T71" fmla="*/ 37 h 80"/>
                  <a:gd name="T72" fmla="*/ 43 w 73"/>
                  <a:gd name="T73" fmla="*/ 0 h 80"/>
                  <a:gd name="T74" fmla="*/ 36 w 73"/>
                  <a:gd name="T75" fmla="*/ 65 h 80"/>
                  <a:gd name="T76" fmla="*/ 8 w 73"/>
                  <a:gd name="T77" fmla="*/ 37 h 80"/>
                  <a:gd name="T78" fmla="*/ 36 w 73"/>
                  <a:gd name="T79" fmla="*/ 8 h 80"/>
                  <a:gd name="T80" fmla="*/ 64 w 73"/>
                  <a:gd name="T81" fmla="*/ 37 h 80"/>
                  <a:gd name="T82" fmla="*/ 36 w 73"/>
                  <a:gd name="T83" fmla="*/ 65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3" h="80">
                    <a:moveTo>
                      <a:pt x="43" y="0"/>
                    </a:moveTo>
                    <a:cubicBezTo>
                      <a:pt x="42" y="0"/>
                      <a:pt x="42" y="0"/>
                      <a:pt x="42" y="0"/>
                    </a:cubicBezTo>
                    <a:cubicBezTo>
                      <a:pt x="42" y="0"/>
                      <a:pt x="42" y="0"/>
                      <a:pt x="42" y="0"/>
                    </a:cubicBezTo>
                    <a:cubicBezTo>
                      <a:pt x="42" y="0"/>
                      <a:pt x="41" y="0"/>
                      <a:pt x="41" y="0"/>
                    </a:cubicBezTo>
                    <a:cubicBezTo>
                      <a:pt x="41" y="0"/>
                      <a:pt x="41" y="0"/>
                      <a:pt x="41" y="0"/>
                    </a:cubicBezTo>
                    <a:cubicBezTo>
                      <a:pt x="41" y="0"/>
                      <a:pt x="40" y="0"/>
                      <a:pt x="40" y="0"/>
                    </a:cubicBezTo>
                    <a:cubicBezTo>
                      <a:pt x="40" y="0"/>
                      <a:pt x="40" y="0"/>
                      <a:pt x="40" y="0"/>
                    </a:cubicBezTo>
                    <a:cubicBezTo>
                      <a:pt x="40" y="0"/>
                      <a:pt x="39" y="0"/>
                      <a:pt x="39" y="0"/>
                    </a:cubicBezTo>
                    <a:cubicBezTo>
                      <a:pt x="39" y="0"/>
                      <a:pt x="39" y="0"/>
                      <a:pt x="39" y="0"/>
                    </a:cubicBezTo>
                    <a:cubicBezTo>
                      <a:pt x="39" y="0"/>
                      <a:pt x="38" y="0"/>
                      <a:pt x="38" y="0"/>
                    </a:cubicBezTo>
                    <a:cubicBezTo>
                      <a:pt x="38" y="0"/>
                      <a:pt x="38" y="0"/>
                      <a:pt x="38" y="0"/>
                    </a:cubicBezTo>
                    <a:cubicBezTo>
                      <a:pt x="38" y="0"/>
                      <a:pt x="38" y="0"/>
                      <a:pt x="37" y="0"/>
                    </a:cubicBezTo>
                    <a:cubicBezTo>
                      <a:pt x="37" y="0"/>
                      <a:pt x="37" y="0"/>
                      <a:pt x="36" y="0"/>
                    </a:cubicBezTo>
                    <a:cubicBezTo>
                      <a:pt x="36" y="0"/>
                      <a:pt x="36" y="0"/>
                      <a:pt x="35" y="0"/>
                    </a:cubicBezTo>
                    <a:cubicBezTo>
                      <a:pt x="35" y="0"/>
                      <a:pt x="35" y="0"/>
                      <a:pt x="34" y="0"/>
                    </a:cubicBezTo>
                    <a:cubicBezTo>
                      <a:pt x="34" y="0"/>
                      <a:pt x="34" y="0"/>
                      <a:pt x="33" y="0"/>
                    </a:cubicBezTo>
                    <a:cubicBezTo>
                      <a:pt x="33" y="0"/>
                      <a:pt x="33" y="0"/>
                      <a:pt x="32" y="0"/>
                    </a:cubicBezTo>
                    <a:cubicBezTo>
                      <a:pt x="32" y="0"/>
                      <a:pt x="32" y="0"/>
                      <a:pt x="32" y="0"/>
                    </a:cubicBezTo>
                    <a:cubicBezTo>
                      <a:pt x="32" y="0"/>
                      <a:pt x="32" y="0"/>
                      <a:pt x="32" y="0"/>
                    </a:cubicBezTo>
                    <a:cubicBezTo>
                      <a:pt x="32" y="0"/>
                      <a:pt x="32" y="0"/>
                      <a:pt x="32" y="0"/>
                    </a:cubicBezTo>
                    <a:cubicBezTo>
                      <a:pt x="31" y="0"/>
                      <a:pt x="31" y="0"/>
                      <a:pt x="31" y="0"/>
                    </a:cubicBezTo>
                    <a:cubicBezTo>
                      <a:pt x="31" y="0"/>
                      <a:pt x="31" y="0"/>
                      <a:pt x="31" y="0"/>
                    </a:cubicBezTo>
                    <a:cubicBezTo>
                      <a:pt x="30" y="0"/>
                      <a:pt x="30" y="0"/>
                      <a:pt x="30" y="0"/>
                    </a:cubicBezTo>
                    <a:cubicBezTo>
                      <a:pt x="13" y="4"/>
                      <a:pt x="0" y="19"/>
                      <a:pt x="0" y="37"/>
                    </a:cubicBezTo>
                    <a:cubicBezTo>
                      <a:pt x="0" y="47"/>
                      <a:pt x="4" y="57"/>
                      <a:pt x="12" y="64"/>
                    </a:cubicBezTo>
                    <a:cubicBezTo>
                      <a:pt x="7" y="69"/>
                      <a:pt x="7" y="69"/>
                      <a:pt x="7" y="69"/>
                    </a:cubicBezTo>
                    <a:cubicBezTo>
                      <a:pt x="4" y="71"/>
                      <a:pt x="5" y="77"/>
                      <a:pt x="7" y="77"/>
                    </a:cubicBezTo>
                    <a:cubicBezTo>
                      <a:pt x="9" y="79"/>
                      <a:pt x="12" y="79"/>
                      <a:pt x="14" y="77"/>
                    </a:cubicBezTo>
                    <a:cubicBezTo>
                      <a:pt x="16" y="75"/>
                      <a:pt x="20" y="72"/>
                      <a:pt x="21" y="70"/>
                    </a:cubicBezTo>
                    <a:cubicBezTo>
                      <a:pt x="25" y="72"/>
                      <a:pt x="31" y="73"/>
                      <a:pt x="36" y="73"/>
                    </a:cubicBezTo>
                    <a:cubicBezTo>
                      <a:pt x="42" y="73"/>
                      <a:pt x="47" y="72"/>
                      <a:pt x="52" y="70"/>
                    </a:cubicBezTo>
                    <a:cubicBezTo>
                      <a:pt x="53" y="72"/>
                      <a:pt x="57" y="75"/>
                      <a:pt x="58" y="77"/>
                    </a:cubicBezTo>
                    <a:cubicBezTo>
                      <a:pt x="62" y="80"/>
                      <a:pt x="65" y="77"/>
                      <a:pt x="66" y="77"/>
                    </a:cubicBezTo>
                    <a:cubicBezTo>
                      <a:pt x="68" y="74"/>
                      <a:pt x="68" y="71"/>
                      <a:pt x="66" y="69"/>
                    </a:cubicBezTo>
                    <a:cubicBezTo>
                      <a:pt x="61" y="64"/>
                      <a:pt x="61" y="64"/>
                      <a:pt x="61" y="64"/>
                    </a:cubicBezTo>
                    <a:cubicBezTo>
                      <a:pt x="68" y="57"/>
                      <a:pt x="73" y="47"/>
                      <a:pt x="73" y="37"/>
                    </a:cubicBezTo>
                    <a:cubicBezTo>
                      <a:pt x="73" y="19"/>
                      <a:pt x="60" y="4"/>
                      <a:pt x="43" y="0"/>
                    </a:cubicBezTo>
                    <a:close/>
                    <a:moveTo>
                      <a:pt x="36" y="65"/>
                    </a:moveTo>
                    <a:cubicBezTo>
                      <a:pt x="21" y="65"/>
                      <a:pt x="8" y="52"/>
                      <a:pt x="8" y="37"/>
                    </a:cubicBezTo>
                    <a:cubicBezTo>
                      <a:pt x="8" y="21"/>
                      <a:pt x="21" y="8"/>
                      <a:pt x="36" y="8"/>
                    </a:cubicBezTo>
                    <a:cubicBezTo>
                      <a:pt x="52" y="8"/>
                      <a:pt x="64" y="21"/>
                      <a:pt x="64" y="37"/>
                    </a:cubicBezTo>
                    <a:cubicBezTo>
                      <a:pt x="64" y="52"/>
                      <a:pt x="52" y="65"/>
                      <a:pt x="36" y="6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lstStyle/>
              <a:p>
                <a:endParaRPr 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63" name="Freeform 114"/>
              <p:cNvSpPr/>
              <p:nvPr/>
            </p:nvSpPr>
            <p:spPr bwMode="auto">
              <a:xfrm>
                <a:off x="7502526" y="2405063"/>
                <a:ext cx="98425" cy="90488"/>
              </a:xfrm>
              <a:custGeom>
                <a:avLst/>
                <a:gdLst>
                  <a:gd name="T0" fmla="*/ 6 w 26"/>
                  <a:gd name="T1" fmla="*/ 24 h 24"/>
                  <a:gd name="T2" fmla="*/ 26 w 26"/>
                  <a:gd name="T3" fmla="*/ 8 h 24"/>
                  <a:gd name="T4" fmla="*/ 25 w 26"/>
                  <a:gd name="T5" fmla="*/ 7 h 24"/>
                  <a:gd name="T6" fmla="*/ 7 w 26"/>
                  <a:gd name="T7" fmla="*/ 4 h 24"/>
                  <a:gd name="T8" fmla="*/ 5 w 26"/>
                  <a:gd name="T9" fmla="*/ 22 h 24"/>
                  <a:gd name="T10" fmla="*/ 6 w 26"/>
                  <a:gd name="T11" fmla="*/ 24 h 24"/>
                </a:gdLst>
                <a:ahLst/>
                <a:cxnLst>
                  <a:cxn ang="0">
                    <a:pos x="T0" y="T1"/>
                  </a:cxn>
                  <a:cxn ang="0">
                    <a:pos x="T2" y="T3"/>
                  </a:cxn>
                  <a:cxn ang="0">
                    <a:pos x="T4" y="T5"/>
                  </a:cxn>
                  <a:cxn ang="0">
                    <a:pos x="T6" y="T7"/>
                  </a:cxn>
                  <a:cxn ang="0">
                    <a:pos x="T8" y="T9"/>
                  </a:cxn>
                  <a:cxn ang="0">
                    <a:pos x="T10" y="T11"/>
                  </a:cxn>
                </a:cxnLst>
                <a:rect l="0" t="0" r="r" b="b"/>
                <a:pathLst>
                  <a:path w="26" h="24">
                    <a:moveTo>
                      <a:pt x="6" y="24"/>
                    </a:moveTo>
                    <a:cubicBezTo>
                      <a:pt x="11" y="17"/>
                      <a:pt x="18" y="11"/>
                      <a:pt x="26" y="8"/>
                    </a:cubicBezTo>
                    <a:cubicBezTo>
                      <a:pt x="26" y="7"/>
                      <a:pt x="25" y="7"/>
                      <a:pt x="25" y="7"/>
                    </a:cubicBezTo>
                    <a:cubicBezTo>
                      <a:pt x="21" y="1"/>
                      <a:pt x="13" y="0"/>
                      <a:pt x="7" y="4"/>
                    </a:cubicBezTo>
                    <a:cubicBezTo>
                      <a:pt x="1" y="8"/>
                      <a:pt x="0" y="17"/>
                      <a:pt x="5" y="22"/>
                    </a:cubicBezTo>
                    <a:cubicBezTo>
                      <a:pt x="5" y="23"/>
                      <a:pt x="6" y="23"/>
                      <a:pt x="6" y="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lstStyle/>
              <a:p>
                <a:endParaRPr 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64" name="Freeform 115"/>
              <p:cNvSpPr/>
              <p:nvPr/>
            </p:nvSpPr>
            <p:spPr bwMode="auto">
              <a:xfrm>
                <a:off x="7650163" y="2476501"/>
                <a:ext cx="11113" cy="44450"/>
              </a:xfrm>
              <a:custGeom>
                <a:avLst/>
                <a:gdLst>
                  <a:gd name="T0" fmla="*/ 1 w 3"/>
                  <a:gd name="T1" fmla="*/ 12 h 12"/>
                  <a:gd name="T2" fmla="*/ 3 w 3"/>
                  <a:gd name="T3" fmla="*/ 10 h 12"/>
                  <a:gd name="T4" fmla="*/ 3 w 3"/>
                  <a:gd name="T5" fmla="*/ 2 h 12"/>
                  <a:gd name="T6" fmla="*/ 1 w 3"/>
                  <a:gd name="T7" fmla="*/ 0 h 12"/>
                  <a:gd name="T8" fmla="*/ 0 w 3"/>
                  <a:gd name="T9" fmla="*/ 2 h 12"/>
                  <a:gd name="T10" fmla="*/ 0 w 3"/>
                  <a:gd name="T11" fmla="*/ 10 h 12"/>
                  <a:gd name="T12" fmla="*/ 1 w 3"/>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3" h="12">
                    <a:moveTo>
                      <a:pt x="1" y="12"/>
                    </a:moveTo>
                    <a:cubicBezTo>
                      <a:pt x="2" y="12"/>
                      <a:pt x="3" y="11"/>
                      <a:pt x="3" y="10"/>
                    </a:cubicBezTo>
                    <a:cubicBezTo>
                      <a:pt x="3" y="2"/>
                      <a:pt x="3" y="2"/>
                      <a:pt x="3" y="2"/>
                    </a:cubicBezTo>
                    <a:cubicBezTo>
                      <a:pt x="3" y="1"/>
                      <a:pt x="2" y="0"/>
                      <a:pt x="1" y="0"/>
                    </a:cubicBezTo>
                    <a:cubicBezTo>
                      <a:pt x="0" y="0"/>
                      <a:pt x="0" y="1"/>
                      <a:pt x="0" y="2"/>
                    </a:cubicBezTo>
                    <a:cubicBezTo>
                      <a:pt x="0" y="10"/>
                      <a:pt x="0" y="10"/>
                      <a:pt x="0" y="10"/>
                    </a:cubicBezTo>
                    <a:cubicBezTo>
                      <a:pt x="0" y="11"/>
                      <a:pt x="0" y="12"/>
                      <a:pt x="1"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lstStyle/>
              <a:p>
                <a:endParaRPr 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65" name="Freeform 116"/>
              <p:cNvSpPr/>
              <p:nvPr/>
            </p:nvSpPr>
            <p:spPr bwMode="auto">
              <a:xfrm>
                <a:off x="7551738" y="2570163"/>
                <a:ext cx="44450" cy="11113"/>
              </a:xfrm>
              <a:custGeom>
                <a:avLst/>
                <a:gdLst>
                  <a:gd name="T0" fmla="*/ 10 w 12"/>
                  <a:gd name="T1" fmla="*/ 0 h 3"/>
                  <a:gd name="T2" fmla="*/ 2 w 12"/>
                  <a:gd name="T3" fmla="*/ 0 h 3"/>
                  <a:gd name="T4" fmla="*/ 0 w 12"/>
                  <a:gd name="T5" fmla="*/ 2 h 3"/>
                  <a:gd name="T6" fmla="*/ 2 w 12"/>
                  <a:gd name="T7" fmla="*/ 3 h 3"/>
                  <a:gd name="T8" fmla="*/ 10 w 12"/>
                  <a:gd name="T9" fmla="*/ 3 h 3"/>
                  <a:gd name="T10" fmla="*/ 12 w 12"/>
                  <a:gd name="T11" fmla="*/ 2 h 3"/>
                  <a:gd name="T12" fmla="*/ 10 w 12"/>
                  <a:gd name="T13" fmla="*/ 0 h 3"/>
                </a:gdLst>
                <a:ahLst/>
                <a:cxnLst>
                  <a:cxn ang="0">
                    <a:pos x="T0" y="T1"/>
                  </a:cxn>
                  <a:cxn ang="0">
                    <a:pos x="T2" y="T3"/>
                  </a:cxn>
                  <a:cxn ang="0">
                    <a:pos x="T4" y="T5"/>
                  </a:cxn>
                  <a:cxn ang="0">
                    <a:pos x="T6" y="T7"/>
                  </a:cxn>
                  <a:cxn ang="0">
                    <a:pos x="T8" y="T9"/>
                  </a:cxn>
                  <a:cxn ang="0">
                    <a:pos x="T10" y="T11"/>
                  </a:cxn>
                  <a:cxn ang="0">
                    <a:pos x="T12" y="T13"/>
                  </a:cxn>
                </a:cxnLst>
                <a:rect l="0" t="0" r="r" b="b"/>
                <a:pathLst>
                  <a:path w="12" h="3">
                    <a:moveTo>
                      <a:pt x="10" y="0"/>
                    </a:moveTo>
                    <a:cubicBezTo>
                      <a:pt x="2" y="0"/>
                      <a:pt x="2" y="0"/>
                      <a:pt x="2" y="0"/>
                    </a:cubicBezTo>
                    <a:cubicBezTo>
                      <a:pt x="1" y="0"/>
                      <a:pt x="0" y="1"/>
                      <a:pt x="0" y="2"/>
                    </a:cubicBezTo>
                    <a:cubicBezTo>
                      <a:pt x="0" y="3"/>
                      <a:pt x="1" y="3"/>
                      <a:pt x="2" y="3"/>
                    </a:cubicBezTo>
                    <a:cubicBezTo>
                      <a:pt x="10" y="3"/>
                      <a:pt x="10" y="3"/>
                      <a:pt x="10" y="3"/>
                    </a:cubicBezTo>
                    <a:cubicBezTo>
                      <a:pt x="11" y="3"/>
                      <a:pt x="12" y="3"/>
                      <a:pt x="12" y="2"/>
                    </a:cubicBezTo>
                    <a:cubicBezTo>
                      <a:pt x="12" y="1"/>
                      <a:pt x="11" y="0"/>
                      <a:pt x="1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lstStyle/>
              <a:p>
                <a:endParaRPr 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66" name="Freeform 117"/>
              <p:cNvSpPr/>
              <p:nvPr/>
            </p:nvSpPr>
            <p:spPr bwMode="auto">
              <a:xfrm>
                <a:off x="7708901" y="2570163"/>
                <a:ext cx="46038" cy="11113"/>
              </a:xfrm>
              <a:custGeom>
                <a:avLst/>
                <a:gdLst>
                  <a:gd name="T0" fmla="*/ 10 w 12"/>
                  <a:gd name="T1" fmla="*/ 0 h 3"/>
                  <a:gd name="T2" fmla="*/ 2 w 12"/>
                  <a:gd name="T3" fmla="*/ 0 h 3"/>
                  <a:gd name="T4" fmla="*/ 0 w 12"/>
                  <a:gd name="T5" fmla="*/ 2 h 3"/>
                  <a:gd name="T6" fmla="*/ 2 w 12"/>
                  <a:gd name="T7" fmla="*/ 3 h 3"/>
                  <a:gd name="T8" fmla="*/ 10 w 12"/>
                  <a:gd name="T9" fmla="*/ 3 h 3"/>
                  <a:gd name="T10" fmla="*/ 12 w 12"/>
                  <a:gd name="T11" fmla="*/ 2 h 3"/>
                  <a:gd name="T12" fmla="*/ 10 w 12"/>
                  <a:gd name="T13" fmla="*/ 0 h 3"/>
                </a:gdLst>
                <a:ahLst/>
                <a:cxnLst>
                  <a:cxn ang="0">
                    <a:pos x="T0" y="T1"/>
                  </a:cxn>
                  <a:cxn ang="0">
                    <a:pos x="T2" y="T3"/>
                  </a:cxn>
                  <a:cxn ang="0">
                    <a:pos x="T4" y="T5"/>
                  </a:cxn>
                  <a:cxn ang="0">
                    <a:pos x="T6" y="T7"/>
                  </a:cxn>
                  <a:cxn ang="0">
                    <a:pos x="T8" y="T9"/>
                  </a:cxn>
                  <a:cxn ang="0">
                    <a:pos x="T10" y="T11"/>
                  </a:cxn>
                  <a:cxn ang="0">
                    <a:pos x="T12" y="T13"/>
                  </a:cxn>
                </a:cxnLst>
                <a:rect l="0" t="0" r="r" b="b"/>
                <a:pathLst>
                  <a:path w="12" h="3">
                    <a:moveTo>
                      <a:pt x="10" y="0"/>
                    </a:moveTo>
                    <a:cubicBezTo>
                      <a:pt x="2" y="0"/>
                      <a:pt x="2" y="0"/>
                      <a:pt x="2" y="0"/>
                    </a:cubicBezTo>
                    <a:cubicBezTo>
                      <a:pt x="1" y="0"/>
                      <a:pt x="0" y="1"/>
                      <a:pt x="0" y="2"/>
                    </a:cubicBezTo>
                    <a:cubicBezTo>
                      <a:pt x="0" y="3"/>
                      <a:pt x="1" y="3"/>
                      <a:pt x="2" y="3"/>
                    </a:cubicBezTo>
                    <a:cubicBezTo>
                      <a:pt x="10" y="3"/>
                      <a:pt x="10" y="3"/>
                      <a:pt x="10" y="3"/>
                    </a:cubicBezTo>
                    <a:cubicBezTo>
                      <a:pt x="11" y="3"/>
                      <a:pt x="12" y="3"/>
                      <a:pt x="12" y="2"/>
                    </a:cubicBezTo>
                    <a:cubicBezTo>
                      <a:pt x="12" y="1"/>
                      <a:pt x="11" y="0"/>
                      <a:pt x="1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lstStyle/>
              <a:p>
                <a:endParaRPr 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67" name="Freeform 118"/>
              <p:cNvSpPr/>
              <p:nvPr/>
            </p:nvSpPr>
            <p:spPr bwMode="auto">
              <a:xfrm>
                <a:off x="7650163" y="2633663"/>
                <a:ext cx="11113" cy="46038"/>
              </a:xfrm>
              <a:custGeom>
                <a:avLst/>
                <a:gdLst>
                  <a:gd name="T0" fmla="*/ 1 w 3"/>
                  <a:gd name="T1" fmla="*/ 0 h 12"/>
                  <a:gd name="T2" fmla="*/ 0 w 3"/>
                  <a:gd name="T3" fmla="*/ 1 h 12"/>
                  <a:gd name="T4" fmla="*/ 0 w 3"/>
                  <a:gd name="T5" fmla="*/ 10 h 12"/>
                  <a:gd name="T6" fmla="*/ 1 w 3"/>
                  <a:gd name="T7" fmla="*/ 12 h 12"/>
                  <a:gd name="T8" fmla="*/ 3 w 3"/>
                  <a:gd name="T9" fmla="*/ 10 h 12"/>
                  <a:gd name="T10" fmla="*/ 3 w 3"/>
                  <a:gd name="T11" fmla="*/ 1 h 12"/>
                  <a:gd name="T12" fmla="*/ 1 w 3"/>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3" h="12">
                    <a:moveTo>
                      <a:pt x="1" y="0"/>
                    </a:moveTo>
                    <a:cubicBezTo>
                      <a:pt x="0" y="0"/>
                      <a:pt x="0" y="1"/>
                      <a:pt x="0" y="1"/>
                    </a:cubicBezTo>
                    <a:cubicBezTo>
                      <a:pt x="0" y="10"/>
                      <a:pt x="0" y="10"/>
                      <a:pt x="0" y="10"/>
                    </a:cubicBezTo>
                    <a:cubicBezTo>
                      <a:pt x="0" y="11"/>
                      <a:pt x="0" y="12"/>
                      <a:pt x="1" y="12"/>
                    </a:cubicBezTo>
                    <a:cubicBezTo>
                      <a:pt x="2" y="12"/>
                      <a:pt x="3" y="11"/>
                      <a:pt x="3" y="10"/>
                    </a:cubicBezTo>
                    <a:cubicBezTo>
                      <a:pt x="3" y="1"/>
                      <a:pt x="3" y="1"/>
                      <a:pt x="3" y="1"/>
                    </a:cubicBezTo>
                    <a:cubicBezTo>
                      <a:pt x="3" y="1"/>
                      <a:pt x="2"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lstStyle/>
              <a:p>
                <a:endParaRPr 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68" name="Freeform 119"/>
              <p:cNvSpPr/>
              <p:nvPr/>
            </p:nvSpPr>
            <p:spPr bwMode="auto">
              <a:xfrm>
                <a:off x="7593013" y="2506663"/>
                <a:ext cx="128588" cy="85725"/>
              </a:xfrm>
              <a:custGeom>
                <a:avLst/>
                <a:gdLst>
                  <a:gd name="T0" fmla="*/ 18 w 34"/>
                  <a:gd name="T1" fmla="*/ 18 h 23"/>
                  <a:gd name="T2" fmla="*/ 33 w 34"/>
                  <a:gd name="T3" fmla="*/ 3 h 23"/>
                  <a:gd name="T4" fmla="*/ 34 w 34"/>
                  <a:gd name="T5" fmla="*/ 2 h 23"/>
                  <a:gd name="T6" fmla="*/ 33 w 34"/>
                  <a:gd name="T7" fmla="*/ 1 h 23"/>
                  <a:gd name="T8" fmla="*/ 32 w 34"/>
                  <a:gd name="T9" fmla="*/ 0 h 23"/>
                  <a:gd name="T10" fmla="*/ 31 w 34"/>
                  <a:gd name="T11" fmla="*/ 1 h 23"/>
                  <a:gd name="T12" fmla="*/ 20 w 34"/>
                  <a:gd name="T13" fmla="*/ 12 h 23"/>
                  <a:gd name="T14" fmla="*/ 16 w 34"/>
                  <a:gd name="T15" fmla="*/ 16 h 23"/>
                  <a:gd name="T16" fmla="*/ 16 w 34"/>
                  <a:gd name="T17" fmla="*/ 16 h 23"/>
                  <a:gd name="T18" fmla="*/ 16 w 34"/>
                  <a:gd name="T19" fmla="*/ 16 h 23"/>
                  <a:gd name="T20" fmla="*/ 15 w 34"/>
                  <a:gd name="T21" fmla="*/ 15 h 23"/>
                  <a:gd name="T22" fmla="*/ 15 w 34"/>
                  <a:gd name="T23" fmla="*/ 15 h 23"/>
                  <a:gd name="T24" fmla="*/ 15 w 34"/>
                  <a:gd name="T25" fmla="*/ 15 h 23"/>
                  <a:gd name="T26" fmla="*/ 4 w 34"/>
                  <a:gd name="T27" fmla="*/ 7 h 23"/>
                  <a:gd name="T28" fmla="*/ 2 w 34"/>
                  <a:gd name="T29" fmla="*/ 6 h 23"/>
                  <a:gd name="T30" fmla="*/ 1 w 34"/>
                  <a:gd name="T31" fmla="*/ 7 h 23"/>
                  <a:gd name="T32" fmla="*/ 0 w 34"/>
                  <a:gd name="T33" fmla="*/ 9 h 23"/>
                  <a:gd name="T34" fmla="*/ 1 w 34"/>
                  <a:gd name="T35" fmla="*/ 10 h 23"/>
                  <a:gd name="T36" fmla="*/ 13 w 34"/>
                  <a:gd name="T37" fmla="*/ 19 h 23"/>
                  <a:gd name="T38" fmla="*/ 12 w 34"/>
                  <a:gd name="T39" fmla="*/ 20 h 23"/>
                  <a:gd name="T40" fmla="*/ 11 w 34"/>
                  <a:gd name="T41" fmla="*/ 21 h 23"/>
                  <a:gd name="T42" fmla="*/ 12 w 34"/>
                  <a:gd name="T43" fmla="*/ 23 h 23"/>
                  <a:gd name="T44" fmla="*/ 13 w 34"/>
                  <a:gd name="T45" fmla="*/ 23 h 23"/>
                  <a:gd name="T46" fmla="*/ 16 w 34"/>
                  <a:gd name="T47" fmla="*/ 21 h 23"/>
                  <a:gd name="T48" fmla="*/ 17 w 34"/>
                  <a:gd name="T49" fmla="*/ 22 h 23"/>
                  <a:gd name="T50" fmla="*/ 18 w 34"/>
                  <a:gd name="T51" fmla="*/ 23 h 23"/>
                  <a:gd name="T52" fmla="*/ 20 w 34"/>
                  <a:gd name="T53" fmla="*/ 23 h 23"/>
                  <a:gd name="T54" fmla="*/ 21 w 34"/>
                  <a:gd name="T55" fmla="*/ 21 h 23"/>
                  <a:gd name="T56" fmla="*/ 21 w 34"/>
                  <a:gd name="T57" fmla="*/ 19 h 23"/>
                  <a:gd name="T58" fmla="*/ 18 w 34"/>
                  <a:gd name="T59" fmla="*/ 1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4" h="23">
                    <a:moveTo>
                      <a:pt x="18" y="18"/>
                    </a:moveTo>
                    <a:cubicBezTo>
                      <a:pt x="33" y="3"/>
                      <a:pt x="33" y="3"/>
                      <a:pt x="33" y="3"/>
                    </a:cubicBezTo>
                    <a:cubicBezTo>
                      <a:pt x="33" y="3"/>
                      <a:pt x="34" y="2"/>
                      <a:pt x="34" y="2"/>
                    </a:cubicBezTo>
                    <a:cubicBezTo>
                      <a:pt x="34" y="2"/>
                      <a:pt x="33" y="1"/>
                      <a:pt x="33" y="1"/>
                    </a:cubicBezTo>
                    <a:cubicBezTo>
                      <a:pt x="33" y="1"/>
                      <a:pt x="32" y="0"/>
                      <a:pt x="32" y="0"/>
                    </a:cubicBezTo>
                    <a:cubicBezTo>
                      <a:pt x="32" y="0"/>
                      <a:pt x="31" y="1"/>
                      <a:pt x="31" y="1"/>
                    </a:cubicBezTo>
                    <a:cubicBezTo>
                      <a:pt x="20" y="12"/>
                      <a:pt x="20" y="12"/>
                      <a:pt x="20" y="12"/>
                    </a:cubicBezTo>
                    <a:cubicBezTo>
                      <a:pt x="16" y="16"/>
                      <a:pt x="16" y="16"/>
                      <a:pt x="16" y="16"/>
                    </a:cubicBezTo>
                    <a:cubicBezTo>
                      <a:pt x="16" y="16"/>
                      <a:pt x="16" y="16"/>
                      <a:pt x="16" y="16"/>
                    </a:cubicBezTo>
                    <a:cubicBezTo>
                      <a:pt x="16" y="16"/>
                      <a:pt x="16" y="16"/>
                      <a:pt x="16" y="16"/>
                    </a:cubicBezTo>
                    <a:cubicBezTo>
                      <a:pt x="15" y="15"/>
                      <a:pt x="15" y="15"/>
                      <a:pt x="15" y="15"/>
                    </a:cubicBezTo>
                    <a:cubicBezTo>
                      <a:pt x="15" y="15"/>
                      <a:pt x="15" y="15"/>
                      <a:pt x="15" y="15"/>
                    </a:cubicBezTo>
                    <a:cubicBezTo>
                      <a:pt x="15" y="15"/>
                      <a:pt x="15" y="15"/>
                      <a:pt x="15" y="15"/>
                    </a:cubicBezTo>
                    <a:cubicBezTo>
                      <a:pt x="4" y="7"/>
                      <a:pt x="4" y="7"/>
                      <a:pt x="4" y="7"/>
                    </a:cubicBezTo>
                    <a:cubicBezTo>
                      <a:pt x="3" y="6"/>
                      <a:pt x="3" y="6"/>
                      <a:pt x="2" y="6"/>
                    </a:cubicBezTo>
                    <a:cubicBezTo>
                      <a:pt x="2" y="6"/>
                      <a:pt x="1" y="7"/>
                      <a:pt x="1" y="7"/>
                    </a:cubicBezTo>
                    <a:cubicBezTo>
                      <a:pt x="0" y="8"/>
                      <a:pt x="0" y="8"/>
                      <a:pt x="0" y="9"/>
                    </a:cubicBezTo>
                    <a:cubicBezTo>
                      <a:pt x="0" y="9"/>
                      <a:pt x="1" y="10"/>
                      <a:pt x="1" y="10"/>
                    </a:cubicBezTo>
                    <a:cubicBezTo>
                      <a:pt x="13" y="19"/>
                      <a:pt x="13" y="19"/>
                      <a:pt x="13" y="19"/>
                    </a:cubicBezTo>
                    <a:cubicBezTo>
                      <a:pt x="12" y="20"/>
                      <a:pt x="12" y="20"/>
                      <a:pt x="12" y="20"/>
                    </a:cubicBezTo>
                    <a:cubicBezTo>
                      <a:pt x="11" y="21"/>
                      <a:pt x="11" y="21"/>
                      <a:pt x="11" y="21"/>
                    </a:cubicBezTo>
                    <a:cubicBezTo>
                      <a:pt x="11" y="22"/>
                      <a:pt x="11" y="22"/>
                      <a:pt x="12" y="23"/>
                    </a:cubicBezTo>
                    <a:cubicBezTo>
                      <a:pt x="12" y="23"/>
                      <a:pt x="12" y="23"/>
                      <a:pt x="13" y="23"/>
                    </a:cubicBezTo>
                    <a:cubicBezTo>
                      <a:pt x="16" y="21"/>
                      <a:pt x="16" y="21"/>
                      <a:pt x="16" y="21"/>
                    </a:cubicBezTo>
                    <a:cubicBezTo>
                      <a:pt x="17" y="22"/>
                      <a:pt x="17" y="22"/>
                      <a:pt x="17" y="22"/>
                    </a:cubicBezTo>
                    <a:cubicBezTo>
                      <a:pt x="18" y="23"/>
                      <a:pt x="18" y="23"/>
                      <a:pt x="18" y="23"/>
                    </a:cubicBezTo>
                    <a:cubicBezTo>
                      <a:pt x="18" y="23"/>
                      <a:pt x="19" y="23"/>
                      <a:pt x="20" y="23"/>
                    </a:cubicBezTo>
                    <a:cubicBezTo>
                      <a:pt x="21" y="23"/>
                      <a:pt x="22" y="22"/>
                      <a:pt x="21" y="21"/>
                    </a:cubicBezTo>
                    <a:cubicBezTo>
                      <a:pt x="21" y="20"/>
                      <a:pt x="21" y="20"/>
                      <a:pt x="21" y="19"/>
                    </a:cubicBezTo>
                    <a:lnTo>
                      <a:pt x="18" y="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lstStyle/>
              <a:p>
                <a:endParaRPr lang="en-US">
                  <a:latin typeface="Times New Roman" panose="02020603050405020304" pitchFamily="18" charset="0"/>
                  <a:ea typeface="微软雅黑" panose="020B0503020204020204" pitchFamily="34" charset="-122"/>
                  <a:sym typeface="Times New Roman" panose="02020603050405020304" pitchFamily="18" charset="0"/>
                </a:endParaRPr>
              </a:p>
            </p:txBody>
          </p:sp>
        </p:grpSp>
      </p:grpSp>
      <p:grpSp>
        <p:nvGrpSpPr>
          <p:cNvPr id="72" name="Group 71"/>
          <p:cNvGrpSpPr/>
          <p:nvPr/>
        </p:nvGrpSpPr>
        <p:grpSpPr>
          <a:xfrm>
            <a:off x="9361647" y="5583829"/>
            <a:ext cx="760352" cy="760352"/>
            <a:chOff x="8876381" y="5294588"/>
            <a:chExt cx="720966" cy="720966"/>
          </a:xfrm>
        </p:grpSpPr>
        <p:sp>
          <p:nvSpPr>
            <p:cNvPr id="73" name="Rounded Rectangle 72"/>
            <p:cNvSpPr/>
            <p:nvPr/>
          </p:nvSpPr>
          <p:spPr>
            <a:xfrm>
              <a:off x="8876381" y="5294588"/>
              <a:ext cx="720966" cy="720966"/>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74" name="Shape 1804"/>
            <p:cNvSpPr/>
            <p:nvPr/>
          </p:nvSpPr>
          <p:spPr>
            <a:xfrm>
              <a:off x="9106414" y="5482111"/>
              <a:ext cx="332569" cy="332591"/>
            </a:xfrm>
            <a:custGeom>
              <a:avLst/>
              <a:gdLst/>
              <a:ahLst/>
              <a:cxnLst>
                <a:cxn ang="0">
                  <a:pos x="wd2" y="hd2"/>
                </a:cxn>
                <a:cxn ang="5400000">
                  <a:pos x="wd2" y="hd2"/>
                </a:cxn>
                <a:cxn ang="10800000">
                  <a:pos x="wd2" y="hd2"/>
                </a:cxn>
                <a:cxn ang="16200000">
                  <a:pos x="wd2" y="hd2"/>
                </a:cxn>
              </a:cxnLst>
              <a:rect l="0" t="0" r="r" b="b"/>
              <a:pathLst>
                <a:path w="21318" h="21320" extrusionOk="0">
                  <a:moveTo>
                    <a:pt x="6122" y="19157"/>
                  </a:moveTo>
                  <a:lnTo>
                    <a:pt x="3902" y="19634"/>
                  </a:lnTo>
                  <a:cubicBezTo>
                    <a:pt x="3688" y="19233"/>
                    <a:pt x="3431" y="18833"/>
                    <a:pt x="2957" y="18361"/>
                  </a:cubicBezTo>
                  <a:cubicBezTo>
                    <a:pt x="2486" y="17889"/>
                    <a:pt x="2085" y="17631"/>
                    <a:pt x="1685" y="17417"/>
                  </a:cubicBezTo>
                  <a:lnTo>
                    <a:pt x="2162" y="15198"/>
                  </a:lnTo>
                  <a:lnTo>
                    <a:pt x="2804" y="14556"/>
                  </a:lnTo>
                  <a:cubicBezTo>
                    <a:pt x="2804" y="14556"/>
                    <a:pt x="4012" y="14580"/>
                    <a:pt x="5374" y="15944"/>
                  </a:cubicBezTo>
                  <a:cubicBezTo>
                    <a:pt x="6737" y="17307"/>
                    <a:pt x="6762" y="18516"/>
                    <a:pt x="6762" y="18516"/>
                  </a:cubicBezTo>
                  <a:cubicBezTo>
                    <a:pt x="6762" y="18516"/>
                    <a:pt x="6122" y="19157"/>
                    <a:pt x="6122" y="19157"/>
                  </a:cubicBezTo>
                  <a:close/>
                  <a:moveTo>
                    <a:pt x="19625" y="1692"/>
                  </a:moveTo>
                  <a:cubicBezTo>
                    <a:pt x="17654" y="-280"/>
                    <a:pt x="16174" y="15"/>
                    <a:pt x="16174" y="15"/>
                  </a:cubicBezTo>
                  <a:lnTo>
                    <a:pt x="9270" y="6920"/>
                  </a:lnTo>
                  <a:lnTo>
                    <a:pt x="1379" y="14810"/>
                  </a:lnTo>
                  <a:lnTo>
                    <a:pt x="0" y="21320"/>
                  </a:lnTo>
                  <a:lnTo>
                    <a:pt x="6508" y="19939"/>
                  </a:lnTo>
                  <a:lnTo>
                    <a:pt x="14399" y="12048"/>
                  </a:lnTo>
                  <a:lnTo>
                    <a:pt x="21302" y="5145"/>
                  </a:lnTo>
                  <a:cubicBezTo>
                    <a:pt x="21302" y="5145"/>
                    <a:pt x="21600" y="3665"/>
                    <a:pt x="19625" y="1692"/>
                  </a:cubicBezTo>
                  <a:close/>
                </a:path>
              </a:pathLst>
            </a:custGeom>
            <a:solidFill>
              <a:schemeClr val="bg1"/>
            </a:solidFill>
            <a:ln w="12700" cap="flat">
              <a:noFill/>
              <a:miter lim="400000"/>
            </a:ln>
            <a:effectLst/>
          </p:spPr>
          <p:txBody>
            <a:bodyPr wrap="square" lIns="40181" tIns="40181" rIns="40181" bIns="40181" numCol="1" anchor="ctr">
              <a:noAutofit/>
            </a:bodyPr>
            <a:lstStyle/>
            <a:p>
              <a:pPr lvl="0">
                <a:defRPr sz="3200">
                  <a:solidFill>
                    <a:srgbClr val="FFFFFF"/>
                  </a:solidFill>
                  <a:latin typeface="Helvetica Light"/>
                  <a:ea typeface="Helvetica Light"/>
                  <a:cs typeface="Helvetica Light"/>
                  <a:sym typeface="Helvetica Light"/>
                </a:defRPr>
              </a:pPr>
              <a:endParaRPr sz="3375">
                <a:latin typeface="Times New Roman" panose="02020603050405020304" pitchFamily="18" charset="0"/>
                <a:ea typeface="微软雅黑" panose="020B0503020204020204" pitchFamily="34" charset="-122"/>
                <a:sym typeface="Times New Roman" panose="02020603050405020304" pitchFamily="18" charset="0"/>
              </a:endParaRPr>
            </a:p>
          </p:txBody>
        </p:sp>
      </p:grpSp>
      <p:sp>
        <p:nvSpPr>
          <p:cNvPr id="79" name="Rectangle 78"/>
          <p:cNvSpPr/>
          <p:nvPr/>
        </p:nvSpPr>
        <p:spPr>
          <a:xfrm>
            <a:off x="5209156" y="5384652"/>
            <a:ext cx="2542964" cy="676724"/>
          </a:xfrm>
          <a:prstGeom prst="rect">
            <a:avLst/>
          </a:prstGeom>
        </p:spPr>
        <p:txBody>
          <a:bodyPr wrap="square">
            <a:spAutoFit/>
          </a:bodyPr>
          <a:lstStyle/>
          <a:p>
            <a:pPr algn="ctr" fontAlgn="auto">
              <a:spcBef>
                <a:spcPts val="0"/>
              </a:spcBef>
              <a:spcAft>
                <a:spcPts val="0"/>
              </a:spcAft>
              <a:defRPr/>
            </a:pPr>
            <a:r>
              <a:rPr lang="en-US" sz="1265">
                <a:solidFill>
                  <a:schemeClr val="bg1">
                    <a:lumMod val="50000"/>
                  </a:schemeClr>
                </a:solidFill>
                <a:latin typeface="Times New Roman" panose="02020603050405020304" pitchFamily="18" charset="0"/>
                <a:ea typeface="微软雅黑" panose="020B0503020204020204" pitchFamily="34" charset="-122"/>
                <a:cs typeface="Clear Sans Light" panose="020B0303030202020304" pitchFamily="34" charset="0"/>
                <a:sym typeface="Times New Roman" panose="02020603050405020304" pitchFamily="18" charset="0"/>
              </a:rPr>
              <a:t> </a:t>
            </a:r>
            <a:r>
              <a:rPr lang="en-US" sz="1265" err="1">
                <a:solidFill>
                  <a:schemeClr val="bg1">
                    <a:lumMod val="50000"/>
                  </a:schemeClr>
                </a:solidFill>
                <a:latin typeface="Times New Roman" panose="02020603050405020304" pitchFamily="18" charset="0"/>
                <a:ea typeface="微软雅黑" panose="020B0503020204020204" pitchFamily="34" charset="-122"/>
                <a:cs typeface="Clear Sans Light" panose="020B0303030202020304" pitchFamily="34" charset="0"/>
                <a:sym typeface="Times New Roman" panose="02020603050405020304" pitchFamily="18" charset="0"/>
              </a:rPr>
              <a:t>Penimau</a:t>
            </a:r>
            <a:r>
              <a:rPr lang="en-US" sz="1265">
                <a:solidFill>
                  <a:schemeClr val="bg1">
                    <a:lumMod val="50000"/>
                  </a:schemeClr>
                </a:solidFill>
                <a:latin typeface="Times New Roman" panose="02020603050405020304" pitchFamily="18" charset="0"/>
                <a:ea typeface="微软雅黑" panose="020B0503020204020204" pitchFamily="34" charset="-122"/>
                <a:cs typeface="Clear Sans Light" panose="020B0303030202020304" pitchFamily="34" charset="0"/>
                <a:sym typeface="Times New Roman" panose="02020603050405020304" pitchFamily="18" charset="0"/>
              </a:rPr>
              <a:t> </a:t>
            </a:r>
            <a:r>
              <a:rPr lang="en-US" sz="1265" err="1">
                <a:solidFill>
                  <a:schemeClr val="bg1">
                    <a:lumMod val="50000"/>
                  </a:schemeClr>
                </a:solidFill>
                <a:latin typeface="Times New Roman" panose="02020603050405020304" pitchFamily="18" charset="0"/>
                <a:ea typeface="微软雅黑" panose="020B0503020204020204" pitchFamily="34" charset="-122"/>
                <a:cs typeface="Clear Sans Light" panose="020B0303030202020304" pitchFamily="34" charset="0"/>
                <a:sym typeface="Times New Roman" panose="02020603050405020304" pitchFamily="18" charset="0"/>
              </a:rPr>
              <a:t>stebir</a:t>
            </a:r>
            <a:r>
              <a:rPr lang="en-US" sz="1265">
                <a:solidFill>
                  <a:schemeClr val="bg1">
                    <a:lumMod val="50000"/>
                  </a:schemeClr>
                </a:solidFill>
                <a:latin typeface="Times New Roman" panose="02020603050405020304" pitchFamily="18" charset="0"/>
                <a:ea typeface="微软雅黑" panose="020B0503020204020204" pitchFamily="34" charset="-122"/>
                <a:cs typeface="Clear Sans Light" panose="020B0303030202020304" pitchFamily="34" charset="0"/>
                <a:sym typeface="Times New Roman" panose="02020603050405020304" pitchFamily="18" charset="0"/>
              </a:rPr>
              <a:t> </a:t>
            </a:r>
            <a:r>
              <a:rPr lang="en-US" sz="1265" err="1">
                <a:solidFill>
                  <a:schemeClr val="bg1">
                    <a:lumMod val="50000"/>
                  </a:schemeClr>
                </a:solidFill>
                <a:latin typeface="Times New Roman" panose="02020603050405020304" pitchFamily="18" charset="0"/>
                <a:ea typeface="微软雅黑" panose="020B0503020204020204" pitchFamily="34" charset="-122"/>
                <a:cs typeface="Clear Sans Light" panose="020B0303030202020304" pitchFamily="34" charset="0"/>
                <a:sym typeface="Times New Roman" panose="02020603050405020304" pitchFamily="18" charset="0"/>
              </a:rPr>
              <a:t>paname</a:t>
            </a:r>
            <a:r>
              <a:rPr lang="en-US" sz="1265">
                <a:solidFill>
                  <a:schemeClr val="bg1">
                    <a:lumMod val="50000"/>
                  </a:schemeClr>
                </a:solidFill>
                <a:latin typeface="Times New Roman" panose="02020603050405020304" pitchFamily="18" charset="0"/>
                <a:ea typeface="微软雅黑" panose="020B0503020204020204" pitchFamily="34" charset="-122"/>
                <a:cs typeface="Clear Sans Light" panose="020B0303030202020304" pitchFamily="34" charset="0"/>
                <a:sym typeface="Times New Roman" panose="02020603050405020304" pitchFamily="18" charset="0"/>
              </a:rPr>
              <a:t> </a:t>
            </a:r>
            <a:r>
              <a:rPr lang="en-US" sz="1265" err="1">
                <a:solidFill>
                  <a:schemeClr val="bg1">
                    <a:lumMod val="50000"/>
                  </a:schemeClr>
                </a:solidFill>
                <a:latin typeface="Times New Roman" panose="02020603050405020304" pitchFamily="18" charset="0"/>
                <a:ea typeface="微软雅黑" panose="020B0503020204020204" pitchFamily="34" charset="-122"/>
                <a:cs typeface="Clear Sans Light" panose="020B0303030202020304" pitchFamily="34" charset="0"/>
                <a:sym typeface="Times New Roman" panose="02020603050405020304" pitchFamily="18" charset="0"/>
              </a:rPr>
              <a:t>kolera</a:t>
            </a:r>
            <a:r>
              <a:rPr lang="en-US" sz="1265">
                <a:solidFill>
                  <a:schemeClr val="bg1">
                    <a:lumMod val="50000"/>
                  </a:schemeClr>
                </a:solidFill>
                <a:latin typeface="Times New Roman" panose="02020603050405020304" pitchFamily="18" charset="0"/>
                <a:ea typeface="微软雅黑" panose="020B0503020204020204" pitchFamily="34" charset="-122"/>
                <a:cs typeface="Clear Sans Light" panose="020B0303030202020304" pitchFamily="34" charset="0"/>
                <a:sym typeface="Times New Roman" panose="02020603050405020304" pitchFamily="18" charset="0"/>
              </a:rPr>
              <a:t> </a:t>
            </a:r>
            <a:r>
              <a:rPr lang="en-US" sz="1265" err="1">
                <a:solidFill>
                  <a:schemeClr val="bg1">
                    <a:lumMod val="50000"/>
                  </a:schemeClr>
                </a:solidFill>
                <a:latin typeface="Times New Roman" panose="02020603050405020304" pitchFamily="18" charset="0"/>
                <a:ea typeface="微软雅黑" panose="020B0503020204020204" pitchFamily="34" charset="-122"/>
                <a:cs typeface="Clear Sans Light" panose="020B0303030202020304" pitchFamily="34" charset="0"/>
                <a:sym typeface="Times New Roman" panose="02020603050405020304" pitchFamily="18" charset="0"/>
              </a:rPr>
              <a:t>munre</a:t>
            </a:r>
            <a:r>
              <a:rPr lang="en-US" sz="1265">
                <a:solidFill>
                  <a:schemeClr val="bg1">
                    <a:lumMod val="50000"/>
                  </a:schemeClr>
                </a:solidFill>
                <a:latin typeface="Times New Roman" panose="02020603050405020304" pitchFamily="18" charset="0"/>
                <a:ea typeface="微软雅黑" panose="020B0503020204020204" pitchFamily="34" charset="-122"/>
                <a:cs typeface="Clear Sans Light" panose="020B0303030202020304" pitchFamily="34" charset="0"/>
                <a:sym typeface="Times New Roman" panose="02020603050405020304" pitchFamily="18" charset="0"/>
              </a:rPr>
              <a:t> </a:t>
            </a:r>
            <a:r>
              <a:rPr lang="en-US" sz="1265" err="1">
                <a:solidFill>
                  <a:schemeClr val="bg1">
                    <a:lumMod val="50000"/>
                  </a:schemeClr>
                </a:solidFill>
                <a:latin typeface="Times New Roman" panose="02020603050405020304" pitchFamily="18" charset="0"/>
                <a:ea typeface="微软雅黑" panose="020B0503020204020204" pitchFamily="34" charset="-122"/>
                <a:cs typeface="Clear Sans Light" panose="020B0303030202020304" pitchFamily="34" charset="0"/>
                <a:sym typeface="Times New Roman" panose="02020603050405020304" pitchFamily="18" charset="0"/>
              </a:rPr>
              <a:t>pimusa</a:t>
            </a:r>
            <a:r>
              <a:rPr lang="en-US" sz="1265">
                <a:solidFill>
                  <a:schemeClr val="bg1">
                    <a:lumMod val="50000"/>
                  </a:schemeClr>
                </a:solidFill>
                <a:latin typeface="Times New Roman" panose="02020603050405020304" pitchFamily="18" charset="0"/>
                <a:ea typeface="微软雅黑" panose="020B0503020204020204" pitchFamily="34" charset="-122"/>
                <a:cs typeface="Clear Sans Light" panose="020B0303030202020304" pitchFamily="34" charset="0"/>
                <a:sym typeface="Times New Roman" panose="02020603050405020304" pitchFamily="18" charset="0"/>
              </a:rPr>
              <a:t> </a:t>
            </a:r>
            <a:r>
              <a:rPr lang="en-US" sz="1265" err="1">
                <a:solidFill>
                  <a:schemeClr val="bg1">
                    <a:lumMod val="50000"/>
                  </a:schemeClr>
                </a:solidFill>
                <a:latin typeface="Times New Roman" panose="02020603050405020304" pitchFamily="18" charset="0"/>
                <a:ea typeface="微软雅黑" panose="020B0503020204020204" pitchFamily="34" charset="-122"/>
                <a:cs typeface="Clear Sans Light" panose="020B0303030202020304" pitchFamily="34" charset="0"/>
                <a:sym typeface="Times New Roman" panose="02020603050405020304" pitchFamily="18" charset="0"/>
              </a:rPr>
              <a:t>upsam</a:t>
            </a:r>
            <a:r>
              <a:rPr lang="en-US" sz="1265">
                <a:solidFill>
                  <a:schemeClr val="bg1">
                    <a:lumMod val="50000"/>
                  </a:schemeClr>
                </a:solidFill>
                <a:latin typeface="Times New Roman" panose="02020603050405020304" pitchFamily="18" charset="0"/>
                <a:ea typeface="微软雅黑" panose="020B0503020204020204" pitchFamily="34" charset="-122"/>
                <a:cs typeface="Clear Sans Light" panose="020B0303030202020304" pitchFamily="34" charset="0"/>
                <a:sym typeface="Times New Roman" panose="02020603050405020304" pitchFamily="18" charset="0"/>
              </a:rPr>
              <a:t> </a:t>
            </a:r>
            <a:r>
              <a:rPr lang="en-US" sz="1265" err="1">
                <a:solidFill>
                  <a:schemeClr val="bg1">
                    <a:lumMod val="50000"/>
                  </a:schemeClr>
                </a:solidFill>
                <a:latin typeface="Times New Roman" panose="02020603050405020304" pitchFamily="18" charset="0"/>
                <a:ea typeface="微软雅黑" panose="020B0503020204020204" pitchFamily="34" charset="-122"/>
                <a:cs typeface="Clear Sans Light" panose="020B0303030202020304" pitchFamily="34" charset="0"/>
                <a:sym typeface="Times New Roman" panose="02020603050405020304" pitchFamily="18" charset="0"/>
              </a:rPr>
              <a:t>sart</a:t>
            </a:r>
            <a:endParaRPr lang="en-US" sz="1265">
              <a:solidFill>
                <a:schemeClr val="bg1">
                  <a:lumMod val="50000"/>
                </a:schemeClr>
              </a:solidFill>
              <a:latin typeface="Times New Roman" panose="02020603050405020304" pitchFamily="18" charset="0"/>
              <a:ea typeface="微软雅黑" panose="020B0503020204020204" pitchFamily="34" charset="-122"/>
              <a:cs typeface="Clear Sans Light" panose="020B0303030202020304" pitchFamily="34" charset="0"/>
              <a:sym typeface="Times New Roman" panose="02020603050405020304" pitchFamily="18" charset="0"/>
            </a:endParaRPr>
          </a:p>
          <a:p>
            <a:pPr algn="ctr" fontAlgn="auto">
              <a:spcBef>
                <a:spcPts val="0"/>
              </a:spcBef>
              <a:spcAft>
                <a:spcPts val="0"/>
              </a:spcAft>
              <a:defRPr/>
            </a:pPr>
            <a:r>
              <a:rPr lang="en-US" sz="1265" err="1">
                <a:solidFill>
                  <a:schemeClr val="bg1">
                    <a:lumMod val="50000"/>
                  </a:schemeClr>
                </a:solidFill>
                <a:latin typeface="Times New Roman" panose="02020603050405020304" pitchFamily="18" charset="0"/>
                <a:ea typeface="微软雅黑" panose="020B0503020204020204" pitchFamily="34" charset="-122"/>
                <a:cs typeface="Clear Sans Light" panose="020B0303030202020304" pitchFamily="34" charset="0"/>
                <a:sym typeface="Times New Roman" panose="02020603050405020304" pitchFamily="18" charset="0"/>
              </a:rPr>
              <a:t>taram</a:t>
            </a:r>
            <a:r>
              <a:rPr lang="en-US" sz="1265">
                <a:solidFill>
                  <a:schemeClr val="bg1">
                    <a:lumMod val="50000"/>
                  </a:schemeClr>
                </a:solidFill>
                <a:latin typeface="Times New Roman" panose="02020603050405020304" pitchFamily="18" charset="0"/>
                <a:ea typeface="微软雅黑" panose="020B0503020204020204" pitchFamily="34" charset="-122"/>
                <a:cs typeface="Clear Sans Light" panose="020B0303030202020304" pitchFamily="34" charset="0"/>
                <a:sym typeface="Times New Roman" panose="02020603050405020304" pitchFamily="18" charset="0"/>
              </a:rPr>
              <a:t> </a:t>
            </a:r>
            <a:r>
              <a:rPr lang="en-US" sz="1265" err="1">
                <a:solidFill>
                  <a:schemeClr val="bg1">
                    <a:lumMod val="50000"/>
                  </a:schemeClr>
                </a:solidFill>
                <a:latin typeface="Times New Roman" panose="02020603050405020304" pitchFamily="18" charset="0"/>
                <a:ea typeface="微软雅黑" panose="020B0503020204020204" pitchFamily="34" charset="-122"/>
                <a:cs typeface="Clear Sans Light" panose="020B0303030202020304" pitchFamily="34" charset="0"/>
                <a:sym typeface="Times New Roman" panose="02020603050405020304" pitchFamily="18" charset="0"/>
              </a:rPr>
              <a:t>maka</a:t>
            </a:r>
            <a:r>
              <a:rPr lang="en-US" sz="1265">
                <a:solidFill>
                  <a:schemeClr val="bg1">
                    <a:lumMod val="50000"/>
                  </a:schemeClr>
                </a:solidFill>
                <a:latin typeface="Times New Roman" panose="02020603050405020304" pitchFamily="18" charset="0"/>
                <a:ea typeface="微软雅黑" panose="020B0503020204020204" pitchFamily="34" charset="-122"/>
                <a:cs typeface="Clear Sans Light" panose="020B0303030202020304" pitchFamily="34" charset="0"/>
                <a:sym typeface="Times New Roman" panose="02020603050405020304" pitchFamily="18" charset="0"/>
              </a:rPr>
              <a:t> </a:t>
            </a:r>
            <a:r>
              <a:rPr lang="en-US" sz="1265" err="1">
                <a:solidFill>
                  <a:schemeClr val="bg1">
                    <a:lumMod val="50000"/>
                  </a:schemeClr>
                </a:solidFill>
                <a:latin typeface="Times New Roman" panose="02020603050405020304" pitchFamily="18" charset="0"/>
                <a:ea typeface="微软雅黑" panose="020B0503020204020204" pitchFamily="34" charset="-122"/>
                <a:cs typeface="Clear Sans Light" panose="020B0303030202020304" pitchFamily="34" charset="0"/>
                <a:sym typeface="Times New Roman" panose="02020603050405020304" pitchFamily="18" charset="0"/>
              </a:rPr>
              <a:t>puvore</a:t>
            </a:r>
            <a:r>
              <a:rPr lang="en-US" sz="1265">
                <a:solidFill>
                  <a:schemeClr val="bg1">
                    <a:lumMod val="50000"/>
                  </a:schemeClr>
                </a:solidFill>
                <a:latin typeface="Times New Roman" panose="02020603050405020304" pitchFamily="18" charset="0"/>
                <a:ea typeface="微软雅黑" panose="020B0503020204020204" pitchFamily="34" charset="-122"/>
                <a:cs typeface="Clear Sans Light" panose="020B0303030202020304" pitchFamily="34" charset="0"/>
                <a:sym typeface="Times New Roman" panose="02020603050405020304" pitchFamily="18" charset="0"/>
              </a:rPr>
              <a:t>.</a:t>
            </a:r>
            <a:endParaRPr lang="en-US" sz="1265">
              <a:solidFill>
                <a:schemeClr val="bg1">
                  <a:lumMod val="50000"/>
                </a:schemeClr>
              </a:solidFill>
              <a:latin typeface="Times New Roman" panose="02020603050405020304" pitchFamily="18" charset="0"/>
              <a:ea typeface="微软雅黑" panose="020B0503020204020204" pitchFamily="34" charset="-122"/>
              <a:cs typeface="Clear Sans Light" panose="020B0303030202020304" pitchFamily="34" charset="0"/>
              <a:sym typeface="Times New Roman" panose="02020603050405020304" pitchFamily="18" charset="0"/>
            </a:endParaRPr>
          </a:p>
        </p:txBody>
      </p:sp>
      <p:grpSp>
        <p:nvGrpSpPr>
          <p:cNvPr id="18" name="Group 17"/>
          <p:cNvGrpSpPr/>
          <p:nvPr/>
        </p:nvGrpSpPr>
        <p:grpSpPr>
          <a:xfrm>
            <a:off x="5073095" y="2483834"/>
            <a:ext cx="2767247" cy="2769481"/>
            <a:chOff x="4809975" y="2355172"/>
            <a:chExt cx="2623904" cy="2626022"/>
          </a:xfrm>
        </p:grpSpPr>
        <p:grpSp>
          <p:nvGrpSpPr>
            <p:cNvPr id="10" name="Group 9"/>
            <p:cNvGrpSpPr/>
            <p:nvPr/>
          </p:nvGrpSpPr>
          <p:grpSpPr>
            <a:xfrm>
              <a:off x="4809975" y="2355172"/>
              <a:ext cx="2623904" cy="2626022"/>
              <a:chOff x="4384327" y="3450941"/>
              <a:chExt cx="3423346" cy="3426109"/>
            </a:xfrm>
            <a:solidFill>
              <a:schemeClr val="bg1">
                <a:lumMod val="85000"/>
              </a:schemeClr>
            </a:solidFill>
          </p:grpSpPr>
          <p:sp>
            <p:nvSpPr>
              <p:cNvPr id="11" name="Freeform 5"/>
              <p:cNvSpPr>
                <a:spLocks noEditPoints="1"/>
              </p:cNvSpPr>
              <p:nvPr/>
            </p:nvSpPr>
            <p:spPr bwMode="auto">
              <a:xfrm>
                <a:off x="4384327" y="3450941"/>
                <a:ext cx="3423346" cy="3426109"/>
              </a:xfrm>
              <a:custGeom>
                <a:avLst/>
                <a:gdLst>
                  <a:gd name="T0" fmla="*/ 523 w 1046"/>
                  <a:gd name="T1" fmla="*/ 1016 h 1047"/>
                  <a:gd name="T2" fmla="*/ 31 w 1046"/>
                  <a:gd name="T3" fmla="*/ 524 h 1047"/>
                  <a:gd name="T4" fmla="*/ 523 w 1046"/>
                  <a:gd name="T5" fmla="*/ 32 h 1047"/>
                  <a:gd name="T6" fmla="*/ 1015 w 1046"/>
                  <a:gd name="T7" fmla="*/ 524 h 1047"/>
                  <a:gd name="T8" fmla="*/ 523 w 1046"/>
                  <a:gd name="T9" fmla="*/ 1016 h 1047"/>
                  <a:gd name="T10" fmla="*/ 523 w 1046"/>
                  <a:gd name="T11" fmla="*/ 0 h 1047"/>
                  <a:gd name="T12" fmla="*/ 0 w 1046"/>
                  <a:gd name="T13" fmla="*/ 524 h 1047"/>
                  <a:gd name="T14" fmla="*/ 523 w 1046"/>
                  <a:gd name="T15" fmla="*/ 1047 h 1047"/>
                  <a:gd name="T16" fmla="*/ 1046 w 1046"/>
                  <a:gd name="T17" fmla="*/ 524 h 1047"/>
                  <a:gd name="T18" fmla="*/ 523 w 1046"/>
                  <a:gd name="T19" fmla="*/ 0 h 10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46" h="1047">
                    <a:moveTo>
                      <a:pt x="523" y="1016"/>
                    </a:moveTo>
                    <a:cubicBezTo>
                      <a:pt x="251" y="1016"/>
                      <a:pt x="31" y="796"/>
                      <a:pt x="31" y="524"/>
                    </a:cubicBezTo>
                    <a:cubicBezTo>
                      <a:pt x="31" y="252"/>
                      <a:pt x="251" y="32"/>
                      <a:pt x="523" y="32"/>
                    </a:cubicBezTo>
                    <a:cubicBezTo>
                      <a:pt x="795" y="32"/>
                      <a:pt x="1015" y="252"/>
                      <a:pt x="1015" y="524"/>
                    </a:cubicBezTo>
                    <a:cubicBezTo>
                      <a:pt x="1015" y="796"/>
                      <a:pt x="795" y="1016"/>
                      <a:pt x="523" y="1016"/>
                    </a:cubicBezTo>
                    <a:moveTo>
                      <a:pt x="523" y="0"/>
                    </a:moveTo>
                    <a:cubicBezTo>
                      <a:pt x="234" y="0"/>
                      <a:pt x="0" y="235"/>
                      <a:pt x="0" y="524"/>
                    </a:cubicBezTo>
                    <a:cubicBezTo>
                      <a:pt x="0" y="813"/>
                      <a:pt x="234" y="1047"/>
                      <a:pt x="523" y="1047"/>
                    </a:cubicBezTo>
                    <a:cubicBezTo>
                      <a:pt x="812" y="1047"/>
                      <a:pt x="1046" y="813"/>
                      <a:pt x="1046" y="524"/>
                    </a:cubicBezTo>
                    <a:cubicBezTo>
                      <a:pt x="1046" y="235"/>
                      <a:pt x="812" y="0"/>
                      <a:pt x="523" y="0"/>
                    </a:cubicBezTo>
                  </a:path>
                </a:pathLst>
              </a:custGeom>
              <a:grpFill/>
              <a:ln>
                <a:noFill/>
              </a:ln>
            </p:spPr>
            <p:txBody>
              <a:bodyPr vert="horz" wrap="square" lIns="96435" tIns="48218" rIns="96435" bIns="48218" numCol="1" anchor="t" anchorCtr="0" compatLnSpc="1"/>
              <a:lstStyle/>
              <a:p>
                <a:endParaRPr lang="id-ID">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2" name="Freeform 6"/>
              <p:cNvSpPr>
                <a:spLocks noEditPoints="1"/>
              </p:cNvSpPr>
              <p:nvPr/>
            </p:nvSpPr>
            <p:spPr bwMode="auto">
              <a:xfrm>
                <a:off x="4583263" y="3654021"/>
                <a:ext cx="3024095" cy="3024095"/>
              </a:xfrm>
              <a:custGeom>
                <a:avLst/>
                <a:gdLst>
                  <a:gd name="T0" fmla="*/ 462 w 924"/>
                  <a:gd name="T1" fmla="*/ 891 h 924"/>
                  <a:gd name="T2" fmla="*/ 32 w 924"/>
                  <a:gd name="T3" fmla="*/ 462 h 924"/>
                  <a:gd name="T4" fmla="*/ 462 w 924"/>
                  <a:gd name="T5" fmla="*/ 32 h 924"/>
                  <a:gd name="T6" fmla="*/ 892 w 924"/>
                  <a:gd name="T7" fmla="*/ 462 h 924"/>
                  <a:gd name="T8" fmla="*/ 462 w 924"/>
                  <a:gd name="T9" fmla="*/ 891 h 924"/>
                  <a:gd name="T10" fmla="*/ 462 w 924"/>
                  <a:gd name="T11" fmla="*/ 0 h 924"/>
                  <a:gd name="T12" fmla="*/ 0 w 924"/>
                  <a:gd name="T13" fmla="*/ 462 h 924"/>
                  <a:gd name="T14" fmla="*/ 462 w 924"/>
                  <a:gd name="T15" fmla="*/ 924 h 924"/>
                  <a:gd name="T16" fmla="*/ 924 w 924"/>
                  <a:gd name="T17" fmla="*/ 462 h 924"/>
                  <a:gd name="T18" fmla="*/ 462 w 924"/>
                  <a:gd name="T19" fmla="*/ 0 h 9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24" h="924">
                    <a:moveTo>
                      <a:pt x="462" y="891"/>
                    </a:moveTo>
                    <a:cubicBezTo>
                      <a:pt x="225" y="891"/>
                      <a:pt x="32" y="699"/>
                      <a:pt x="32" y="462"/>
                    </a:cubicBezTo>
                    <a:cubicBezTo>
                      <a:pt x="32" y="225"/>
                      <a:pt x="225" y="32"/>
                      <a:pt x="462" y="32"/>
                    </a:cubicBezTo>
                    <a:cubicBezTo>
                      <a:pt x="699" y="32"/>
                      <a:pt x="892" y="225"/>
                      <a:pt x="892" y="462"/>
                    </a:cubicBezTo>
                    <a:cubicBezTo>
                      <a:pt x="892" y="699"/>
                      <a:pt x="699" y="891"/>
                      <a:pt x="462" y="891"/>
                    </a:cubicBezTo>
                    <a:moveTo>
                      <a:pt x="462" y="0"/>
                    </a:moveTo>
                    <a:cubicBezTo>
                      <a:pt x="207" y="0"/>
                      <a:pt x="0" y="207"/>
                      <a:pt x="0" y="462"/>
                    </a:cubicBezTo>
                    <a:cubicBezTo>
                      <a:pt x="0" y="717"/>
                      <a:pt x="207" y="924"/>
                      <a:pt x="462" y="924"/>
                    </a:cubicBezTo>
                    <a:cubicBezTo>
                      <a:pt x="717" y="924"/>
                      <a:pt x="924" y="717"/>
                      <a:pt x="924" y="462"/>
                    </a:cubicBezTo>
                    <a:cubicBezTo>
                      <a:pt x="924" y="207"/>
                      <a:pt x="717" y="0"/>
                      <a:pt x="462" y="0"/>
                    </a:cubicBezTo>
                  </a:path>
                </a:pathLst>
              </a:custGeom>
              <a:grpFill/>
              <a:ln>
                <a:noFill/>
              </a:ln>
            </p:spPr>
            <p:txBody>
              <a:bodyPr vert="horz" wrap="square" lIns="96435" tIns="48218" rIns="96435" bIns="48218" numCol="1" anchor="t" anchorCtr="0" compatLnSpc="1"/>
              <a:lstStyle/>
              <a:p>
                <a:endParaRPr lang="id-ID">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3" name="Freeform 7"/>
              <p:cNvSpPr>
                <a:spLocks noEditPoints="1"/>
              </p:cNvSpPr>
              <p:nvPr/>
            </p:nvSpPr>
            <p:spPr bwMode="auto">
              <a:xfrm>
                <a:off x="4793250" y="3864008"/>
                <a:ext cx="2605501" cy="2604120"/>
              </a:xfrm>
              <a:custGeom>
                <a:avLst/>
                <a:gdLst>
                  <a:gd name="T0" fmla="*/ 398 w 796"/>
                  <a:gd name="T1" fmla="*/ 765 h 796"/>
                  <a:gd name="T2" fmla="*/ 31 w 796"/>
                  <a:gd name="T3" fmla="*/ 398 h 796"/>
                  <a:gd name="T4" fmla="*/ 398 w 796"/>
                  <a:gd name="T5" fmla="*/ 31 h 796"/>
                  <a:gd name="T6" fmla="*/ 765 w 796"/>
                  <a:gd name="T7" fmla="*/ 398 h 796"/>
                  <a:gd name="T8" fmla="*/ 398 w 796"/>
                  <a:gd name="T9" fmla="*/ 765 h 796"/>
                  <a:gd name="T10" fmla="*/ 398 w 796"/>
                  <a:gd name="T11" fmla="*/ 0 h 796"/>
                  <a:gd name="T12" fmla="*/ 0 w 796"/>
                  <a:gd name="T13" fmla="*/ 398 h 796"/>
                  <a:gd name="T14" fmla="*/ 398 w 796"/>
                  <a:gd name="T15" fmla="*/ 796 h 796"/>
                  <a:gd name="T16" fmla="*/ 796 w 796"/>
                  <a:gd name="T17" fmla="*/ 398 h 796"/>
                  <a:gd name="T18" fmla="*/ 398 w 796"/>
                  <a:gd name="T19" fmla="*/ 0 h 7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96" h="796">
                    <a:moveTo>
                      <a:pt x="398" y="765"/>
                    </a:moveTo>
                    <a:cubicBezTo>
                      <a:pt x="195" y="765"/>
                      <a:pt x="31" y="601"/>
                      <a:pt x="31" y="398"/>
                    </a:cubicBezTo>
                    <a:cubicBezTo>
                      <a:pt x="31" y="195"/>
                      <a:pt x="195" y="31"/>
                      <a:pt x="398" y="31"/>
                    </a:cubicBezTo>
                    <a:cubicBezTo>
                      <a:pt x="601" y="31"/>
                      <a:pt x="765" y="195"/>
                      <a:pt x="765" y="398"/>
                    </a:cubicBezTo>
                    <a:cubicBezTo>
                      <a:pt x="765" y="601"/>
                      <a:pt x="601" y="765"/>
                      <a:pt x="398" y="765"/>
                    </a:cubicBezTo>
                    <a:moveTo>
                      <a:pt x="398" y="0"/>
                    </a:moveTo>
                    <a:cubicBezTo>
                      <a:pt x="178" y="0"/>
                      <a:pt x="0" y="178"/>
                      <a:pt x="0" y="398"/>
                    </a:cubicBezTo>
                    <a:cubicBezTo>
                      <a:pt x="0" y="618"/>
                      <a:pt x="178" y="796"/>
                      <a:pt x="398" y="796"/>
                    </a:cubicBezTo>
                    <a:cubicBezTo>
                      <a:pt x="618" y="796"/>
                      <a:pt x="796" y="618"/>
                      <a:pt x="796" y="398"/>
                    </a:cubicBezTo>
                    <a:cubicBezTo>
                      <a:pt x="796" y="178"/>
                      <a:pt x="618" y="0"/>
                      <a:pt x="398" y="0"/>
                    </a:cubicBezTo>
                  </a:path>
                </a:pathLst>
              </a:custGeom>
              <a:grpFill/>
              <a:ln>
                <a:noFill/>
              </a:ln>
            </p:spPr>
            <p:txBody>
              <a:bodyPr vert="horz" wrap="square" lIns="96435" tIns="48218" rIns="96435" bIns="48218" numCol="1" anchor="t" anchorCtr="0" compatLnSpc="1"/>
              <a:lstStyle/>
              <a:p>
                <a:endParaRPr lang="id-ID">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4" name="Freeform 8"/>
              <p:cNvSpPr>
                <a:spLocks noEditPoints="1"/>
              </p:cNvSpPr>
              <p:nvPr/>
            </p:nvSpPr>
            <p:spPr bwMode="auto">
              <a:xfrm>
                <a:off x="4996330" y="4067088"/>
                <a:ext cx="2199341" cy="2197960"/>
              </a:xfrm>
              <a:custGeom>
                <a:avLst/>
                <a:gdLst>
                  <a:gd name="T0" fmla="*/ 336 w 672"/>
                  <a:gd name="T1" fmla="*/ 639 h 672"/>
                  <a:gd name="T2" fmla="*/ 33 w 672"/>
                  <a:gd name="T3" fmla="*/ 336 h 672"/>
                  <a:gd name="T4" fmla="*/ 336 w 672"/>
                  <a:gd name="T5" fmla="*/ 32 h 672"/>
                  <a:gd name="T6" fmla="*/ 640 w 672"/>
                  <a:gd name="T7" fmla="*/ 336 h 672"/>
                  <a:gd name="T8" fmla="*/ 336 w 672"/>
                  <a:gd name="T9" fmla="*/ 639 h 672"/>
                  <a:gd name="T10" fmla="*/ 336 w 672"/>
                  <a:gd name="T11" fmla="*/ 0 h 672"/>
                  <a:gd name="T12" fmla="*/ 0 w 672"/>
                  <a:gd name="T13" fmla="*/ 336 h 672"/>
                  <a:gd name="T14" fmla="*/ 336 w 672"/>
                  <a:gd name="T15" fmla="*/ 672 h 672"/>
                  <a:gd name="T16" fmla="*/ 672 w 672"/>
                  <a:gd name="T17" fmla="*/ 336 h 672"/>
                  <a:gd name="T18" fmla="*/ 336 w 672"/>
                  <a:gd name="T19" fmla="*/ 0 h 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72" h="672">
                    <a:moveTo>
                      <a:pt x="336" y="639"/>
                    </a:moveTo>
                    <a:cubicBezTo>
                      <a:pt x="168" y="639"/>
                      <a:pt x="33" y="503"/>
                      <a:pt x="33" y="336"/>
                    </a:cubicBezTo>
                    <a:cubicBezTo>
                      <a:pt x="33" y="168"/>
                      <a:pt x="168" y="32"/>
                      <a:pt x="336" y="32"/>
                    </a:cubicBezTo>
                    <a:cubicBezTo>
                      <a:pt x="504" y="32"/>
                      <a:pt x="640" y="168"/>
                      <a:pt x="640" y="336"/>
                    </a:cubicBezTo>
                    <a:cubicBezTo>
                      <a:pt x="640" y="503"/>
                      <a:pt x="504" y="639"/>
                      <a:pt x="336" y="639"/>
                    </a:cubicBezTo>
                    <a:moveTo>
                      <a:pt x="336" y="0"/>
                    </a:moveTo>
                    <a:cubicBezTo>
                      <a:pt x="151" y="0"/>
                      <a:pt x="0" y="150"/>
                      <a:pt x="0" y="336"/>
                    </a:cubicBezTo>
                    <a:cubicBezTo>
                      <a:pt x="0" y="521"/>
                      <a:pt x="151" y="672"/>
                      <a:pt x="336" y="672"/>
                    </a:cubicBezTo>
                    <a:cubicBezTo>
                      <a:pt x="521" y="672"/>
                      <a:pt x="672" y="521"/>
                      <a:pt x="672" y="336"/>
                    </a:cubicBezTo>
                    <a:cubicBezTo>
                      <a:pt x="672" y="150"/>
                      <a:pt x="521" y="0"/>
                      <a:pt x="336" y="0"/>
                    </a:cubicBezTo>
                  </a:path>
                </a:pathLst>
              </a:custGeom>
              <a:grpFill/>
              <a:ln>
                <a:noFill/>
              </a:ln>
            </p:spPr>
            <p:txBody>
              <a:bodyPr vert="horz" wrap="square" lIns="96435" tIns="48218" rIns="96435" bIns="48218" numCol="1" anchor="t" anchorCtr="0" compatLnSpc="1"/>
              <a:lstStyle/>
              <a:p>
                <a:endParaRPr lang="id-ID">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5" name="Freeform 9"/>
              <p:cNvSpPr>
                <a:spLocks noEditPoints="1"/>
              </p:cNvSpPr>
              <p:nvPr/>
            </p:nvSpPr>
            <p:spPr bwMode="auto">
              <a:xfrm>
                <a:off x="5204936" y="4275694"/>
                <a:ext cx="1780748" cy="1780748"/>
              </a:xfrm>
              <a:custGeom>
                <a:avLst/>
                <a:gdLst>
                  <a:gd name="T0" fmla="*/ 272 w 544"/>
                  <a:gd name="T1" fmla="*/ 513 h 544"/>
                  <a:gd name="T2" fmla="*/ 31 w 544"/>
                  <a:gd name="T3" fmla="*/ 272 h 544"/>
                  <a:gd name="T4" fmla="*/ 272 w 544"/>
                  <a:gd name="T5" fmla="*/ 31 h 544"/>
                  <a:gd name="T6" fmla="*/ 513 w 544"/>
                  <a:gd name="T7" fmla="*/ 272 h 544"/>
                  <a:gd name="T8" fmla="*/ 272 w 544"/>
                  <a:gd name="T9" fmla="*/ 513 h 544"/>
                  <a:gd name="T10" fmla="*/ 272 w 544"/>
                  <a:gd name="T11" fmla="*/ 0 h 544"/>
                  <a:gd name="T12" fmla="*/ 0 w 544"/>
                  <a:gd name="T13" fmla="*/ 272 h 544"/>
                  <a:gd name="T14" fmla="*/ 272 w 544"/>
                  <a:gd name="T15" fmla="*/ 544 h 544"/>
                  <a:gd name="T16" fmla="*/ 544 w 544"/>
                  <a:gd name="T17" fmla="*/ 272 h 544"/>
                  <a:gd name="T18" fmla="*/ 272 w 544"/>
                  <a:gd name="T19" fmla="*/ 0 h 5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44" h="544">
                    <a:moveTo>
                      <a:pt x="272" y="513"/>
                    </a:moveTo>
                    <a:cubicBezTo>
                      <a:pt x="139" y="513"/>
                      <a:pt x="31" y="405"/>
                      <a:pt x="31" y="272"/>
                    </a:cubicBezTo>
                    <a:cubicBezTo>
                      <a:pt x="31" y="139"/>
                      <a:pt x="139" y="31"/>
                      <a:pt x="272" y="31"/>
                    </a:cubicBezTo>
                    <a:cubicBezTo>
                      <a:pt x="405" y="31"/>
                      <a:pt x="513" y="139"/>
                      <a:pt x="513" y="272"/>
                    </a:cubicBezTo>
                    <a:cubicBezTo>
                      <a:pt x="513" y="405"/>
                      <a:pt x="405" y="513"/>
                      <a:pt x="272" y="513"/>
                    </a:cubicBezTo>
                    <a:moveTo>
                      <a:pt x="272" y="0"/>
                    </a:moveTo>
                    <a:cubicBezTo>
                      <a:pt x="122" y="0"/>
                      <a:pt x="0" y="121"/>
                      <a:pt x="0" y="272"/>
                    </a:cubicBezTo>
                    <a:cubicBezTo>
                      <a:pt x="0" y="422"/>
                      <a:pt x="122" y="544"/>
                      <a:pt x="272" y="544"/>
                    </a:cubicBezTo>
                    <a:cubicBezTo>
                      <a:pt x="422" y="544"/>
                      <a:pt x="544" y="422"/>
                      <a:pt x="544" y="272"/>
                    </a:cubicBezTo>
                    <a:cubicBezTo>
                      <a:pt x="544" y="121"/>
                      <a:pt x="422" y="0"/>
                      <a:pt x="272" y="0"/>
                    </a:cubicBezTo>
                  </a:path>
                </a:pathLst>
              </a:custGeom>
              <a:grpFill/>
              <a:ln>
                <a:noFill/>
              </a:ln>
            </p:spPr>
            <p:txBody>
              <a:bodyPr vert="horz" wrap="square" lIns="96435" tIns="48218" rIns="96435" bIns="48218" numCol="1" anchor="t" anchorCtr="0" compatLnSpc="1"/>
              <a:lstStyle/>
              <a:p>
                <a:endParaRPr lang="id-ID">
                  <a:latin typeface="Times New Roman" panose="02020603050405020304" pitchFamily="18" charset="0"/>
                  <a:ea typeface="微软雅黑" panose="020B0503020204020204" pitchFamily="34" charset="-122"/>
                  <a:sym typeface="Times New Roman" panose="02020603050405020304" pitchFamily="18" charset="0"/>
                </a:endParaRPr>
              </a:p>
            </p:txBody>
          </p:sp>
        </p:grpSp>
        <p:sp>
          <p:nvSpPr>
            <p:cNvPr id="75" name="Freeform 26"/>
            <p:cNvSpPr>
              <a:spLocks noEditPoints="1"/>
            </p:cNvSpPr>
            <p:nvPr/>
          </p:nvSpPr>
          <p:spPr bwMode="auto">
            <a:xfrm flipH="1">
              <a:off x="5377139" y="2728952"/>
              <a:ext cx="1426132" cy="1669871"/>
            </a:xfrm>
            <a:custGeom>
              <a:avLst/>
              <a:gdLst>
                <a:gd name="T0" fmla="*/ 565 w 631"/>
                <a:gd name="T1" fmla="*/ 585 h 741"/>
                <a:gd name="T2" fmla="*/ 545 w 631"/>
                <a:gd name="T3" fmla="*/ 531 h 741"/>
                <a:gd name="T4" fmla="*/ 567 w 631"/>
                <a:gd name="T5" fmla="*/ 470 h 741"/>
                <a:gd name="T6" fmla="*/ 568 w 631"/>
                <a:gd name="T7" fmla="*/ 407 h 741"/>
                <a:gd name="T8" fmla="*/ 568 w 631"/>
                <a:gd name="T9" fmla="*/ 345 h 741"/>
                <a:gd name="T10" fmla="*/ 535 w 631"/>
                <a:gd name="T11" fmla="*/ 208 h 741"/>
                <a:gd name="T12" fmla="*/ 476 w 631"/>
                <a:gd name="T13" fmla="*/ 107 h 741"/>
                <a:gd name="T14" fmla="*/ 270 w 631"/>
                <a:gd name="T15" fmla="*/ 60 h 741"/>
                <a:gd name="T16" fmla="*/ 146 w 631"/>
                <a:gd name="T17" fmla="*/ 128 h 741"/>
                <a:gd name="T18" fmla="*/ 102 w 631"/>
                <a:gd name="T19" fmla="*/ 207 h 741"/>
                <a:gd name="T20" fmla="*/ 63 w 631"/>
                <a:gd name="T21" fmla="*/ 310 h 741"/>
                <a:gd name="T22" fmla="*/ 64 w 631"/>
                <a:gd name="T23" fmla="*/ 390 h 741"/>
                <a:gd name="T24" fmla="*/ 69 w 631"/>
                <a:gd name="T25" fmla="*/ 482 h 741"/>
                <a:gd name="T26" fmla="*/ 83 w 631"/>
                <a:gd name="T27" fmla="*/ 539 h 741"/>
                <a:gd name="T28" fmla="*/ 67 w 631"/>
                <a:gd name="T29" fmla="*/ 585 h 741"/>
                <a:gd name="T30" fmla="*/ 2 w 631"/>
                <a:gd name="T31" fmla="*/ 678 h 741"/>
                <a:gd name="T32" fmla="*/ 23 w 631"/>
                <a:gd name="T33" fmla="*/ 741 h 741"/>
                <a:gd name="T34" fmla="*/ 609 w 631"/>
                <a:gd name="T35" fmla="*/ 741 h 741"/>
                <a:gd name="T36" fmla="*/ 630 w 631"/>
                <a:gd name="T37" fmla="*/ 678 h 741"/>
                <a:gd name="T38" fmla="*/ 565 w 631"/>
                <a:gd name="T39" fmla="*/ 585 h 741"/>
                <a:gd name="T40" fmla="*/ 454 w 631"/>
                <a:gd name="T41" fmla="*/ 282 h 741"/>
                <a:gd name="T42" fmla="*/ 452 w 631"/>
                <a:gd name="T43" fmla="*/ 281 h 741"/>
                <a:gd name="T44" fmla="*/ 482 w 631"/>
                <a:gd name="T45" fmla="*/ 305 h 741"/>
                <a:gd name="T46" fmla="*/ 470 w 631"/>
                <a:gd name="T47" fmla="*/ 374 h 741"/>
                <a:gd name="T48" fmla="*/ 460 w 631"/>
                <a:gd name="T49" fmla="*/ 373 h 741"/>
                <a:gd name="T50" fmla="*/ 454 w 631"/>
                <a:gd name="T51" fmla="*/ 282 h 741"/>
                <a:gd name="T52" fmla="*/ 150 w 631"/>
                <a:gd name="T53" fmla="*/ 302 h 741"/>
                <a:gd name="T54" fmla="*/ 184 w 631"/>
                <a:gd name="T55" fmla="*/ 292 h 741"/>
                <a:gd name="T56" fmla="*/ 194 w 631"/>
                <a:gd name="T57" fmla="*/ 284 h 741"/>
                <a:gd name="T58" fmla="*/ 211 w 631"/>
                <a:gd name="T59" fmla="*/ 198 h 741"/>
                <a:gd name="T60" fmla="*/ 213 w 631"/>
                <a:gd name="T61" fmla="*/ 195 h 741"/>
                <a:gd name="T62" fmla="*/ 316 w 631"/>
                <a:gd name="T63" fmla="*/ 252 h 741"/>
                <a:gd name="T64" fmla="*/ 329 w 631"/>
                <a:gd name="T65" fmla="*/ 253 h 741"/>
                <a:gd name="T66" fmla="*/ 394 w 631"/>
                <a:gd name="T67" fmla="*/ 315 h 741"/>
                <a:gd name="T68" fmla="*/ 410 w 631"/>
                <a:gd name="T69" fmla="*/ 360 h 741"/>
                <a:gd name="T70" fmla="*/ 435 w 631"/>
                <a:gd name="T71" fmla="*/ 412 h 741"/>
                <a:gd name="T72" fmla="*/ 316 w 631"/>
                <a:gd name="T73" fmla="*/ 493 h 741"/>
                <a:gd name="T74" fmla="*/ 316 w 631"/>
                <a:gd name="T75" fmla="*/ 493 h 741"/>
                <a:gd name="T76" fmla="*/ 188 w 631"/>
                <a:gd name="T77" fmla="*/ 394 h 741"/>
                <a:gd name="T78" fmla="*/ 150 w 631"/>
                <a:gd name="T79" fmla="*/ 302 h 741"/>
                <a:gd name="T80" fmla="*/ 114 w 631"/>
                <a:gd name="T81" fmla="*/ 589 h 741"/>
                <a:gd name="T82" fmla="*/ 200 w 631"/>
                <a:gd name="T83" fmla="*/ 563 h 741"/>
                <a:gd name="T84" fmla="*/ 240 w 631"/>
                <a:gd name="T85" fmla="*/ 493 h 741"/>
                <a:gd name="T86" fmla="*/ 316 w 631"/>
                <a:gd name="T87" fmla="*/ 515 h 741"/>
                <a:gd name="T88" fmla="*/ 316 w 631"/>
                <a:gd name="T89" fmla="*/ 515 h 741"/>
                <a:gd name="T90" fmla="*/ 391 w 631"/>
                <a:gd name="T91" fmla="*/ 493 h 741"/>
                <a:gd name="T92" fmla="*/ 431 w 631"/>
                <a:gd name="T93" fmla="*/ 563 h 741"/>
                <a:gd name="T94" fmla="*/ 519 w 631"/>
                <a:gd name="T95" fmla="*/ 590 h 741"/>
                <a:gd name="T96" fmla="*/ 316 w 631"/>
                <a:gd name="T97" fmla="*/ 661 h 741"/>
                <a:gd name="T98" fmla="*/ 114 w 631"/>
                <a:gd name="T99" fmla="*/ 589 h 741"/>
                <a:gd name="T100" fmla="*/ 318 w 631"/>
                <a:gd name="T101" fmla="*/ 722 h 741"/>
                <a:gd name="T102" fmla="*/ 316 w 631"/>
                <a:gd name="T103" fmla="*/ 722 h 741"/>
                <a:gd name="T104" fmla="*/ 46 w 631"/>
                <a:gd name="T105" fmla="*/ 621 h 741"/>
                <a:gd name="T106" fmla="*/ 67 w 631"/>
                <a:gd name="T107" fmla="*/ 606 h 741"/>
                <a:gd name="T108" fmla="*/ 316 w 631"/>
                <a:gd name="T109" fmla="*/ 697 h 741"/>
                <a:gd name="T110" fmla="*/ 318 w 631"/>
                <a:gd name="T111" fmla="*/ 697 h 741"/>
                <a:gd name="T112" fmla="*/ 564 w 631"/>
                <a:gd name="T113" fmla="*/ 608 h 741"/>
                <a:gd name="T114" fmla="*/ 585 w 631"/>
                <a:gd name="T115" fmla="*/ 624 h 741"/>
                <a:gd name="T116" fmla="*/ 318 w 631"/>
                <a:gd name="T117" fmla="*/ 722 h 7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31" h="741">
                  <a:moveTo>
                    <a:pt x="565" y="585"/>
                  </a:moveTo>
                  <a:cubicBezTo>
                    <a:pt x="577" y="562"/>
                    <a:pt x="566" y="543"/>
                    <a:pt x="545" y="531"/>
                  </a:cubicBezTo>
                  <a:cubicBezTo>
                    <a:pt x="517" y="515"/>
                    <a:pt x="536" y="486"/>
                    <a:pt x="567" y="470"/>
                  </a:cubicBezTo>
                  <a:cubicBezTo>
                    <a:pt x="597" y="454"/>
                    <a:pt x="607" y="426"/>
                    <a:pt x="568" y="407"/>
                  </a:cubicBezTo>
                  <a:cubicBezTo>
                    <a:pt x="530" y="387"/>
                    <a:pt x="532" y="381"/>
                    <a:pt x="568" y="345"/>
                  </a:cubicBezTo>
                  <a:cubicBezTo>
                    <a:pt x="604" y="308"/>
                    <a:pt x="586" y="222"/>
                    <a:pt x="535" y="208"/>
                  </a:cubicBezTo>
                  <a:cubicBezTo>
                    <a:pt x="484" y="194"/>
                    <a:pt x="497" y="166"/>
                    <a:pt x="476" y="107"/>
                  </a:cubicBezTo>
                  <a:cubicBezTo>
                    <a:pt x="456" y="51"/>
                    <a:pt x="319" y="0"/>
                    <a:pt x="270" y="60"/>
                  </a:cubicBezTo>
                  <a:cubicBezTo>
                    <a:pt x="236" y="23"/>
                    <a:pt x="161" y="73"/>
                    <a:pt x="146" y="128"/>
                  </a:cubicBezTo>
                  <a:cubicBezTo>
                    <a:pt x="131" y="184"/>
                    <a:pt x="142" y="199"/>
                    <a:pt x="102" y="207"/>
                  </a:cubicBezTo>
                  <a:cubicBezTo>
                    <a:pt x="62" y="215"/>
                    <a:pt x="37" y="273"/>
                    <a:pt x="63" y="310"/>
                  </a:cubicBezTo>
                  <a:cubicBezTo>
                    <a:pt x="89" y="346"/>
                    <a:pt x="101" y="363"/>
                    <a:pt x="64" y="390"/>
                  </a:cubicBezTo>
                  <a:cubicBezTo>
                    <a:pt x="27" y="417"/>
                    <a:pt x="34" y="465"/>
                    <a:pt x="69" y="482"/>
                  </a:cubicBezTo>
                  <a:cubicBezTo>
                    <a:pt x="104" y="498"/>
                    <a:pt x="111" y="523"/>
                    <a:pt x="83" y="539"/>
                  </a:cubicBezTo>
                  <a:cubicBezTo>
                    <a:pt x="63" y="551"/>
                    <a:pt x="53" y="568"/>
                    <a:pt x="67" y="585"/>
                  </a:cubicBezTo>
                  <a:cubicBezTo>
                    <a:pt x="29" y="603"/>
                    <a:pt x="0" y="629"/>
                    <a:pt x="2" y="678"/>
                  </a:cubicBezTo>
                  <a:cubicBezTo>
                    <a:pt x="2" y="699"/>
                    <a:pt x="10" y="720"/>
                    <a:pt x="23" y="741"/>
                  </a:cubicBezTo>
                  <a:cubicBezTo>
                    <a:pt x="609" y="741"/>
                    <a:pt x="609" y="741"/>
                    <a:pt x="609" y="741"/>
                  </a:cubicBezTo>
                  <a:cubicBezTo>
                    <a:pt x="621" y="720"/>
                    <a:pt x="629" y="699"/>
                    <a:pt x="630" y="678"/>
                  </a:cubicBezTo>
                  <a:cubicBezTo>
                    <a:pt x="631" y="629"/>
                    <a:pt x="603" y="603"/>
                    <a:pt x="565" y="585"/>
                  </a:cubicBezTo>
                  <a:close/>
                  <a:moveTo>
                    <a:pt x="454" y="282"/>
                  </a:moveTo>
                  <a:cubicBezTo>
                    <a:pt x="453" y="281"/>
                    <a:pt x="452" y="281"/>
                    <a:pt x="452" y="281"/>
                  </a:cubicBezTo>
                  <a:cubicBezTo>
                    <a:pt x="467" y="252"/>
                    <a:pt x="479" y="289"/>
                    <a:pt x="482" y="305"/>
                  </a:cubicBezTo>
                  <a:cubicBezTo>
                    <a:pt x="486" y="328"/>
                    <a:pt x="481" y="355"/>
                    <a:pt x="470" y="374"/>
                  </a:cubicBezTo>
                  <a:cubicBezTo>
                    <a:pt x="467" y="373"/>
                    <a:pt x="464" y="373"/>
                    <a:pt x="460" y="373"/>
                  </a:cubicBezTo>
                  <a:cubicBezTo>
                    <a:pt x="411" y="378"/>
                    <a:pt x="527" y="312"/>
                    <a:pt x="454" y="282"/>
                  </a:cubicBezTo>
                  <a:close/>
                  <a:moveTo>
                    <a:pt x="150" y="302"/>
                  </a:moveTo>
                  <a:cubicBezTo>
                    <a:pt x="156" y="273"/>
                    <a:pt x="172" y="265"/>
                    <a:pt x="184" y="292"/>
                  </a:cubicBezTo>
                  <a:cubicBezTo>
                    <a:pt x="194" y="314"/>
                    <a:pt x="196" y="325"/>
                    <a:pt x="194" y="284"/>
                  </a:cubicBezTo>
                  <a:cubicBezTo>
                    <a:pt x="193" y="256"/>
                    <a:pt x="199" y="226"/>
                    <a:pt x="211" y="198"/>
                  </a:cubicBezTo>
                  <a:cubicBezTo>
                    <a:pt x="212" y="197"/>
                    <a:pt x="212" y="196"/>
                    <a:pt x="213" y="195"/>
                  </a:cubicBezTo>
                  <a:cubicBezTo>
                    <a:pt x="232" y="223"/>
                    <a:pt x="270" y="249"/>
                    <a:pt x="316" y="252"/>
                  </a:cubicBezTo>
                  <a:cubicBezTo>
                    <a:pt x="321" y="252"/>
                    <a:pt x="325" y="253"/>
                    <a:pt x="329" y="253"/>
                  </a:cubicBezTo>
                  <a:cubicBezTo>
                    <a:pt x="417" y="251"/>
                    <a:pt x="322" y="306"/>
                    <a:pt x="394" y="315"/>
                  </a:cubicBezTo>
                  <a:cubicBezTo>
                    <a:pt x="446" y="322"/>
                    <a:pt x="436" y="331"/>
                    <a:pt x="410" y="360"/>
                  </a:cubicBezTo>
                  <a:cubicBezTo>
                    <a:pt x="392" y="380"/>
                    <a:pt x="397" y="406"/>
                    <a:pt x="435" y="412"/>
                  </a:cubicBezTo>
                  <a:cubicBezTo>
                    <a:pt x="410" y="459"/>
                    <a:pt x="370" y="493"/>
                    <a:pt x="316" y="493"/>
                  </a:cubicBezTo>
                  <a:cubicBezTo>
                    <a:pt x="316" y="493"/>
                    <a:pt x="316" y="493"/>
                    <a:pt x="316" y="493"/>
                  </a:cubicBezTo>
                  <a:cubicBezTo>
                    <a:pt x="256" y="493"/>
                    <a:pt x="212" y="451"/>
                    <a:pt x="188" y="394"/>
                  </a:cubicBezTo>
                  <a:cubicBezTo>
                    <a:pt x="157" y="389"/>
                    <a:pt x="143" y="339"/>
                    <a:pt x="150" y="302"/>
                  </a:cubicBezTo>
                  <a:close/>
                  <a:moveTo>
                    <a:pt x="114" y="589"/>
                  </a:moveTo>
                  <a:cubicBezTo>
                    <a:pt x="141" y="580"/>
                    <a:pt x="171" y="573"/>
                    <a:pt x="200" y="563"/>
                  </a:cubicBezTo>
                  <a:cubicBezTo>
                    <a:pt x="234" y="550"/>
                    <a:pt x="241" y="524"/>
                    <a:pt x="240" y="493"/>
                  </a:cubicBezTo>
                  <a:cubicBezTo>
                    <a:pt x="262" y="507"/>
                    <a:pt x="287" y="515"/>
                    <a:pt x="316" y="515"/>
                  </a:cubicBezTo>
                  <a:cubicBezTo>
                    <a:pt x="316" y="515"/>
                    <a:pt x="316" y="515"/>
                    <a:pt x="316" y="515"/>
                  </a:cubicBezTo>
                  <a:cubicBezTo>
                    <a:pt x="344" y="515"/>
                    <a:pt x="369" y="507"/>
                    <a:pt x="391" y="493"/>
                  </a:cubicBezTo>
                  <a:cubicBezTo>
                    <a:pt x="390" y="524"/>
                    <a:pt x="397" y="550"/>
                    <a:pt x="431" y="563"/>
                  </a:cubicBezTo>
                  <a:cubicBezTo>
                    <a:pt x="461" y="574"/>
                    <a:pt x="492" y="581"/>
                    <a:pt x="519" y="590"/>
                  </a:cubicBezTo>
                  <a:cubicBezTo>
                    <a:pt x="501" y="642"/>
                    <a:pt x="408" y="662"/>
                    <a:pt x="316" y="661"/>
                  </a:cubicBezTo>
                  <a:cubicBezTo>
                    <a:pt x="210" y="660"/>
                    <a:pt x="105" y="630"/>
                    <a:pt x="114" y="589"/>
                  </a:cubicBezTo>
                  <a:close/>
                  <a:moveTo>
                    <a:pt x="318" y="722"/>
                  </a:moveTo>
                  <a:cubicBezTo>
                    <a:pt x="316" y="722"/>
                    <a:pt x="316" y="722"/>
                    <a:pt x="316" y="722"/>
                  </a:cubicBezTo>
                  <a:cubicBezTo>
                    <a:pt x="184" y="722"/>
                    <a:pt x="70" y="685"/>
                    <a:pt x="46" y="621"/>
                  </a:cubicBezTo>
                  <a:cubicBezTo>
                    <a:pt x="52" y="616"/>
                    <a:pt x="59" y="611"/>
                    <a:pt x="67" y="606"/>
                  </a:cubicBezTo>
                  <a:cubicBezTo>
                    <a:pt x="78" y="664"/>
                    <a:pt x="187" y="697"/>
                    <a:pt x="316" y="697"/>
                  </a:cubicBezTo>
                  <a:cubicBezTo>
                    <a:pt x="318" y="697"/>
                    <a:pt x="318" y="697"/>
                    <a:pt x="318" y="697"/>
                  </a:cubicBezTo>
                  <a:cubicBezTo>
                    <a:pt x="448" y="697"/>
                    <a:pt x="551" y="665"/>
                    <a:pt x="564" y="608"/>
                  </a:cubicBezTo>
                  <a:cubicBezTo>
                    <a:pt x="572" y="613"/>
                    <a:pt x="578" y="618"/>
                    <a:pt x="585" y="624"/>
                  </a:cubicBezTo>
                  <a:cubicBezTo>
                    <a:pt x="559" y="687"/>
                    <a:pt x="451" y="722"/>
                    <a:pt x="318" y="722"/>
                  </a:cubicBezTo>
                  <a:close/>
                </a:path>
              </a:pathLst>
            </a:custGeom>
            <a:solidFill>
              <a:schemeClr val="tx1">
                <a:lumMod val="65000"/>
                <a:lumOff val="35000"/>
              </a:schemeClr>
            </a:solidFill>
            <a:ln>
              <a:noFill/>
            </a:ln>
          </p:spPr>
          <p:txBody>
            <a:bodyPr lIns="342821" tIns="171411" rIns="342821" bIns="171411"/>
            <a:lstStyle/>
            <a:p>
              <a:pPr>
                <a:defRPr/>
              </a:pPr>
              <a:endParaRPr lang="id-ID" sz="6750">
                <a:latin typeface="Times New Roman" panose="02020603050405020304" pitchFamily="18" charset="0"/>
                <a:ea typeface="微软雅黑" panose="020B0503020204020204" pitchFamily="34" charset="-122"/>
                <a:sym typeface="Times New Roman" panose="02020603050405020304" pitchFamily="18" charset="0"/>
              </a:endParaRPr>
            </a:p>
          </p:txBody>
        </p:sp>
      </p:grpSp>
      <p:grpSp>
        <p:nvGrpSpPr>
          <p:cNvPr id="8" name="Group 7"/>
          <p:cNvGrpSpPr/>
          <p:nvPr/>
        </p:nvGrpSpPr>
        <p:grpSpPr>
          <a:xfrm>
            <a:off x="2709758" y="1831417"/>
            <a:ext cx="760352" cy="760352"/>
            <a:chOff x="2569058" y="1736550"/>
            <a:chExt cx="720966" cy="720966"/>
          </a:xfrm>
        </p:grpSpPr>
        <p:sp>
          <p:nvSpPr>
            <p:cNvPr id="50" name="Rounded Rectangle 49"/>
            <p:cNvSpPr/>
            <p:nvPr/>
          </p:nvSpPr>
          <p:spPr>
            <a:xfrm>
              <a:off x="2569058" y="1736550"/>
              <a:ext cx="720966" cy="720966"/>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ea typeface="微软雅黑" panose="020B0503020204020204" pitchFamily="34" charset="-122"/>
                <a:sym typeface="Times New Roman" panose="02020603050405020304" pitchFamily="18" charset="0"/>
              </a:endParaRPr>
            </a:p>
          </p:txBody>
        </p:sp>
        <p:grpSp>
          <p:nvGrpSpPr>
            <p:cNvPr id="78" name="Group 77"/>
            <p:cNvGrpSpPr/>
            <p:nvPr/>
          </p:nvGrpSpPr>
          <p:grpSpPr>
            <a:xfrm>
              <a:off x="2649516" y="1897652"/>
              <a:ext cx="501436" cy="426693"/>
              <a:chOff x="2057401" y="1725613"/>
              <a:chExt cx="1214438" cy="1073150"/>
            </a:xfrm>
            <a:solidFill>
              <a:schemeClr val="bg1"/>
            </a:solidFill>
          </p:grpSpPr>
          <p:sp>
            <p:nvSpPr>
              <p:cNvPr id="83" name="Oval 11"/>
              <p:cNvSpPr>
                <a:spLocks noChangeArrowheads="1"/>
              </p:cNvSpPr>
              <p:nvPr/>
            </p:nvSpPr>
            <p:spPr bwMode="auto">
              <a:xfrm>
                <a:off x="2500313" y="2616200"/>
                <a:ext cx="182563" cy="18256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128580" tIns="64290" rIns="128580" bIns="64290" numCol="1" anchor="t" anchorCtr="0" compatLnSpc="1"/>
              <a:lstStyle/>
              <a:p>
                <a:endParaRPr lang="en-US" sz="2530">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84" name="Oval 12"/>
              <p:cNvSpPr>
                <a:spLocks noChangeArrowheads="1"/>
              </p:cNvSpPr>
              <p:nvPr/>
            </p:nvSpPr>
            <p:spPr bwMode="auto">
              <a:xfrm>
                <a:off x="2867026" y="2616200"/>
                <a:ext cx="184150" cy="18256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128580" tIns="64290" rIns="128580" bIns="64290" numCol="1" anchor="t" anchorCtr="0" compatLnSpc="1"/>
              <a:lstStyle/>
              <a:p>
                <a:endParaRPr lang="en-US" sz="2530">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85" name="Freeform 13"/>
              <p:cNvSpPr>
                <a:spLocks noEditPoints="1"/>
              </p:cNvSpPr>
              <p:nvPr/>
            </p:nvSpPr>
            <p:spPr bwMode="auto">
              <a:xfrm>
                <a:off x="2057401" y="1725613"/>
                <a:ext cx="1214438" cy="823913"/>
              </a:xfrm>
              <a:custGeom>
                <a:avLst/>
                <a:gdLst>
                  <a:gd name="T0" fmla="*/ 383 w 390"/>
                  <a:gd name="T1" fmla="*/ 64 h 265"/>
                  <a:gd name="T2" fmla="*/ 364 w 390"/>
                  <a:gd name="T3" fmla="*/ 57 h 265"/>
                  <a:gd name="T4" fmla="*/ 105 w 390"/>
                  <a:gd name="T5" fmla="*/ 57 h 265"/>
                  <a:gd name="T6" fmla="*/ 102 w 390"/>
                  <a:gd name="T7" fmla="*/ 44 h 265"/>
                  <a:gd name="T8" fmla="*/ 61 w 390"/>
                  <a:gd name="T9" fmla="*/ 0 h 265"/>
                  <a:gd name="T10" fmla="*/ 0 w 390"/>
                  <a:gd name="T11" fmla="*/ 0 h 265"/>
                  <a:gd name="T12" fmla="*/ 14 w 390"/>
                  <a:gd name="T13" fmla="*/ 28 h 265"/>
                  <a:gd name="T14" fmla="*/ 62 w 390"/>
                  <a:gd name="T15" fmla="*/ 28 h 265"/>
                  <a:gd name="T16" fmla="*/ 75 w 390"/>
                  <a:gd name="T17" fmla="*/ 44 h 265"/>
                  <a:gd name="T18" fmla="*/ 116 w 390"/>
                  <a:gd name="T19" fmla="*/ 242 h 265"/>
                  <a:gd name="T20" fmla="*/ 163 w 390"/>
                  <a:gd name="T21" fmla="*/ 265 h 265"/>
                  <a:gd name="T22" fmla="*/ 327 w 390"/>
                  <a:gd name="T23" fmla="*/ 265 h 265"/>
                  <a:gd name="T24" fmla="*/ 352 w 390"/>
                  <a:gd name="T25" fmla="*/ 239 h 265"/>
                  <a:gd name="T26" fmla="*/ 166 w 390"/>
                  <a:gd name="T27" fmla="*/ 239 h 265"/>
                  <a:gd name="T28" fmla="*/ 138 w 390"/>
                  <a:gd name="T29" fmla="*/ 213 h 265"/>
                  <a:gd name="T30" fmla="*/ 130 w 390"/>
                  <a:gd name="T31" fmla="*/ 172 h 265"/>
                  <a:gd name="T32" fmla="*/ 362 w 390"/>
                  <a:gd name="T33" fmla="*/ 172 h 265"/>
                  <a:gd name="T34" fmla="*/ 362 w 390"/>
                  <a:gd name="T35" fmla="*/ 172 h 265"/>
                  <a:gd name="T36" fmla="*/ 382 w 390"/>
                  <a:gd name="T37" fmla="*/ 153 h 265"/>
                  <a:gd name="T38" fmla="*/ 390 w 390"/>
                  <a:gd name="T39" fmla="*/ 81 h 265"/>
                  <a:gd name="T40" fmla="*/ 383 w 390"/>
                  <a:gd name="T41" fmla="*/ 64 h 265"/>
                  <a:gd name="T42" fmla="*/ 356 w 390"/>
                  <a:gd name="T43" fmla="*/ 143 h 265"/>
                  <a:gd name="T44" fmla="*/ 123 w 390"/>
                  <a:gd name="T45" fmla="*/ 143 h 265"/>
                  <a:gd name="T46" fmla="*/ 112 w 390"/>
                  <a:gd name="T47" fmla="*/ 90 h 265"/>
                  <a:gd name="T48" fmla="*/ 362 w 390"/>
                  <a:gd name="T49" fmla="*/ 90 h 265"/>
                  <a:gd name="T50" fmla="*/ 356 w 390"/>
                  <a:gd name="T51" fmla="*/ 143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90" h="265">
                    <a:moveTo>
                      <a:pt x="383" y="64"/>
                    </a:moveTo>
                    <a:cubicBezTo>
                      <a:pt x="377" y="57"/>
                      <a:pt x="364" y="57"/>
                      <a:pt x="364" y="57"/>
                    </a:cubicBezTo>
                    <a:cubicBezTo>
                      <a:pt x="105" y="57"/>
                      <a:pt x="105" y="57"/>
                      <a:pt x="105" y="57"/>
                    </a:cubicBezTo>
                    <a:cubicBezTo>
                      <a:pt x="102" y="44"/>
                      <a:pt x="102" y="44"/>
                      <a:pt x="102" y="44"/>
                    </a:cubicBezTo>
                    <a:cubicBezTo>
                      <a:pt x="102" y="44"/>
                      <a:pt x="96" y="0"/>
                      <a:pt x="61" y="0"/>
                    </a:cubicBezTo>
                    <a:cubicBezTo>
                      <a:pt x="26" y="0"/>
                      <a:pt x="0" y="0"/>
                      <a:pt x="0" y="0"/>
                    </a:cubicBezTo>
                    <a:cubicBezTo>
                      <a:pt x="14" y="28"/>
                      <a:pt x="14" y="28"/>
                      <a:pt x="14" y="28"/>
                    </a:cubicBezTo>
                    <a:cubicBezTo>
                      <a:pt x="62" y="28"/>
                      <a:pt x="62" y="28"/>
                      <a:pt x="62" y="28"/>
                    </a:cubicBezTo>
                    <a:cubicBezTo>
                      <a:pt x="62" y="28"/>
                      <a:pt x="73" y="25"/>
                      <a:pt x="75" y="44"/>
                    </a:cubicBezTo>
                    <a:cubicBezTo>
                      <a:pt x="116" y="242"/>
                      <a:pt x="116" y="242"/>
                      <a:pt x="116" y="242"/>
                    </a:cubicBezTo>
                    <a:cubicBezTo>
                      <a:pt x="116" y="242"/>
                      <a:pt x="123" y="265"/>
                      <a:pt x="163" y="265"/>
                    </a:cubicBezTo>
                    <a:cubicBezTo>
                      <a:pt x="163" y="265"/>
                      <a:pt x="304" y="265"/>
                      <a:pt x="327" y="265"/>
                    </a:cubicBezTo>
                    <a:cubicBezTo>
                      <a:pt x="350" y="265"/>
                      <a:pt x="352" y="239"/>
                      <a:pt x="352" y="239"/>
                    </a:cubicBezTo>
                    <a:cubicBezTo>
                      <a:pt x="166" y="239"/>
                      <a:pt x="166" y="239"/>
                      <a:pt x="166" y="239"/>
                    </a:cubicBezTo>
                    <a:cubicBezTo>
                      <a:pt x="166" y="239"/>
                      <a:pt x="142" y="241"/>
                      <a:pt x="138" y="213"/>
                    </a:cubicBezTo>
                    <a:cubicBezTo>
                      <a:pt x="130" y="172"/>
                      <a:pt x="130" y="172"/>
                      <a:pt x="130" y="172"/>
                    </a:cubicBezTo>
                    <a:cubicBezTo>
                      <a:pt x="362" y="172"/>
                      <a:pt x="362" y="172"/>
                      <a:pt x="362" y="172"/>
                    </a:cubicBezTo>
                    <a:cubicBezTo>
                      <a:pt x="362" y="172"/>
                      <a:pt x="362" y="172"/>
                      <a:pt x="362" y="172"/>
                    </a:cubicBezTo>
                    <a:cubicBezTo>
                      <a:pt x="372" y="171"/>
                      <a:pt x="381" y="163"/>
                      <a:pt x="382" y="153"/>
                    </a:cubicBezTo>
                    <a:cubicBezTo>
                      <a:pt x="390" y="81"/>
                      <a:pt x="390" y="81"/>
                      <a:pt x="390" y="81"/>
                    </a:cubicBezTo>
                    <a:cubicBezTo>
                      <a:pt x="390" y="74"/>
                      <a:pt x="390" y="70"/>
                      <a:pt x="383" y="64"/>
                    </a:cubicBezTo>
                    <a:close/>
                    <a:moveTo>
                      <a:pt x="356" y="143"/>
                    </a:moveTo>
                    <a:cubicBezTo>
                      <a:pt x="123" y="143"/>
                      <a:pt x="123" y="143"/>
                      <a:pt x="123" y="143"/>
                    </a:cubicBezTo>
                    <a:cubicBezTo>
                      <a:pt x="112" y="90"/>
                      <a:pt x="112" y="90"/>
                      <a:pt x="112" y="90"/>
                    </a:cubicBezTo>
                    <a:cubicBezTo>
                      <a:pt x="362" y="90"/>
                      <a:pt x="362" y="90"/>
                      <a:pt x="362" y="90"/>
                    </a:cubicBezTo>
                    <a:lnTo>
                      <a:pt x="356" y="14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8580" tIns="64290" rIns="128580" bIns="64290" numCol="1" anchor="t" anchorCtr="0" compatLnSpc="1"/>
              <a:lstStyle/>
              <a:p>
                <a:endParaRPr lang="en-US" sz="2530">
                  <a:latin typeface="Times New Roman" panose="02020603050405020304" pitchFamily="18" charset="0"/>
                  <a:ea typeface="微软雅黑" panose="020B0503020204020204" pitchFamily="34" charset="-122"/>
                  <a:sym typeface="Times New Roman" panose="02020603050405020304" pitchFamily="18" charset="0"/>
                </a:endParaRPr>
              </a:p>
            </p:txBody>
          </p:sp>
        </p:grpSp>
      </p:grpSp>
      <p:grpSp>
        <p:nvGrpSpPr>
          <p:cNvPr id="9" name="Group 8"/>
          <p:cNvGrpSpPr/>
          <p:nvPr/>
        </p:nvGrpSpPr>
        <p:grpSpPr>
          <a:xfrm>
            <a:off x="2709758" y="3713351"/>
            <a:ext cx="760352" cy="760352"/>
            <a:chOff x="2569058" y="3521000"/>
            <a:chExt cx="720966" cy="720966"/>
          </a:xfrm>
        </p:grpSpPr>
        <p:sp>
          <p:nvSpPr>
            <p:cNvPr id="53" name="Rounded Rectangle 52"/>
            <p:cNvSpPr/>
            <p:nvPr/>
          </p:nvSpPr>
          <p:spPr>
            <a:xfrm>
              <a:off x="2569058" y="3521000"/>
              <a:ext cx="720966" cy="720966"/>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86" name="Freeform 5"/>
            <p:cNvSpPr>
              <a:spLocks noEditPoints="1"/>
            </p:cNvSpPr>
            <p:nvPr/>
          </p:nvSpPr>
          <p:spPr bwMode="auto">
            <a:xfrm>
              <a:off x="2671750" y="3801428"/>
              <a:ext cx="513681" cy="167209"/>
            </a:xfrm>
            <a:custGeom>
              <a:avLst/>
              <a:gdLst>
                <a:gd name="T0" fmla="*/ 412 w 412"/>
                <a:gd name="T1" fmla="*/ 15 h 132"/>
                <a:gd name="T2" fmla="*/ 407 w 412"/>
                <a:gd name="T3" fmla="*/ 10 h 132"/>
                <a:gd name="T4" fmla="*/ 405 w 412"/>
                <a:gd name="T5" fmla="*/ 11 h 132"/>
                <a:gd name="T6" fmla="*/ 342 w 412"/>
                <a:gd name="T7" fmla="*/ 44 h 132"/>
                <a:gd name="T8" fmla="*/ 219 w 412"/>
                <a:gd name="T9" fmla="*/ 8 h 132"/>
                <a:gd name="T10" fmla="*/ 125 w 412"/>
                <a:gd name="T11" fmla="*/ 3 h 132"/>
                <a:gd name="T12" fmla="*/ 59 w 412"/>
                <a:gd name="T13" fmla="*/ 19 h 132"/>
                <a:gd name="T14" fmla="*/ 20 w 412"/>
                <a:gd name="T15" fmla="*/ 37 h 132"/>
                <a:gd name="T16" fmla="*/ 7 w 412"/>
                <a:gd name="T17" fmla="*/ 46 h 132"/>
                <a:gd name="T18" fmla="*/ 7 w 412"/>
                <a:gd name="T19" fmla="*/ 49 h 132"/>
                <a:gd name="T20" fmla="*/ 7 w 412"/>
                <a:gd name="T21" fmla="*/ 51 h 132"/>
                <a:gd name="T22" fmla="*/ 48 w 412"/>
                <a:gd name="T23" fmla="*/ 71 h 132"/>
                <a:gd name="T24" fmla="*/ 50 w 412"/>
                <a:gd name="T25" fmla="*/ 75 h 132"/>
                <a:gd name="T26" fmla="*/ 46 w 412"/>
                <a:gd name="T27" fmla="*/ 79 h 132"/>
                <a:gd name="T28" fmla="*/ 2 w 412"/>
                <a:gd name="T29" fmla="*/ 79 h 132"/>
                <a:gd name="T30" fmla="*/ 0 w 412"/>
                <a:gd name="T31" fmla="*/ 80 h 132"/>
                <a:gd name="T32" fmla="*/ 1 w 412"/>
                <a:gd name="T33" fmla="*/ 81 h 132"/>
                <a:gd name="T34" fmla="*/ 82 w 412"/>
                <a:gd name="T35" fmla="*/ 122 h 132"/>
                <a:gd name="T36" fmla="*/ 173 w 412"/>
                <a:gd name="T37" fmla="*/ 130 h 132"/>
                <a:gd name="T38" fmla="*/ 256 w 412"/>
                <a:gd name="T39" fmla="*/ 117 h 132"/>
                <a:gd name="T40" fmla="*/ 318 w 412"/>
                <a:gd name="T41" fmla="*/ 100 h 132"/>
                <a:gd name="T42" fmla="*/ 342 w 412"/>
                <a:gd name="T43" fmla="*/ 91 h 132"/>
                <a:gd name="T44" fmla="*/ 405 w 412"/>
                <a:gd name="T45" fmla="*/ 124 h 132"/>
                <a:gd name="T46" fmla="*/ 407 w 412"/>
                <a:gd name="T47" fmla="*/ 124 h 132"/>
                <a:gd name="T48" fmla="*/ 412 w 412"/>
                <a:gd name="T49" fmla="*/ 119 h 132"/>
                <a:gd name="T50" fmla="*/ 411 w 412"/>
                <a:gd name="T51" fmla="*/ 116 h 132"/>
                <a:gd name="T52" fmla="*/ 375 w 412"/>
                <a:gd name="T53" fmla="*/ 67 h 132"/>
                <a:gd name="T54" fmla="*/ 411 w 412"/>
                <a:gd name="T55" fmla="*/ 18 h 132"/>
                <a:gd name="T56" fmla="*/ 412 w 412"/>
                <a:gd name="T57" fmla="*/ 15 h 132"/>
                <a:gd name="T58" fmla="*/ 82 w 412"/>
                <a:gd name="T59" fmla="*/ 57 h 132"/>
                <a:gd name="T60" fmla="*/ 72 w 412"/>
                <a:gd name="T61" fmla="*/ 61 h 132"/>
                <a:gd name="T62" fmla="*/ 61 w 412"/>
                <a:gd name="T63" fmla="*/ 57 h 132"/>
                <a:gd name="T64" fmla="*/ 57 w 412"/>
                <a:gd name="T65" fmla="*/ 45 h 132"/>
                <a:gd name="T66" fmla="*/ 61 w 412"/>
                <a:gd name="T67" fmla="*/ 34 h 132"/>
                <a:gd name="T68" fmla="*/ 72 w 412"/>
                <a:gd name="T69" fmla="*/ 29 h 132"/>
                <a:gd name="T70" fmla="*/ 82 w 412"/>
                <a:gd name="T71" fmla="*/ 34 h 132"/>
                <a:gd name="T72" fmla="*/ 87 w 412"/>
                <a:gd name="T73" fmla="*/ 45 h 132"/>
                <a:gd name="T74" fmla="*/ 82 w 412"/>
                <a:gd name="T75" fmla="*/ 57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12" h="132">
                  <a:moveTo>
                    <a:pt x="412" y="15"/>
                  </a:moveTo>
                  <a:cubicBezTo>
                    <a:pt x="412" y="12"/>
                    <a:pt x="411" y="10"/>
                    <a:pt x="407" y="10"/>
                  </a:cubicBezTo>
                  <a:cubicBezTo>
                    <a:pt x="406" y="10"/>
                    <a:pt x="406" y="10"/>
                    <a:pt x="405" y="11"/>
                  </a:cubicBezTo>
                  <a:cubicBezTo>
                    <a:pt x="342" y="44"/>
                    <a:pt x="342" y="44"/>
                    <a:pt x="342" y="44"/>
                  </a:cubicBezTo>
                  <a:cubicBezTo>
                    <a:pt x="299" y="26"/>
                    <a:pt x="258" y="14"/>
                    <a:pt x="219" y="8"/>
                  </a:cubicBezTo>
                  <a:cubicBezTo>
                    <a:pt x="180" y="2"/>
                    <a:pt x="148" y="0"/>
                    <a:pt x="125" y="3"/>
                  </a:cubicBezTo>
                  <a:cubicBezTo>
                    <a:pt x="101" y="5"/>
                    <a:pt x="79" y="11"/>
                    <a:pt x="59" y="19"/>
                  </a:cubicBezTo>
                  <a:cubicBezTo>
                    <a:pt x="39" y="26"/>
                    <a:pt x="26" y="32"/>
                    <a:pt x="20" y="37"/>
                  </a:cubicBezTo>
                  <a:cubicBezTo>
                    <a:pt x="15" y="41"/>
                    <a:pt x="10" y="44"/>
                    <a:pt x="7" y="46"/>
                  </a:cubicBezTo>
                  <a:cubicBezTo>
                    <a:pt x="7" y="47"/>
                    <a:pt x="7" y="48"/>
                    <a:pt x="7" y="49"/>
                  </a:cubicBezTo>
                  <a:cubicBezTo>
                    <a:pt x="7" y="49"/>
                    <a:pt x="7" y="50"/>
                    <a:pt x="7" y="51"/>
                  </a:cubicBezTo>
                  <a:cubicBezTo>
                    <a:pt x="48" y="71"/>
                    <a:pt x="48" y="71"/>
                    <a:pt x="48" y="71"/>
                  </a:cubicBezTo>
                  <a:cubicBezTo>
                    <a:pt x="49" y="72"/>
                    <a:pt x="50" y="73"/>
                    <a:pt x="50" y="75"/>
                  </a:cubicBezTo>
                  <a:cubicBezTo>
                    <a:pt x="50" y="78"/>
                    <a:pt x="48" y="79"/>
                    <a:pt x="46" y="79"/>
                  </a:cubicBezTo>
                  <a:cubicBezTo>
                    <a:pt x="2" y="79"/>
                    <a:pt x="2" y="79"/>
                    <a:pt x="2" y="79"/>
                  </a:cubicBezTo>
                  <a:cubicBezTo>
                    <a:pt x="1" y="79"/>
                    <a:pt x="0" y="79"/>
                    <a:pt x="0" y="80"/>
                  </a:cubicBezTo>
                  <a:cubicBezTo>
                    <a:pt x="0" y="81"/>
                    <a:pt x="1" y="81"/>
                    <a:pt x="1" y="81"/>
                  </a:cubicBezTo>
                  <a:cubicBezTo>
                    <a:pt x="24" y="101"/>
                    <a:pt x="51" y="114"/>
                    <a:pt x="82" y="122"/>
                  </a:cubicBezTo>
                  <a:cubicBezTo>
                    <a:pt x="114" y="129"/>
                    <a:pt x="144" y="132"/>
                    <a:pt x="173" y="130"/>
                  </a:cubicBezTo>
                  <a:cubicBezTo>
                    <a:pt x="203" y="127"/>
                    <a:pt x="230" y="123"/>
                    <a:pt x="256" y="117"/>
                  </a:cubicBezTo>
                  <a:cubicBezTo>
                    <a:pt x="282" y="111"/>
                    <a:pt x="303" y="106"/>
                    <a:pt x="318" y="100"/>
                  </a:cubicBezTo>
                  <a:cubicBezTo>
                    <a:pt x="334" y="95"/>
                    <a:pt x="342" y="92"/>
                    <a:pt x="342" y="91"/>
                  </a:cubicBezTo>
                  <a:cubicBezTo>
                    <a:pt x="405" y="124"/>
                    <a:pt x="405" y="124"/>
                    <a:pt x="405" y="124"/>
                  </a:cubicBezTo>
                  <a:cubicBezTo>
                    <a:pt x="407" y="124"/>
                    <a:pt x="407" y="124"/>
                    <a:pt x="407" y="124"/>
                  </a:cubicBezTo>
                  <a:cubicBezTo>
                    <a:pt x="411" y="124"/>
                    <a:pt x="412" y="123"/>
                    <a:pt x="412" y="119"/>
                  </a:cubicBezTo>
                  <a:cubicBezTo>
                    <a:pt x="412" y="118"/>
                    <a:pt x="412" y="118"/>
                    <a:pt x="411" y="116"/>
                  </a:cubicBezTo>
                  <a:cubicBezTo>
                    <a:pt x="375" y="67"/>
                    <a:pt x="375" y="67"/>
                    <a:pt x="375" y="67"/>
                  </a:cubicBezTo>
                  <a:cubicBezTo>
                    <a:pt x="411" y="18"/>
                    <a:pt x="411" y="18"/>
                    <a:pt x="411" y="18"/>
                  </a:cubicBezTo>
                  <a:cubicBezTo>
                    <a:pt x="412" y="17"/>
                    <a:pt x="412" y="16"/>
                    <a:pt x="412" y="15"/>
                  </a:cubicBezTo>
                  <a:close/>
                  <a:moveTo>
                    <a:pt x="82" y="57"/>
                  </a:moveTo>
                  <a:cubicBezTo>
                    <a:pt x="79" y="60"/>
                    <a:pt x="76" y="61"/>
                    <a:pt x="72" y="61"/>
                  </a:cubicBezTo>
                  <a:cubicBezTo>
                    <a:pt x="68" y="61"/>
                    <a:pt x="64" y="60"/>
                    <a:pt x="61" y="57"/>
                  </a:cubicBezTo>
                  <a:cubicBezTo>
                    <a:pt x="58" y="54"/>
                    <a:pt x="57" y="50"/>
                    <a:pt x="57" y="45"/>
                  </a:cubicBezTo>
                  <a:cubicBezTo>
                    <a:pt x="57" y="41"/>
                    <a:pt x="58" y="37"/>
                    <a:pt x="61" y="34"/>
                  </a:cubicBezTo>
                  <a:cubicBezTo>
                    <a:pt x="64" y="31"/>
                    <a:pt x="68" y="29"/>
                    <a:pt x="72" y="29"/>
                  </a:cubicBezTo>
                  <a:cubicBezTo>
                    <a:pt x="76" y="29"/>
                    <a:pt x="79" y="31"/>
                    <a:pt x="82" y="34"/>
                  </a:cubicBezTo>
                  <a:cubicBezTo>
                    <a:pt x="85" y="37"/>
                    <a:pt x="87" y="41"/>
                    <a:pt x="87" y="45"/>
                  </a:cubicBezTo>
                  <a:cubicBezTo>
                    <a:pt x="87" y="50"/>
                    <a:pt x="85" y="54"/>
                    <a:pt x="82" y="57"/>
                  </a:cubicBezTo>
                  <a:close/>
                </a:path>
              </a:pathLst>
            </a:custGeom>
            <a:solidFill>
              <a:schemeClr val="bg1"/>
            </a:solidFill>
            <a:ln>
              <a:noFill/>
            </a:ln>
          </p:spPr>
          <p:txBody>
            <a:bodyPr vert="horz" wrap="square" lIns="96435" tIns="48218" rIns="96435" bIns="48218" numCol="1" anchor="t" anchorCtr="0" compatLnSpc="1"/>
            <a:lstStyle/>
            <a:p>
              <a:endParaRPr lang="en-US">
                <a:latin typeface="Times New Roman" panose="02020603050405020304" pitchFamily="18" charset="0"/>
                <a:ea typeface="微软雅黑" panose="020B0503020204020204" pitchFamily="34" charset="-122"/>
                <a:sym typeface="Times New Roman" panose="02020603050405020304" pitchFamily="18" charset="0"/>
              </a:endParaRPr>
            </a:p>
          </p:txBody>
        </p:sp>
      </p:grpSp>
      <p:grpSp>
        <p:nvGrpSpPr>
          <p:cNvPr id="16" name="Group 15"/>
          <p:cNvGrpSpPr/>
          <p:nvPr/>
        </p:nvGrpSpPr>
        <p:grpSpPr>
          <a:xfrm>
            <a:off x="2709758" y="5594481"/>
            <a:ext cx="760352" cy="760352"/>
            <a:chOff x="2569058" y="5304688"/>
            <a:chExt cx="720966" cy="720966"/>
          </a:xfrm>
        </p:grpSpPr>
        <p:sp>
          <p:nvSpPr>
            <p:cNvPr id="70" name="Rounded Rectangle 69"/>
            <p:cNvSpPr/>
            <p:nvPr/>
          </p:nvSpPr>
          <p:spPr>
            <a:xfrm>
              <a:off x="2569058" y="5304688"/>
              <a:ext cx="720966" cy="720966"/>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87" name="Freeform 86"/>
            <p:cNvSpPr>
              <a:spLocks noEditPoints="1"/>
            </p:cNvSpPr>
            <p:nvPr/>
          </p:nvSpPr>
          <p:spPr bwMode="auto">
            <a:xfrm>
              <a:off x="2739023" y="5442340"/>
              <a:ext cx="358640" cy="403767"/>
            </a:xfrm>
            <a:custGeom>
              <a:avLst/>
              <a:gdLst>
                <a:gd name="T0" fmla="*/ 300 w 320"/>
                <a:gd name="T1" fmla="*/ 0 h 360"/>
                <a:gd name="T2" fmla="*/ 256 w 320"/>
                <a:gd name="T3" fmla="*/ 0 h 360"/>
                <a:gd name="T4" fmla="*/ 240 w 320"/>
                <a:gd name="T5" fmla="*/ 20 h 360"/>
                <a:gd name="T6" fmla="*/ 240 w 320"/>
                <a:gd name="T7" fmla="*/ 360 h 360"/>
                <a:gd name="T8" fmla="*/ 320 w 320"/>
                <a:gd name="T9" fmla="*/ 360 h 360"/>
                <a:gd name="T10" fmla="*/ 320 w 320"/>
                <a:gd name="T11" fmla="*/ 20 h 360"/>
                <a:gd name="T12" fmla="*/ 300 w 320"/>
                <a:gd name="T13" fmla="*/ 0 h 360"/>
                <a:gd name="T14" fmla="*/ 180 w 320"/>
                <a:gd name="T15" fmla="*/ 120 h 360"/>
                <a:gd name="T16" fmla="*/ 136 w 320"/>
                <a:gd name="T17" fmla="*/ 120 h 360"/>
                <a:gd name="T18" fmla="*/ 120 w 320"/>
                <a:gd name="T19" fmla="*/ 140 h 360"/>
                <a:gd name="T20" fmla="*/ 120 w 320"/>
                <a:gd name="T21" fmla="*/ 360 h 360"/>
                <a:gd name="T22" fmla="*/ 200 w 320"/>
                <a:gd name="T23" fmla="*/ 360 h 360"/>
                <a:gd name="T24" fmla="*/ 200 w 320"/>
                <a:gd name="T25" fmla="*/ 140 h 360"/>
                <a:gd name="T26" fmla="*/ 180 w 320"/>
                <a:gd name="T27" fmla="*/ 120 h 360"/>
                <a:gd name="T28" fmla="*/ 60 w 320"/>
                <a:gd name="T29" fmla="*/ 240 h 360"/>
                <a:gd name="T30" fmla="*/ 16 w 320"/>
                <a:gd name="T31" fmla="*/ 240 h 360"/>
                <a:gd name="T32" fmla="*/ 0 w 320"/>
                <a:gd name="T33" fmla="*/ 260 h 360"/>
                <a:gd name="T34" fmla="*/ 0 w 320"/>
                <a:gd name="T35" fmla="*/ 360 h 360"/>
                <a:gd name="T36" fmla="*/ 80 w 320"/>
                <a:gd name="T37" fmla="*/ 360 h 360"/>
                <a:gd name="T38" fmla="*/ 80 w 320"/>
                <a:gd name="T39" fmla="*/ 260 h 360"/>
                <a:gd name="T40" fmla="*/ 60 w 320"/>
                <a:gd name="T41" fmla="*/ 240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0" h="360">
                  <a:moveTo>
                    <a:pt x="300" y="0"/>
                  </a:moveTo>
                  <a:cubicBezTo>
                    <a:pt x="256" y="0"/>
                    <a:pt x="256" y="0"/>
                    <a:pt x="256" y="0"/>
                  </a:cubicBezTo>
                  <a:cubicBezTo>
                    <a:pt x="245" y="0"/>
                    <a:pt x="240" y="9"/>
                    <a:pt x="240" y="20"/>
                  </a:cubicBezTo>
                  <a:cubicBezTo>
                    <a:pt x="240" y="360"/>
                    <a:pt x="240" y="360"/>
                    <a:pt x="240" y="360"/>
                  </a:cubicBezTo>
                  <a:cubicBezTo>
                    <a:pt x="320" y="360"/>
                    <a:pt x="320" y="360"/>
                    <a:pt x="320" y="360"/>
                  </a:cubicBezTo>
                  <a:cubicBezTo>
                    <a:pt x="320" y="20"/>
                    <a:pt x="320" y="20"/>
                    <a:pt x="320" y="20"/>
                  </a:cubicBezTo>
                  <a:cubicBezTo>
                    <a:pt x="320" y="9"/>
                    <a:pt x="311" y="0"/>
                    <a:pt x="300" y="0"/>
                  </a:cubicBezTo>
                  <a:close/>
                  <a:moveTo>
                    <a:pt x="180" y="120"/>
                  </a:moveTo>
                  <a:cubicBezTo>
                    <a:pt x="136" y="120"/>
                    <a:pt x="136" y="120"/>
                    <a:pt x="136" y="120"/>
                  </a:cubicBezTo>
                  <a:cubicBezTo>
                    <a:pt x="125" y="120"/>
                    <a:pt x="120" y="129"/>
                    <a:pt x="120" y="140"/>
                  </a:cubicBezTo>
                  <a:cubicBezTo>
                    <a:pt x="120" y="360"/>
                    <a:pt x="120" y="360"/>
                    <a:pt x="120" y="360"/>
                  </a:cubicBezTo>
                  <a:cubicBezTo>
                    <a:pt x="200" y="360"/>
                    <a:pt x="200" y="360"/>
                    <a:pt x="200" y="360"/>
                  </a:cubicBezTo>
                  <a:cubicBezTo>
                    <a:pt x="200" y="140"/>
                    <a:pt x="200" y="140"/>
                    <a:pt x="200" y="140"/>
                  </a:cubicBezTo>
                  <a:cubicBezTo>
                    <a:pt x="200" y="129"/>
                    <a:pt x="191" y="120"/>
                    <a:pt x="180" y="120"/>
                  </a:cubicBezTo>
                  <a:close/>
                  <a:moveTo>
                    <a:pt x="60" y="240"/>
                  </a:moveTo>
                  <a:cubicBezTo>
                    <a:pt x="16" y="240"/>
                    <a:pt x="16" y="240"/>
                    <a:pt x="16" y="240"/>
                  </a:cubicBezTo>
                  <a:cubicBezTo>
                    <a:pt x="5" y="240"/>
                    <a:pt x="0" y="249"/>
                    <a:pt x="0" y="260"/>
                  </a:cubicBezTo>
                  <a:cubicBezTo>
                    <a:pt x="0" y="360"/>
                    <a:pt x="0" y="360"/>
                    <a:pt x="0" y="360"/>
                  </a:cubicBezTo>
                  <a:cubicBezTo>
                    <a:pt x="80" y="360"/>
                    <a:pt x="80" y="360"/>
                    <a:pt x="80" y="360"/>
                  </a:cubicBezTo>
                  <a:cubicBezTo>
                    <a:pt x="80" y="260"/>
                    <a:pt x="80" y="260"/>
                    <a:pt x="80" y="260"/>
                  </a:cubicBezTo>
                  <a:cubicBezTo>
                    <a:pt x="80" y="249"/>
                    <a:pt x="71" y="240"/>
                    <a:pt x="60" y="240"/>
                  </a:cubicBezTo>
                  <a:close/>
                </a:path>
              </a:pathLst>
            </a:custGeom>
            <a:solidFill>
              <a:schemeClr val="bg1"/>
            </a:solidFill>
            <a:ln>
              <a:noFill/>
            </a:ln>
          </p:spPr>
          <p:txBody>
            <a:bodyPr vert="horz" wrap="square" lIns="96435" tIns="48218" rIns="96435" bIns="48218" numCol="1" anchor="t" anchorCtr="0" compatLnSpc="1"/>
            <a:lstStyle/>
            <a:p>
              <a:endParaRPr lang="en-US">
                <a:solidFill>
                  <a:schemeClr val="bg1"/>
                </a:solidFill>
                <a:latin typeface="Times New Roman" panose="02020603050405020304" pitchFamily="18" charset="0"/>
                <a:ea typeface="微软雅黑" panose="020B0503020204020204" pitchFamily="34" charset="-122"/>
                <a:sym typeface="Times New Roman" panose="02020603050405020304" pitchFamily="18" charset="0"/>
              </a:endParaRPr>
            </a:p>
          </p:txBody>
        </p:sp>
      </p:grpSp>
      <p:grpSp>
        <p:nvGrpSpPr>
          <p:cNvPr id="17" name="Group 16"/>
          <p:cNvGrpSpPr/>
          <p:nvPr/>
        </p:nvGrpSpPr>
        <p:grpSpPr>
          <a:xfrm>
            <a:off x="9361647" y="1820765"/>
            <a:ext cx="760352" cy="760352"/>
            <a:chOff x="8876381" y="1726450"/>
            <a:chExt cx="720966" cy="720966"/>
          </a:xfrm>
        </p:grpSpPr>
        <p:sp>
          <p:nvSpPr>
            <p:cNvPr id="56" name="Rounded Rectangle 55"/>
            <p:cNvSpPr/>
            <p:nvPr/>
          </p:nvSpPr>
          <p:spPr>
            <a:xfrm>
              <a:off x="8876381" y="1726450"/>
              <a:ext cx="720966" cy="720966"/>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69" name="Shape 3659"/>
            <p:cNvSpPr/>
            <p:nvPr/>
          </p:nvSpPr>
          <p:spPr>
            <a:xfrm>
              <a:off x="9011122" y="1862711"/>
              <a:ext cx="468251" cy="439003"/>
            </a:xfrm>
            <a:custGeom>
              <a:avLst/>
              <a:gdLst/>
              <a:ahLst/>
              <a:cxnLst>
                <a:cxn ang="0">
                  <a:pos x="wd2" y="hd2"/>
                </a:cxn>
                <a:cxn ang="5400000">
                  <a:pos x="wd2" y="hd2"/>
                </a:cxn>
                <a:cxn ang="10800000">
                  <a:pos x="wd2" y="hd2"/>
                </a:cxn>
                <a:cxn ang="16200000">
                  <a:pos x="wd2" y="hd2"/>
                </a:cxn>
              </a:cxnLst>
              <a:rect l="0" t="0" r="r" b="b"/>
              <a:pathLst>
                <a:path w="20993" h="21440" extrusionOk="0">
                  <a:moveTo>
                    <a:pt x="20097" y="14373"/>
                  </a:moveTo>
                  <a:lnTo>
                    <a:pt x="15990" y="12571"/>
                  </a:lnTo>
                  <a:lnTo>
                    <a:pt x="16463" y="14008"/>
                  </a:lnTo>
                  <a:cubicBezTo>
                    <a:pt x="16439" y="15532"/>
                    <a:pt x="13726" y="16745"/>
                    <a:pt x="10496" y="16745"/>
                  </a:cubicBezTo>
                  <a:cubicBezTo>
                    <a:pt x="7268" y="16745"/>
                    <a:pt x="4553" y="15532"/>
                    <a:pt x="4529" y="14008"/>
                  </a:cubicBezTo>
                  <a:lnTo>
                    <a:pt x="5002" y="12571"/>
                  </a:lnTo>
                  <a:lnTo>
                    <a:pt x="895" y="14373"/>
                  </a:lnTo>
                  <a:cubicBezTo>
                    <a:pt x="-255" y="14878"/>
                    <a:pt x="-304" y="15814"/>
                    <a:pt x="789" y="16451"/>
                  </a:cubicBezTo>
                  <a:lnTo>
                    <a:pt x="8511" y="20962"/>
                  </a:lnTo>
                  <a:cubicBezTo>
                    <a:pt x="9602" y="21600"/>
                    <a:pt x="11390" y="21600"/>
                    <a:pt x="12481" y="20962"/>
                  </a:cubicBezTo>
                  <a:lnTo>
                    <a:pt x="20205" y="16451"/>
                  </a:lnTo>
                  <a:cubicBezTo>
                    <a:pt x="21296" y="15814"/>
                    <a:pt x="21247" y="14878"/>
                    <a:pt x="20097" y="14373"/>
                  </a:cubicBezTo>
                  <a:close/>
                  <a:moveTo>
                    <a:pt x="10496" y="5209"/>
                  </a:moveTo>
                  <a:cubicBezTo>
                    <a:pt x="11724" y="5209"/>
                    <a:pt x="12866" y="4796"/>
                    <a:pt x="13199" y="4152"/>
                  </a:cubicBezTo>
                  <a:cubicBezTo>
                    <a:pt x="12739" y="2744"/>
                    <a:pt x="12343" y="1535"/>
                    <a:pt x="12094" y="773"/>
                  </a:cubicBezTo>
                  <a:cubicBezTo>
                    <a:pt x="11927" y="264"/>
                    <a:pt x="11175" y="0"/>
                    <a:pt x="10496" y="0"/>
                  </a:cubicBezTo>
                  <a:cubicBezTo>
                    <a:pt x="9817" y="0"/>
                    <a:pt x="9065" y="264"/>
                    <a:pt x="8898" y="773"/>
                  </a:cubicBezTo>
                  <a:cubicBezTo>
                    <a:pt x="8649" y="1535"/>
                    <a:pt x="8253" y="2744"/>
                    <a:pt x="7792" y="4152"/>
                  </a:cubicBezTo>
                  <a:cubicBezTo>
                    <a:pt x="8126" y="4796"/>
                    <a:pt x="9268" y="5209"/>
                    <a:pt x="10496" y="5209"/>
                  </a:cubicBezTo>
                  <a:close/>
                  <a:moveTo>
                    <a:pt x="10496" y="13197"/>
                  </a:moveTo>
                  <a:cubicBezTo>
                    <a:pt x="13109" y="13197"/>
                    <a:pt x="15296" y="12229"/>
                    <a:pt x="15429" y="10966"/>
                  </a:cubicBezTo>
                  <a:cubicBezTo>
                    <a:pt x="15041" y="9779"/>
                    <a:pt x="14617" y="8484"/>
                    <a:pt x="14201" y="7211"/>
                  </a:cubicBezTo>
                  <a:cubicBezTo>
                    <a:pt x="13911" y="8118"/>
                    <a:pt x="12316" y="8759"/>
                    <a:pt x="10496" y="8759"/>
                  </a:cubicBezTo>
                  <a:cubicBezTo>
                    <a:pt x="8678" y="8759"/>
                    <a:pt x="7081" y="8118"/>
                    <a:pt x="6791" y="7211"/>
                  </a:cubicBezTo>
                  <a:cubicBezTo>
                    <a:pt x="6375" y="8484"/>
                    <a:pt x="5951" y="9779"/>
                    <a:pt x="5563" y="10966"/>
                  </a:cubicBezTo>
                  <a:cubicBezTo>
                    <a:pt x="5696" y="12229"/>
                    <a:pt x="7883" y="13197"/>
                    <a:pt x="10496" y="13197"/>
                  </a:cubicBezTo>
                  <a:close/>
                </a:path>
              </a:pathLst>
            </a:custGeom>
            <a:solidFill>
              <a:schemeClr val="bg1"/>
            </a:solidFill>
            <a:ln w="12700" cap="flat">
              <a:noFill/>
              <a:miter lim="400000"/>
            </a:ln>
            <a:effectLst/>
          </p:spPr>
          <p:txBody>
            <a:bodyPr wrap="square" lIns="40181" tIns="40181" rIns="40181" bIns="40181" numCol="1" anchor="ctr">
              <a:noAutofit/>
            </a:bodyPr>
            <a:lstStyle/>
            <a:p>
              <a:pPr lvl="0">
                <a:defRPr sz="3200">
                  <a:solidFill>
                    <a:srgbClr val="FFFFFF"/>
                  </a:solidFill>
                  <a:latin typeface="Helvetica Light"/>
                  <a:ea typeface="Helvetica Light"/>
                  <a:cs typeface="Helvetica Light"/>
                  <a:sym typeface="Helvetica Light"/>
                </a:defRPr>
              </a:pPr>
              <a:endParaRPr sz="3375">
                <a:latin typeface="Times New Roman" panose="02020603050405020304" pitchFamily="18" charset="0"/>
                <a:ea typeface="微软雅黑" panose="020B0503020204020204" pitchFamily="34" charset="-122"/>
                <a:sym typeface="Times New Roman" panose="02020603050405020304" pitchFamily="18" charset="0"/>
              </a:endParaRPr>
            </a:p>
          </p:txBody>
        </p:sp>
      </p:grpSp>
      <p:sp>
        <p:nvSpPr>
          <p:cNvPr id="71" name="文本框 10"/>
          <p:cNvSpPr txBox="1">
            <a:spLocks noChangeArrowheads="1"/>
          </p:cNvSpPr>
          <p:nvPr/>
        </p:nvSpPr>
        <p:spPr bwMode="auto">
          <a:xfrm>
            <a:off x="4574370" y="414450"/>
            <a:ext cx="3710010" cy="561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63" tIns="34281" rIns="68563" bIns="3428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a:r>
              <a:rPr lang="zh-CN" altLang="en-US" sz="3200" dirty="0">
                <a:solidFill>
                  <a:schemeClr val="tx1">
                    <a:lumMod val="65000"/>
                    <a:lumOff val="35000"/>
                  </a:schemeClr>
                </a:solidFill>
                <a:latin typeface="方正粗谭黑简体" panose="02000000000000000000" pitchFamily="2" charset="-122"/>
                <a:ea typeface="方正粗谭黑简体" panose="02000000000000000000" pitchFamily="2" charset="-122"/>
                <a:sym typeface="Arial" panose="020B0604020202020204" pitchFamily="34" charset="0"/>
              </a:rPr>
              <a:t>添加相关标题文字</a:t>
            </a:r>
            <a:endParaRPr lang="zh-CN" altLang="en-US" sz="3200" dirty="0">
              <a:solidFill>
                <a:schemeClr val="tx1">
                  <a:lumMod val="65000"/>
                  <a:lumOff val="35000"/>
                </a:schemeClr>
              </a:solidFill>
              <a:latin typeface="方正粗谭黑简体" panose="02000000000000000000" pitchFamily="2" charset="-122"/>
              <a:ea typeface="方正粗谭黑简体" panose="02000000000000000000" pitchFamily="2" charset="-122"/>
              <a:cs typeface="+mn-ea"/>
              <a:sym typeface="+mn-lt"/>
            </a:endParaRPr>
          </a:p>
        </p:txBody>
      </p:sp>
      <p:sp>
        <p:nvSpPr>
          <p:cNvPr id="76" name="等腰三角形 75"/>
          <p:cNvSpPr/>
          <p:nvPr/>
        </p:nvSpPr>
        <p:spPr bwMode="auto">
          <a:xfrm flipV="1">
            <a:off x="6092483" y="446"/>
            <a:ext cx="673787" cy="375422"/>
          </a:xfrm>
          <a:prstGeom prst="triangle">
            <a:avLst>
              <a:gd name="adj" fmla="val 49494"/>
            </a:avLst>
          </a:prstGeom>
          <a:solidFill>
            <a:schemeClr val="accent1"/>
          </a:solidFill>
          <a:ln w="38100">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solidFill>
                <a:prstClr val="white"/>
              </a:solidFill>
            </a:endParaRPr>
          </a:p>
        </p:txBody>
      </p:sp>
    </p:spTree>
  </p:cSld>
  <p:clrMapOvr>
    <a:masterClrMapping/>
  </p:clrMapOvr>
  <mc:AlternateContent xmlns:mc="http://schemas.openxmlformats.org/markup-compatibility/2006">
    <mc:Choice xmlns:p14="http://schemas.microsoft.com/office/powerpoint/2010/main" Requires="p14">
      <p:transition spd="slow" p14:dur="1600" advTm="0">
        <p14:gallery dir="l"/>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p:cTn id="7" dur="500" fill="hold"/>
                                        <p:tgtEl>
                                          <p:spTgt spid="18"/>
                                        </p:tgtEl>
                                        <p:attrNameLst>
                                          <p:attrName>ppt_w</p:attrName>
                                        </p:attrNameLst>
                                      </p:cBhvr>
                                      <p:tavLst>
                                        <p:tav tm="0">
                                          <p:val>
                                            <p:fltVal val="0"/>
                                          </p:val>
                                        </p:tav>
                                        <p:tav tm="100000">
                                          <p:val>
                                            <p:strVal val="#ppt_w"/>
                                          </p:val>
                                        </p:tav>
                                      </p:tavLst>
                                    </p:anim>
                                    <p:anim calcmode="lin" valueType="num">
                                      <p:cBhvr>
                                        <p:cTn id="8" dur="500" fill="hold"/>
                                        <p:tgtEl>
                                          <p:spTgt spid="18"/>
                                        </p:tgtEl>
                                        <p:attrNameLst>
                                          <p:attrName>ppt_h</p:attrName>
                                        </p:attrNameLst>
                                      </p:cBhvr>
                                      <p:tavLst>
                                        <p:tav tm="0">
                                          <p:val>
                                            <p:fltVal val="0"/>
                                          </p:val>
                                        </p:tav>
                                        <p:tav tm="100000">
                                          <p:val>
                                            <p:strVal val="#ppt_h"/>
                                          </p:val>
                                        </p:tav>
                                      </p:tavLst>
                                    </p:anim>
                                    <p:animEffect transition="in" filter="fade">
                                      <p:cBhvr>
                                        <p:cTn id="9" dur="500"/>
                                        <p:tgtEl>
                                          <p:spTgt spid="18"/>
                                        </p:tgtEl>
                                      </p:cBhvr>
                                    </p:animEffect>
                                  </p:childTnLst>
                                </p:cTn>
                              </p:par>
                            </p:childTnLst>
                          </p:cTn>
                        </p:par>
                        <p:par>
                          <p:cTn id="10" fill="hold">
                            <p:stCondLst>
                              <p:cond delay="500"/>
                            </p:stCondLst>
                            <p:childTnLst>
                              <p:par>
                                <p:cTn id="11" presetID="22" presetClass="entr" presetSubtype="2" fill="hold"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ipe(right)">
                                      <p:cBhvr>
                                        <p:cTn id="13" dur="500"/>
                                        <p:tgtEl>
                                          <p:spTgt spid="5"/>
                                        </p:tgtEl>
                                      </p:cBhvr>
                                    </p:animEffect>
                                  </p:childTnLst>
                                </p:cTn>
                              </p:par>
                            </p:childTnLst>
                          </p:cTn>
                        </p:par>
                        <p:par>
                          <p:cTn id="14" fill="hold">
                            <p:stCondLst>
                              <p:cond delay="1000"/>
                            </p:stCondLst>
                            <p:childTnLst>
                              <p:par>
                                <p:cTn id="15" presetID="53" presetClass="entr" presetSubtype="16"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p:cTn id="17" dur="500" fill="hold"/>
                                        <p:tgtEl>
                                          <p:spTgt spid="8"/>
                                        </p:tgtEl>
                                        <p:attrNameLst>
                                          <p:attrName>ppt_w</p:attrName>
                                        </p:attrNameLst>
                                      </p:cBhvr>
                                      <p:tavLst>
                                        <p:tav tm="0">
                                          <p:val>
                                            <p:fltVal val="0"/>
                                          </p:val>
                                        </p:tav>
                                        <p:tav tm="100000">
                                          <p:val>
                                            <p:strVal val="#ppt_w"/>
                                          </p:val>
                                        </p:tav>
                                      </p:tavLst>
                                    </p:anim>
                                    <p:anim calcmode="lin" valueType="num">
                                      <p:cBhvr>
                                        <p:cTn id="18" dur="500" fill="hold"/>
                                        <p:tgtEl>
                                          <p:spTgt spid="8"/>
                                        </p:tgtEl>
                                        <p:attrNameLst>
                                          <p:attrName>ppt_h</p:attrName>
                                        </p:attrNameLst>
                                      </p:cBhvr>
                                      <p:tavLst>
                                        <p:tav tm="0">
                                          <p:val>
                                            <p:fltVal val="0"/>
                                          </p:val>
                                        </p:tav>
                                        <p:tav tm="100000">
                                          <p:val>
                                            <p:strVal val="#ppt_h"/>
                                          </p:val>
                                        </p:tav>
                                      </p:tavLst>
                                    </p:anim>
                                    <p:animEffect transition="in" filter="fade">
                                      <p:cBhvr>
                                        <p:cTn id="19" dur="500"/>
                                        <p:tgtEl>
                                          <p:spTgt spid="8"/>
                                        </p:tgtEl>
                                      </p:cBhvr>
                                    </p:animEffect>
                                  </p:childTnLst>
                                </p:cTn>
                              </p:par>
                            </p:childTnLst>
                          </p:cTn>
                        </p:par>
                        <p:par>
                          <p:cTn id="20" fill="hold">
                            <p:stCondLst>
                              <p:cond delay="1500"/>
                            </p:stCondLst>
                            <p:childTnLst>
                              <p:par>
                                <p:cTn id="21" presetID="10" presetClass="entr" presetSubtype="0" fill="hold" nodeType="afterEffect">
                                  <p:stCondLst>
                                    <p:cond delay="0"/>
                                  </p:stCondLst>
                                  <p:childTnLst>
                                    <p:set>
                                      <p:cBhvr>
                                        <p:cTn id="22" dur="1" fill="hold">
                                          <p:stCondLst>
                                            <p:cond delay="0"/>
                                          </p:stCondLst>
                                        </p:cTn>
                                        <p:tgtEl>
                                          <p:spTgt spid="31"/>
                                        </p:tgtEl>
                                        <p:attrNameLst>
                                          <p:attrName>style.visibility</p:attrName>
                                        </p:attrNameLst>
                                      </p:cBhvr>
                                      <p:to>
                                        <p:strVal val="visible"/>
                                      </p:to>
                                    </p:set>
                                    <p:animEffect transition="in" filter="fade">
                                      <p:cBhvr>
                                        <p:cTn id="23" dur="500"/>
                                        <p:tgtEl>
                                          <p:spTgt spid="31"/>
                                        </p:tgtEl>
                                      </p:cBhvr>
                                    </p:animEffect>
                                  </p:childTnLst>
                                </p:cTn>
                              </p:par>
                            </p:childTnLst>
                          </p:cTn>
                        </p:par>
                        <p:par>
                          <p:cTn id="24" fill="hold">
                            <p:stCondLst>
                              <p:cond delay="2000"/>
                            </p:stCondLst>
                            <p:childTnLst>
                              <p:par>
                                <p:cTn id="25" presetID="22" presetClass="entr" presetSubtype="8" fill="hold" nodeType="after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wipe(left)">
                                      <p:cBhvr>
                                        <p:cTn id="27" dur="500"/>
                                        <p:tgtEl>
                                          <p:spTgt spid="2"/>
                                        </p:tgtEl>
                                      </p:cBhvr>
                                    </p:animEffect>
                                  </p:childTnLst>
                                </p:cTn>
                              </p:par>
                            </p:childTnLst>
                          </p:cTn>
                        </p:par>
                        <p:par>
                          <p:cTn id="28" fill="hold">
                            <p:stCondLst>
                              <p:cond delay="2500"/>
                            </p:stCondLst>
                            <p:childTnLst>
                              <p:par>
                                <p:cTn id="29" presetID="53" presetClass="entr" presetSubtype="16" fill="hold" nodeType="afterEffect">
                                  <p:stCondLst>
                                    <p:cond delay="0"/>
                                  </p:stCondLst>
                                  <p:childTnLst>
                                    <p:set>
                                      <p:cBhvr>
                                        <p:cTn id="30" dur="1" fill="hold">
                                          <p:stCondLst>
                                            <p:cond delay="0"/>
                                          </p:stCondLst>
                                        </p:cTn>
                                        <p:tgtEl>
                                          <p:spTgt spid="17"/>
                                        </p:tgtEl>
                                        <p:attrNameLst>
                                          <p:attrName>style.visibility</p:attrName>
                                        </p:attrNameLst>
                                      </p:cBhvr>
                                      <p:to>
                                        <p:strVal val="visible"/>
                                      </p:to>
                                    </p:set>
                                    <p:anim calcmode="lin" valueType="num">
                                      <p:cBhvr>
                                        <p:cTn id="31" dur="500" fill="hold"/>
                                        <p:tgtEl>
                                          <p:spTgt spid="17"/>
                                        </p:tgtEl>
                                        <p:attrNameLst>
                                          <p:attrName>ppt_w</p:attrName>
                                        </p:attrNameLst>
                                      </p:cBhvr>
                                      <p:tavLst>
                                        <p:tav tm="0">
                                          <p:val>
                                            <p:fltVal val="0"/>
                                          </p:val>
                                        </p:tav>
                                        <p:tav tm="100000">
                                          <p:val>
                                            <p:strVal val="#ppt_w"/>
                                          </p:val>
                                        </p:tav>
                                      </p:tavLst>
                                    </p:anim>
                                    <p:anim calcmode="lin" valueType="num">
                                      <p:cBhvr>
                                        <p:cTn id="32" dur="500" fill="hold"/>
                                        <p:tgtEl>
                                          <p:spTgt spid="17"/>
                                        </p:tgtEl>
                                        <p:attrNameLst>
                                          <p:attrName>ppt_h</p:attrName>
                                        </p:attrNameLst>
                                      </p:cBhvr>
                                      <p:tavLst>
                                        <p:tav tm="0">
                                          <p:val>
                                            <p:fltVal val="0"/>
                                          </p:val>
                                        </p:tav>
                                        <p:tav tm="100000">
                                          <p:val>
                                            <p:strVal val="#ppt_h"/>
                                          </p:val>
                                        </p:tav>
                                      </p:tavLst>
                                    </p:anim>
                                    <p:animEffect transition="in" filter="fade">
                                      <p:cBhvr>
                                        <p:cTn id="33" dur="500"/>
                                        <p:tgtEl>
                                          <p:spTgt spid="17"/>
                                        </p:tgtEl>
                                      </p:cBhvr>
                                    </p:animEffect>
                                  </p:childTnLst>
                                </p:cTn>
                              </p:par>
                            </p:childTnLst>
                          </p:cTn>
                        </p:par>
                        <p:par>
                          <p:cTn id="34" fill="hold">
                            <p:stCondLst>
                              <p:cond delay="3000"/>
                            </p:stCondLst>
                            <p:childTnLst>
                              <p:par>
                                <p:cTn id="35" presetID="10" presetClass="entr" presetSubtype="0" fill="hold" nodeType="afterEffect">
                                  <p:stCondLst>
                                    <p:cond delay="0"/>
                                  </p:stCondLst>
                                  <p:childTnLst>
                                    <p:set>
                                      <p:cBhvr>
                                        <p:cTn id="36" dur="1" fill="hold">
                                          <p:stCondLst>
                                            <p:cond delay="0"/>
                                          </p:stCondLst>
                                        </p:cTn>
                                        <p:tgtEl>
                                          <p:spTgt spid="40"/>
                                        </p:tgtEl>
                                        <p:attrNameLst>
                                          <p:attrName>style.visibility</p:attrName>
                                        </p:attrNameLst>
                                      </p:cBhvr>
                                      <p:to>
                                        <p:strVal val="visible"/>
                                      </p:to>
                                    </p:set>
                                    <p:animEffect transition="in" filter="fade">
                                      <p:cBhvr>
                                        <p:cTn id="37" dur="500"/>
                                        <p:tgtEl>
                                          <p:spTgt spid="40"/>
                                        </p:tgtEl>
                                      </p:cBhvr>
                                    </p:animEffect>
                                  </p:childTnLst>
                                </p:cTn>
                              </p:par>
                            </p:childTnLst>
                          </p:cTn>
                        </p:par>
                        <p:par>
                          <p:cTn id="38" fill="hold">
                            <p:stCondLst>
                              <p:cond delay="3500"/>
                            </p:stCondLst>
                            <p:childTnLst>
                              <p:par>
                                <p:cTn id="39" presetID="22" presetClass="entr" presetSubtype="2" fill="hold" nodeType="afterEffect">
                                  <p:stCondLst>
                                    <p:cond delay="0"/>
                                  </p:stCondLst>
                                  <p:childTnLst>
                                    <p:set>
                                      <p:cBhvr>
                                        <p:cTn id="40" dur="1" fill="hold">
                                          <p:stCondLst>
                                            <p:cond delay="0"/>
                                          </p:stCondLst>
                                        </p:cTn>
                                        <p:tgtEl>
                                          <p:spTgt spid="7"/>
                                        </p:tgtEl>
                                        <p:attrNameLst>
                                          <p:attrName>style.visibility</p:attrName>
                                        </p:attrNameLst>
                                      </p:cBhvr>
                                      <p:to>
                                        <p:strVal val="visible"/>
                                      </p:to>
                                    </p:set>
                                    <p:animEffect transition="in" filter="wipe(right)">
                                      <p:cBhvr>
                                        <p:cTn id="41" dur="500"/>
                                        <p:tgtEl>
                                          <p:spTgt spid="7"/>
                                        </p:tgtEl>
                                      </p:cBhvr>
                                    </p:animEffect>
                                  </p:childTnLst>
                                </p:cTn>
                              </p:par>
                            </p:childTnLst>
                          </p:cTn>
                        </p:par>
                        <p:par>
                          <p:cTn id="42" fill="hold">
                            <p:stCondLst>
                              <p:cond delay="4000"/>
                            </p:stCondLst>
                            <p:childTnLst>
                              <p:par>
                                <p:cTn id="43" presetID="53" presetClass="entr" presetSubtype="16" fill="hold" nodeType="afterEffect">
                                  <p:stCondLst>
                                    <p:cond delay="0"/>
                                  </p:stCondLst>
                                  <p:childTnLst>
                                    <p:set>
                                      <p:cBhvr>
                                        <p:cTn id="44" dur="1" fill="hold">
                                          <p:stCondLst>
                                            <p:cond delay="0"/>
                                          </p:stCondLst>
                                        </p:cTn>
                                        <p:tgtEl>
                                          <p:spTgt spid="9"/>
                                        </p:tgtEl>
                                        <p:attrNameLst>
                                          <p:attrName>style.visibility</p:attrName>
                                        </p:attrNameLst>
                                      </p:cBhvr>
                                      <p:to>
                                        <p:strVal val="visible"/>
                                      </p:to>
                                    </p:set>
                                    <p:anim calcmode="lin" valueType="num">
                                      <p:cBhvr>
                                        <p:cTn id="45" dur="500" fill="hold"/>
                                        <p:tgtEl>
                                          <p:spTgt spid="9"/>
                                        </p:tgtEl>
                                        <p:attrNameLst>
                                          <p:attrName>ppt_w</p:attrName>
                                        </p:attrNameLst>
                                      </p:cBhvr>
                                      <p:tavLst>
                                        <p:tav tm="0">
                                          <p:val>
                                            <p:fltVal val="0"/>
                                          </p:val>
                                        </p:tav>
                                        <p:tav tm="100000">
                                          <p:val>
                                            <p:strVal val="#ppt_w"/>
                                          </p:val>
                                        </p:tav>
                                      </p:tavLst>
                                    </p:anim>
                                    <p:anim calcmode="lin" valueType="num">
                                      <p:cBhvr>
                                        <p:cTn id="46" dur="500" fill="hold"/>
                                        <p:tgtEl>
                                          <p:spTgt spid="9"/>
                                        </p:tgtEl>
                                        <p:attrNameLst>
                                          <p:attrName>ppt_h</p:attrName>
                                        </p:attrNameLst>
                                      </p:cBhvr>
                                      <p:tavLst>
                                        <p:tav tm="0">
                                          <p:val>
                                            <p:fltVal val="0"/>
                                          </p:val>
                                        </p:tav>
                                        <p:tav tm="100000">
                                          <p:val>
                                            <p:strVal val="#ppt_h"/>
                                          </p:val>
                                        </p:tav>
                                      </p:tavLst>
                                    </p:anim>
                                    <p:animEffect transition="in" filter="fade">
                                      <p:cBhvr>
                                        <p:cTn id="47" dur="500"/>
                                        <p:tgtEl>
                                          <p:spTgt spid="9"/>
                                        </p:tgtEl>
                                      </p:cBhvr>
                                    </p:animEffect>
                                  </p:childTnLst>
                                </p:cTn>
                              </p:par>
                            </p:childTnLst>
                          </p:cTn>
                        </p:par>
                        <p:par>
                          <p:cTn id="48" fill="hold">
                            <p:stCondLst>
                              <p:cond delay="4500"/>
                            </p:stCondLst>
                            <p:childTnLst>
                              <p:par>
                                <p:cTn id="49" presetID="10" presetClass="entr" presetSubtype="0" fill="hold" nodeType="afterEffect">
                                  <p:stCondLst>
                                    <p:cond delay="0"/>
                                  </p:stCondLst>
                                  <p:childTnLst>
                                    <p:set>
                                      <p:cBhvr>
                                        <p:cTn id="50" dur="1" fill="hold">
                                          <p:stCondLst>
                                            <p:cond delay="0"/>
                                          </p:stCondLst>
                                        </p:cTn>
                                        <p:tgtEl>
                                          <p:spTgt spid="34"/>
                                        </p:tgtEl>
                                        <p:attrNameLst>
                                          <p:attrName>style.visibility</p:attrName>
                                        </p:attrNameLst>
                                      </p:cBhvr>
                                      <p:to>
                                        <p:strVal val="visible"/>
                                      </p:to>
                                    </p:set>
                                    <p:animEffect transition="in" filter="fade">
                                      <p:cBhvr>
                                        <p:cTn id="51" dur="500"/>
                                        <p:tgtEl>
                                          <p:spTgt spid="34"/>
                                        </p:tgtEl>
                                      </p:cBhvr>
                                    </p:animEffect>
                                  </p:childTnLst>
                                </p:cTn>
                              </p:par>
                            </p:childTnLst>
                          </p:cTn>
                        </p:par>
                        <p:par>
                          <p:cTn id="52" fill="hold">
                            <p:stCondLst>
                              <p:cond delay="5000"/>
                            </p:stCondLst>
                            <p:childTnLst>
                              <p:par>
                                <p:cTn id="53" presetID="22" presetClass="entr" presetSubtype="8" fill="hold" nodeType="afterEffect">
                                  <p:stCondLst>
                                    <p:cond delay="0"/>
                                  </p:stCondLst>
                                  <p:childTnLst>
                                    <p:set>
                                      <p:cBhvr>
                                        <p:cTn id="54" dur="1" fill="hold">
                                          <p:stCondLst>
                                            <p:cond delay="0"/>
                                          </p:stCondLst>
                                        </p:cTn>
                                        <p:tgtEl>
                                          <p:spTgt spid="4"/>
                                        </p:tgtEl>
                                        <p:attrNameLst>
                                          <p:attrName>style.visibility</p:attrName>
                                        </p:attrNameLst>
                                      </p:cBhvr>
                                      <p:to>
                                        <p:strVal val="visible"/>
                                      </p:to>
                                    </p:set>
                                    <p:animEffect transition="in" filter="wipe(left)">
                                      <p:cBhvr>
                                        <p:cTn id="55" dur="500"/>
                                        <p:tgtEl>
                                          <p:spTgt spid="4"/>
                                        </p:tgtEl>
                                      </p:cBhvr>
                                    </p:animEffect>
                                  </p:childTnLst>
                                </p:cTn>
                              </p:par>
                            </p:childTnLst>
                          </p:cTn>
                        </p:par>
                        <p:par>
                          <p:cTn id="56" fill="hold">
                            <p:stCondLst>
                              <p:cond delay="5500"/>
                            </p:stCondLst>
                            <p:childTnLst>
                              <p:par>
                                <p:cTn id="57" presetID="53" presetClass="entr" presetSubtype="16" fill="hold" nodeType="afterEffect">
                                  <p:stCondLst>
                                    <p:cond delay="0"/>
                                  </p:stCondLst>
                                  <p:childTnLst>
                                    <p:set>
                                      <p:cBhvr>
                                        <p:cTn id="58" dur="1" fill="hold">
                                          <p:stCondLst>
                                            <p:cond delay="0"/>
                                          </p:stCondLst>
                                        </p:cTn>
                                        <p:tgtEl>
                                          <p:spTgt spid="58"/>
                                        </p:tgtEl>
                                        <p:attrNameLst>
                                          <p:attrName>style.visibility</p:attrName>
                                        </p:attrNameLst>
                                      </p:cBhvr>
                                      <p:to>
                                        <p:strVal val="visible"/>
                                      </p:to>
                                    </p:set>
                                    <p:anim calcmode="lin" valueType="num">
                                      <p:cBhvr>
                                        <p:cTn id="59" dur="500" fill="hold"/>
                                        <p:tgtEl>
                                          <p:spTgt spid="58"/>
                                        </p:tgtEl>
                                        <p:attrNameLst>
                                          <p:attrName>ppt_w</p:attrName>
                                        </p:attrNameLst>
                                      </p:cBhvr>
                                      <p:tavLst>
                                        <p:tav tm="0">
                                          <p:val>
                                            <p:fltVal val="0"/>
                                          </p:val>
                                        </p:tav>
                                        <p:tav tm="100000">
                                          <p:val>
                                            <p:strVal val="#ppt_w"/>
                                          </p:val>
                                        </p:tav>
                                      </p:tavLst>
                                    </p:anim>
                                    <p:anim calcmode="lin" valueType="num">
                                      <p:cBhvr>
                                        <p:cTn id="60" dur="500" fill="hold"/>
                                        <p:tgtEl>
                                          <p:spTgt spid="58"/>
                                        </p:tgtEl>
                                        <p:attrNameLst>
                                          <p:attrName>ppt_h</p:attrName>
                                        </p:attrNameLst>
                                      </p:cBhvr>
                                      <p:tavLst>
                                        <p:tav tm="0">
                                          <p:val>
                                            <p:fltVal val="0"/>
                                          </p:val>
                                        </p:tav>
                                        <p:tav tm="100000">
                                          <p:val>
                                            <p:strVal val="#ppt_h"/>
                                          </p:val>
                                        </p:tav>
                                      </p:tavLst>
                                    </p:anim>
                                    <p:animEffect transition="in" filter="fade">
                                      <p:cBhvr>
                                        <p:cTn id="61" dur="500"/>
                                        <p:tgtEl>
                                          <p:spTgt spid="58"/>
                                        </p:tgtEl>
                                      </p:cBhvr>
                                    </p:animEffect>
                                  </p:childTnLst>
                                </p:cTn>
                              </p:par>
                            </p:childTnLst>
                          </p:cTn>
                        </p:par>
                        <p:par>
                          <p:cTn id="62" fill="hold">
                            <p:stCondLst>
                              <p:cond delay="6000"/>
                            </p:stCondLst>
                            <p:childTnLst>
                              <p:par>
                                <p:cTn id="63" presetID="10" presetClass="entr" presetSubtype="0" fill="hold" nodeType="afterEffect">
                                  <p:stCondLst>
                                    <p:cond delay="0"/>
                                  </p:stCondLst>
                                  <p:childTnLst>
                                    <p:set>
                                      <p:cBhvr>
                                        <p:cTn id="64" dur="1" fill="hold">
                                          <p:stCondLst>
                                            <p:cond delay="0"/>
                                          </p:stCondLst>
                                        </p:cTn>
                                        <p:tgtEl>
                                          <p:spTgt spid="43"/>
                                        </p:tgtEl>
                                        <p:attrNameLst>
                                          <p:attrName>style.visibility</p:attrName>
                                        </p:attrNameLst>
                                      </p:cBhvr>
                                      <p:to>
                                        <p:strVal val="visible"/>
                                      </p:to>
                                    </p:set>
                                    <p:animEffect transition="in" filter="fade">
                                      <p:cBhvr>
                                        <p:cTn id="65" dur="500"/>
                                        <p:tgtEl>
                                          <p:spTgt spid="43"/>
                                        </p:tgtEl>
                                      </p:cBhvr>
                                    </p:animEffect>
                                  </p:childTnLst>
                                </p:cTn>
                              </p:par>
                            </p:childTnLst>
                          </p:cTn>
                        </p:par>
                        <p:par>
                          <p:cTn id="66" fill="hold">
                            <p:stCondLst>
                              <p:cond delay="6500"/>
                            </p:stCondLst>
                            <p:childTnLst>
                              <p:par>
                                <p:cTn id="67" presetID="22" presetClass="entr" presetSubtype="2" fill="hold" nodeType="afterEffect">
                                  <p:stCondLst>
                                    <p:cond delay="0"/>
                                  </p:stCondLst>
                                  <p:childTnLst>
                                    <p:set>
                                      <p:cBhvr>
                                        <p:cTn id="68" dur="1" fill="hold">
                                          <p:stCondLst>
                                            <p:cond delay="0"/>
                                          </p:stCondLst>
                                        </p:cTn>
                                        <p:tgtEl>
                                          <p:spTgt spid="6"/>
                                        </p:tgtEl>
                                        <p:attrNameLst>
                                          <p:attrName>style.visibility</p:attrName>
                                        </p:attrNameLst>
                                      </p:cBhvr>
                                      <p:to>
                                        <p:strVal val="visible"/>
                                      </p:to>
                                    </p:set>
                                    <p:animEffect transition="in" filter="wipe(right)">
                                      <p:cBhvr>
                                        <p:cTn id="69" dur="500"/>
                                        <p:tgtEl>
                                          <p:spTgt spid="6"/>
                                        </p:tgtEl>
                                      </p:cBhvr>
                                    </p:animEffect>
                                  </p:childTnLst>
                                </p:cTn>
                              </p:par>
                            </p:childTnLst>
                          </p:cTn>
                        </p:par>
                        <p:par>
                          <p:cTn id="70" fill="hold">
                            <p:stCondLst>
                              <p:cond delay="7000"/>
                            </p:stCondLst>
                            <p:childTnLst>
                              <p:par>
                                <p:cTn id="71" presetID="53" presetClass="entr" presetSubtype="16" fill="hold" nodeType="afterEffect">
                                  <p:stCondLst>
                                    <p:cond delay="0"/>
                                  </p:stCondLst>
                                  <p:childTnLst>
                                    <p:set>
                                      <p:cBhvr>
                                        <p:cTn id="72" dur="1" fill="hold">
                                          <p:stCondLst>
                                            <p:cond delay="0"/>
                                          </p:stCondLst>
                                        </p:cTn>
                                        <p:tgtEl>
                                          <p:spTgt spid="16"/>
                                        </p:tgtEl>
                                        <p:attrNameLst>
                                          <p:attrName>style.visibility</p:attrName>
                                        </p:attrNameLst>
                                      </p:cBhvr>
                                      <p:to>
                                        <p:strVal val="visible"/>
                                      </p:to>
                                    </p:set>
                                    <p:anim calcmode="lin" valueType="num">
                                      <p:cBhvr>
                                        <p:cTn id="73" dur="500" fill="hold"/>
                                        <p:tgtEl>
                                          <p:spTgt spid="16"/>
                                        </p:tgtEl>
                                        <p:attrNameLst>
                                          <p:attrName>ppt_w</p:attrName>
                                        </p:attrNameLst>
                                      </p:cBhvr>
                                      <p:tavLst>
                                        <p:tav tm="0">
                                          <p:val>
                                            <p:fltVal val="0"/>
                                          </p:val>
                                        </p:tav>
                                        <p:tav tm="100000">
                                          <p:val>
                                            <p:strVal val="#ppt_w"/>
                                          </p:val>
                                        </p:tav>
                                      </p:tavLst>
                                    </p:anim>
                                    <p:anim calcmode="lin" valueType="num">
                                      <p:cBhvr>
                                        <p:cTn id="74" dur="500" fill="hold"/>
                                        <p:tgtEl>
                                          <p:spTgt spid="16"/>
                                        </p:tgtEl>
                                        <p:attrNameLst>
                                          <p:attrName>ppt_h</p:attrName>
                                        </p:attrNameLst>
                                      </p:cBhvr>
                                      <p:tavLst>
                                        <p:tav tm="0">
                                          <p:val>
                                            <p:fltVal val="0"/>
                                          </p:val>
                                        </p:tav>
                                        <p:tav tm="100000">
                                          <p:val>
                                            <p:strVal val="#ppt_h"/>
                                          </p:val>
                                        </p:tav>
                                      </p:tavLst>
                                    </p:anim>
                                    <p:animEffect transition="in" filter="fade">
                                      <p:cBhvr>
                                        <p:cTn id="75" dur="500"/>
                                        <p:tgtEl>
                                          <p:spTgt spid="16"/>
                                        </p:tgtEl>
                                      </p:cBhvr>
                                    </p:animEffect>
                                  </p:childTnLst>
                                </p:cTn>
                              </p:par>
                            </p:childTnLst>
                          </p:cTn>
                        </p:par>
                        <p:par>
                          <p:cTn id="76" fill="hold">
                            <p:stCondLst>
                              <p:cond delay="7500"/>
                            </p:stCondLst>
                            <p:childTnLst>
                              <p:par>
                                <p:cTn id="77" presetID="10" presetClass="entr" presetSubtype="0" fill="hold" nodeType="afterEffect">
                                  <p:stCondLst>
                                    <p:cond delay="0"/>
                                  </p:stCondLst>
                                  <p:childTnLst>
                                    <p:set>
                                      <p:cBhvr>
                                        <p:cTn id="78" dur="1" fill="hold">
                                          <p:stCondLst>
                                            <p:cond delay="0"/>
                                          </p:stCondLst>
                                        </p:cTn>
                                        <p:tgtEl>
                                          <p:spTgt spid="37"/>
                                        </p:tgtEl>
                                        <p:attrNameLst>
                                          <p:attrName>style.visibility</p:attrName>
                                        </p:attrNameLst>
                                      </p:cBhvr>
                                      <p:to>
                                        <p:strVal val="visible"/>
                                      </p:to>
                                    </p:set>
                                    <p:animEffect transition="in" filter="fade">
                                      <p:cBhvr>
                                        <p:cTn id="79" dur="500"/>
                                        <p:tgtEl>
                                          <p:spTgt spid="37"/>
                                        </p:tgtEl>
                                      </p:cBhvr>
                                    </p:animEffect>
                                  </p:childTnLst>
                                </p:cTn>
                              </p:par>
                            </p:childTnLst>
                          </p:cTn>
                        </p:par>
                        <p:par>
                          <p:cTn id="80" fill="hold">
                            <p:stCondLst>
                              <p:cond delay="8000"/>
                            </p:stCondLst>
                            <p:childTnLst>
                              <p:par>
                                <p:cTn id="81" presetID="22" presetClass="entr" presetSubtype="8" fill="hold" nodeType="afterEffect">
                                  <p:stCondLst>
                                    <p:cond delay="0"/>
                                  </p:stCondLst>
                                  <p:childTnLst>
                                    <p:set>
                                      <p:cBhvr>
                                        <p:cTn id="82" dur="1" fill="hold">
                                          <p:stCondLst>
                                            <p:cond delay="0"/>
                                          </p:stCondLst>
                                        </p:cTn>
                                        <p:tgtEl>
                                          <p:spTgt spid="3"/>
                                        </p:tgtEl>
                                        <p:attrNameLst>
                                          <p:attrName>style.visibility</p:attrName>
                                        </p:attrNameLst>
                                      </p:cBhvr>
                                      <p:to>
                                        <p:strVal val="visible"/>
                                      </p:to>
                                    </p:set>
                                    <p:animEffect transition="in" filter="wipe(left)">
                                      <p:cBhvr>
                                        <p:cTn id="83" dur="500"/>
                                        <p:tgtEl>
                                          <p:spTgt spid="3"/>
                                        </p:tgtEl>
                                      </p:cBhvr>
                                    </p:animEffect>
                                  </p:childTnLst>
                                </p:cTn>
                              </p:par>
                            </p:childTnLst>
                          </p:cTn>
                        </p:par>
                        <p:par>
                          <p:cTn id="84" fill="hold">
                            <p:stCondLst>
                              <p:cond delay="8500"/>
                            </p:stCondLst>
                            <p:childTnLst>
                              <p:par>
                                <p:cTn id="85" presetID="53" presetClass="entr" presetSubtype="16" fill="hold" nodeType="afterEffect">
                                  <p:stCondLst>
                                    <p:cond delay="0"/>
                                  </p:stCondLst>
                                  <p:childTnLst>
                                    <p:set>
                                      <p:cBhvr>
                                        <p:cTn id="86" dur="1" fill="hold">
                                          <p:stCondLst>
                                            <p:cond delay="0"/>
                                          </p:stCondLst>
                                        </p:cTn>
                                        <p:tgtEl>
                                          <p:spTgt spid="72"/>
                                        </p:tgtEl>
                                        <p:attrNameLst>
                                          <p:attrName>style.visibility</p:attrName>
                                        </p:attrNameLst>
                                      </p:cBhvr>
                                      <p:to>
                                        <p:strVal val="visible"/>
                                      </p:to>
                                    </p:set>
                                    <p:anim calcmode="lin" valueType="num">
                                      <p:cBhvr>
                                        <p:cTn id="87" dur="500" fill="hold"/>
                                        <p:tgtEl>
                                          <p:spTgt spid="72"/>
                                        </p:tgtEl>
                                        <p:attrNameLst>
                                          <p:attrName>ppt_w</p:attrName>
                                        </p:attrNameLst>
                                      </p:cBhvr>
                                      <p:tavLst>
                                        <p:tav tm="0">
                                          <p:val>
                                            <p:fltVal val="0"/>
                                          </p:val>
                                        </p:tav>
                                        <p:tav tm="100000">
                                          <p:val>
                                            <p:strVal val="#ppt_w"/>
                                          </p:val>
                                        </p:tav>
                                      </p:tavLst>
                                    </p:anim>
                                    <p:anim calcmode="lin" valueType="num">
                                      <p:cBhvr>
                                        <p:cTn id="88" dur="500" fill="hold"/>
                                        <p:tgtEl>
                                          <p:spTgt spid="72"/>
                                        </p:tgtEl>
                                        <p:attrNameLst>
                                          <p:attrName>ppt_h</p:attrName>
                                        </p:attrNameLst>
                                      </p:cBhvr>
                                      <p:tavLst>
                                        <p:tav tm="0">
                                          <p:val>
                                            <p:fltVal val="0"/>
                                          </p:val>
                                        </p:tav>
                                        <p:tav tm="100000">
                                          <p:val>
                                            <p:strVal val="#ppt_h"/>
                                          </p:val>
                                        </p:tav>
                                      </p:tavLst>
                                    </p:anim>
                                    <p:animEffect transition="in" filter="fade">
                                      <p:cBhvr>
                                        <p:cTn id="89" dur="500"/>
                                        <p:tgtEl>
                                          <p:spTgt spid="72"/>
                                        </p:tgtEl>
                                      </p:cBhvr>
                                    </p:animEffect>
                                  </p:childTnLst>
                                </p:cTn>
                              </p:par>
                            </p:childTnLst>
                          </p:cTn>
                        </p:par>
                        <p:par>
                          <p:cTn id="90" fill="hold">
                            <p:stCondLst>
                              <p:cond delay="9000"/>
                            </p:stCondLst>
                            <p:childTnLst>
                              <p:par>
                                <p:cTn id="91" presetID="53" presetClass="entr" presetSubtype="16" fill="hold" nodeType="afterEffect">
                                  <p:stCondLst>
                                    <p:cond delay="0"/>
                                  </p:stCondLst>
                                  <p:childTnLst>
                                    <p:set>
                                      <p:cBhvr>
                                        <p:cTn id="92" dur="1" fill="hold">
                                          <p:stCondLst>
                                            <p:cond delay="0"/>
                                          </p:stCondLst>
                                        </p:cTn>
                                        <p:tgtEl>
                                          <p:spTgt spid="46"/>
                                        </p:tgtEl>
                                        <p:attrNameLst>
                                          <p:attrName>style.visibility</p:attrName>
                                        </p:attrNameLst>
                                      </p:cBhvr>
                                      <p:to>
                                        <p:strVal val="visible"/>
                                      </p:to>
                                    </p:set>
                                    <p:anim calcmode="lin" valueType="num">
                                      <p:cBhvr>
                                        <p:cTn id="93" dur="500" fill="hold"/>
                                        <p:tgtEl>
                                          <p:spTgt spid="46"/>
                                        </p:tgtEl>
                                        <p:attrNameLst>
                                          <p:attrName>ppt_w</p:attrName>
                                        </p:attrNameLst>
                                      </p:cBhvr>
                                      <p:tavLst>
                                        <p:tav tm="0">
                                          <p:val>
                                            <p:fltVal val="0"/>
                                          </p:val>
                                        </p:tav>
                                        <p:tav tm="100000">
                                          <p:val>
                                            <p:strVal val="#ppt_w"/>
                                          </p:val>
                                        </p:tav>
                                      </p:tavLst>
                                    </p:anim>
                                    <p:anim calcmode="lin" valueType="num">
                                      <p:cBhvr>
                                        <p:cTn id="94" dur="500" fill="hold"/>
                                        <p:tgtEl>
                                          <p:spTgt spid="46"/>
                                        </p:tgtEl>
                                        <p:attrNameLst>
                                          <p:attrName>ppt_h</p:attrName>
                                        </p:attrNameLst>
                                      </p:cBhvr>
                                      <p:tavLst>
                                        <p:tav tm="0">
                                          <p:val>
                                            <p:fltVal val="0"/>
                                          </p:val>
                                        </p:tav>
                                        <p:tav tm="100000">
                                          <p:val>
                                            <p:strVal val="#ppt_h"/>
                                          </p:val>
                                        </p:tav>
                                      </p:tavLst>
                                    </p:anim>
                                    <p:animEffect transition="in" filter="fade">
                                      <p:cBhvr>
                                        <p:cTn id="95" dur="500"/>
                                        <p:tgtEl>
                                          <p:spTgt spid="46"/>
                                        </p:tgtEl>
                                      </p:cBhvr>
                                    </p:animEffect>
                                  </p:childTnLst>
                                </p:cTn>
                              </p:par>
                            </p:childTnLst>
                          </p:cTn>
                        </p:par>
                        <p:par>
                          <p:cTn id="96" fill="hold">
                            <p:stCondLst>
                              <p:cond delay="9500"/>
                            </p:stCondLst>
                            <p:childTnLst>
                              <p:par>
                                <p:cTn id="97" presetID="22" presetClass="entr" presetSubtype="1" fill="hold" grpId="0" nodeType="afterEffect">
                                  <p:stCondLst>
                                    <p:cond delay="0"/>
                                  </p:stCondLst>
                                  <p:childTnLst>
                                    <p:set>
                                      <p:cBhvr>
                                        <p:cTn id="98" dur="1" fill="hold">
                                          <p:stCondLst>
                                            <p:cond delay="0"/>
                                          </p:stCondLst>
                                        </p:cTn>
                                        <p:tgtEl>
                                          <p:spTgt spid="79"/>
                                        </p:tgtEl>
                                        <p:attrNameLst>
                                          <p:attrName>style.visibility</p:attrName>
                                        </p:attrNameLst>
                                      </p:cBhvr>
                                      <p:to>
                                        <p:strVal val="visible"/>
                                      </p:to>
                                    </p:set>
                                    <p:animEffect transition="in" filter="wipe(up)">
                                      <p:cBhvr>
                                        <p:cTn id="99" dur="50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占位符 10"/>
          <p:cNvPicPr>
            <a:picLocks noGrp="1" noChangeAspect="1"/>
          </p:cNvPicPr>
          <p:nvPr>
            <p:ph type="pic" sz="quarter" idx="16"/>
          </p:nvPr>
        </p:nvPicPr>
        <p:blipFill>
          <a:blip r:embed="rId1" cstate="print">
            <a:extLst>
              <a:ext uri="{28A0092B-C50C-407E-A947-70E740481C1C}">
                <a14:useLocalDpi xmlns:a14="http://schemas.microsoft.com/office/drawing/2010/main" val="0"/>
              </a:ext>
            </a:extLst>
          </a:blip>
          <a:srcRect/>
          <a:stretch>
            <a:fillRect/>
          </a:stretch>
        </p:blipFill>
        <p:spPr>
          <a:xfrm>
            <a:off x="6510609" y="3616325"/>
            <a:ext cx="2729981" cy="2729120"/>
          </a:xfrm>
        </p:spPr>
      </p:pic>
      <p:sp>
        <p:nvSpPr>
          <p:cNvPr id="2" name="Rectangle 1"/>
          <p:cNvSpPr/>
          <p:nvPr/>
        </p:nvSpPr>
        <p:spPr>
          <a:xfrm>
            <a:off x="679722" y="4301628"/>
            <a:ext cx="2728970" cy="503445"/>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lnSpc>
                <a:spcPct val="150000"/>
              </a:lnSpc>
            </a:pPr>
            <a:endParaRPr 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5" name="Rectangle 24"/>
          <p:cNvSpPr/>
          <p:nvPr/>
        </p:nvSpPr>
        <p:spPr>
          <a:xfrm>
            <a:off x="3590790" y="4301628"/>
            <a:ext cx="2728970" cy="503445"/>
          </a:xfrm>
          <a:prstGeom prst="rect">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lnSpc>
                <a:spcPct val="150000"/>
              </a:lnSpc>
            </a:pPr>
            <a:endParaRPr 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7" name="Rectangle 26"/>
          <p:cNvSpPr/>
          <p:nvPr/>
        </p:nvSpPr>
        <p:spPr>
          <a:xfrm>
            <a:off x="6510684" y="1427403"/>
            <a:ext cx="2729831" cy="503445"/>
          </a:xfrm>
          <a:prstGeom prst="rect">
            <a:avLst/>
          </a:prstGeom>
          <a:solidFill>
            <a:schemeClr val="accent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lnSpc>
                <a:spcPct val="150000"/>
              </a:lnSpc>
            </a:pPr>
            <a:endParaRPr 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9" name="Rectangle 28"/>
          <p:cNvSpPr/>
          <p:nvPr/>
        </p:nvSpPr>
        <p:spPr>
          <a:xfrm>
            <a:off x="9431283" y="4301628"/>
            <a:ext cx="2728970" cy="2126267"/>
          </a:xfrm>
          <a:prstGeom prst="rect">
            <a:avLst/>
          </a:prstGeom>
          <a:solidFill>
            <a:schemeClr val="accent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lnSpc>
                <a:spcPct val="150000"/>
              </a:lnSpc>
            </a:pPr>
            <a:endParaRPr 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3" name="TextBox 32"/>
          <p:cNvSpPr txBox="1"/>
          <p:nvPr/>
        </p:nvSpPr>
        <p:spPr>
          <a:xfrm>
            <a:off x="6720008" y="2280957"/>
            <a:ext cx="2311183" cy="981551"/>
          </a:xfrm>
          <a:prstGeom prst="rect">
            <a:avLst/>
          </a:prstGeom>
          <a:noFill/>
        </p:spPr>
        <p:txBody>
          <a:bodyPr wrap="square" lIns="0" tIns="0" rIns="0" bIns="0" rtlCol="0">
            <a:spAutoFit/>
          </a:bodyPr>
          <a:lstStyle/>
          <a:p>
            <a:pPr algn="just">
              <a:lnSpc>
                <a:spcPct val="150000"/>
              </a:lnSpc>
            </a:pPr>
            <a:r>
              <a:rPr lang="zh-CN" altLang="en-US" sz="1475"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请替换文字内容，添加相关标题，修改文字内容，也可以直接复制你的内容到此。</a:t>
            </a:r>
            <a:endParaRPr lang="en-US" sz="1475"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pic>
        <p:nvPicPr>
          <p:cNvPr id="12" name="图片占位符 11"/>
          <p:cNvPicPr>
            <a:picLocks noGrp="1" noChangeAspect="1"/>
          </p:cNvPicPr>
          <p:nvPr>
            <p:ph type="pic" sz="quarter" idx="15"/>
          </p:nvPr>
        </p:nvPicPr>
        <p:blipFill>
          <a:blip r:embed="rId2" cstate="print">
            <a:extLst>
              <a:ext uri="{28A0092B-C50C-407E-A947-70E740481C1C}">
                <a14:useLocalDpi xmlns:a14="http://schemas.microsoft.com/office/drawing/2010/main" val="0"/>
              </a:ext>
            </a:extLst>
          </a:blip>
          <a:srcRect/>
          <a:stretch>
            <a:fillRect/>
          </a:stretch>
        </p:blipFill>
        <p:spPr/>
      </p:pic>
      <p:pic>
        <p:nvPicPr>
          <p:cNvPr id="13" name="图片占位符 12"/>
          <p:cNvPicPr>
            <a:picLocks noGrp="1" noChangeAspect="1"/>
          </p:cNvPicPr>
          <p:nvPr>
            <p:ph type="pic" sz="quarter" idx="17"/>
          </p:nvPr>
        </p:nvPicPr>
        <p:blipFill>
          <a:blip r:embed="rId3" cstate="print">
            <a:extLst>
              <a:ext uri="{28A0092B-C50C-407E-A947-70E740481C1C}">
                <a14:useLocalDpi xmlns:a14="http://schemas.microsoft.com/office/drawing/2010/main" val="0"/>
              </a:ext>
            </a:extLst>
          </a:blip>
          <a:srcRect/>
          <a:stretch>
            <a:fillRect/>
          </a:stretch>
        </p:blipFill>
        <p:spPr/>
      </p:pic>
      <p:pic>
        <p:nvPicPr>
          <p:cNvPr id="16" name="图片占位符 15"/>
          <p:cNvPicPr>
            <a:picLocks noGrp="1" noChangeAspect="1"/>
          </p:cNvPicPr>
          <p:nvPr>
            <p:ph type="pic" sz="quarter" idx="13"/>
          </p:nvPr>
        </p:nvPicPr>
        <p:blipFill>
          <a:blip r:embed="rId4" cstate="print">
            <a:extLst>
              <a:ext uri="{28A0092B-C50C-407E-A947-70E740481C1C}">
                <a14:useLocalDpi xmlns:a14="http://schemas.microsoft.com/office/drawing/2010/main" val="0"/>
              </a:ext>
            </a:extLst>
          </a:blip>
          <a:srcRect/>
          <a:stretch>
            <a:fillRect/>
          </a:stretch>
        </p:blipFill>
        <p:spPr/>
      </p:pic>
      <p:sp>
        <p:nvSpPr>
          <p:cNvPr id="14" name="TextBox 39"/>
          <p:cNvSpPr txBox="1"/>
          <p:nvPr/>
        </p:nvSpPr>
        <p:spPr>
          <a:xfrm>
            <a:off x="681386" y="5128493"/>
            <a:ext cx="5387949" cy="984885"/>
          </a:xfrm>
          <a:prstGeom prst="rect">
            <a:avLst/>
          </a:prstGeom>
          <a:noFill/>
        </p:spPr>
        <p:txBody>
          <a:bodyPr wrap="square" lIns="0" tIns="0" rIns="0" bIns="0" rtlCol="0">
            <a:spAutoFit/>
          </a:bodyPr>
          <a:lstStyle/>
          <a:p>
            <a:r>
              <a:rPr lang="zh-CN" altLang="en-US" sz="2400" b="1"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点击请替换文字</a:t>
            </a:r>
            <a:r>
              <a:rPr lang="zh-CN" altLang="en-US" sz="2400" b="1" dirty="0" smtClean="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内容</a:t>
            </a:r>
            <a:endParaRPr lang="en-US" altLang="zh-CN" sz="2400" b="1" dirty="0" smtClean="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a:p>
            <a:r>
              <a:rPr lang="en-US" altLang="zh-CN" sz="4000" dirty="0">
                <a:solidFill>
                  <a:schemeClr val="bg1">
                    <a:lumMod val="65000"/>
                  </a:schemeClr>
                </a:solidFill>
                <a:latin typeface="Impact" panose="020B0806030902050204" pitchFamily="34" charset="0"/>
                <a:ea typeface="微软雅黑" panose="020B0503020204020204" pitchFamily="34" charset="-122"/>
                <a:sym typeface="Arial" panose="020B0604020202020204" pitchFamily="34" charset="0"/>
              </a:rPr>
              <a:t>ADD RELATED TITLE WORDS</a:t>
            </a:r>
            <a:endParaRPr lang="zh-CN" altLang="en-US" sz="4000" dirty="0">
              <a:solidFill>
                <a:schemeClr val="bg1">
                  <a:lumMod val="65000"/>
                </a:schemeClr>
              </a:solidFill>
              <a:latin typeface="Impact" panose="020B0806030902050204" pitchFamily="34" charset="0"/>
              <a:ea typeface="微软雅黑" panose="020B0503020204020204" pitchFamily="34" charset="-122"/>
              <a:sym typeface="Arial" panose="020B0604020202020204" pitchFamily="34" charset="0"/>
            </a:endParaRPr>
          </a:p>
        </p:txBody>
      </p:sp>
      <p:sp>
        <p:nvSpPr>
          <p:cNvPr id="15" name="文本框 10"/>
          <p:cNvSpPr txBox="1">
            <a:spLocks noChangeArrowheads="1"/>
          </p:cNvSpPr>
          <p:nvPr/>
        </p:nvSpPr>
        <p:spPr bwMode="auto">
          <a:xfrm>
            <a:off x="4574370" y="414450"/>
            <a:ext cx="3710010" cy="561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63" tIns="34281" rIns="68563" bIns="3428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a:r>
              <a:rPr lang="zh-CN" altLang="en-US" sz="3200" dirty="0">
                <a:solidFill>
                  <a:schemeClr val="tx1">
                    <a:lumMod val="65000"/>
                    <a:lumOff val="35000"/>
                  </a:schemeClr>
                </a:solidFill>
                <a:latin typeface="方正粗谭黑简体" panose="02000000000000000000" pitchFamily="2" charset="-122"/>
                <a:ea typeface="方正粗谭黑简体" panose="02000000000000000000" pitchFamily="2" charset="-122"/>
                <a:sym typeface="Arial" panose="020B0604020202020204" pitchFamily="34" charset="0"/>
              </a:rPr>
              <a:t>添加相关标题文字</a:t>
            </a:r>
            <a:endParaRPr lang="zh-CN" altLang="en-US" sz="3200" dirty="0">
              <a:solidFill>
                <a:schemeClr val="tx1">
                  <a:lumMod val="65000"/>
                  <a:lumOff val="35000"/>
                </a:schemeClr>
              </a:solidFill>
              <a:latin typeface="方正粗谭黑简体" panose="02000000000000000000" pitchFamily="2" charset="-122"/>
              <a:ea typeface="方正粗谭黑简体" panose="02000000000000000000" pitchFamily="2" charset="-122"/>
              <a:cs typeface="+mn-ea"/>
              <a:sym typeface="+mn-lt"/>
            </a:endParaRPr>
          </a:p>
        </p:txBody>
      </p:sp>
      <p:sp>
        <p:nvSpPr>
          <p:cNvPr id="17" name="等腰三角形 16"/>
          <p:cNvSpPr/>
          <p:nvPr/>
        </p:nvSpPr>
        <p:spPr bwMode="auto">
          <a:xfrm flipV="1">
            <a:off x="6092483" y="446"/>
            <a:ext cx="673787" cy="375422"/>
          </a:xfrm>
          <a:prstGeom prst="triangle">
            <a:avLst>
              <a:gd name="adj" fmla="val 49494"/>
            </a:avLst>
          </a:prstGeom>
          <a:solidFill>
            <a:schemeClr val="accent1"/>
          </a:solidFill>
          <a:ln w="38100">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solidFill>
                <a:prstClr val="white"/>
              </a:solidFill>
            </a:endParaRPr>
          </a:p>
        </p:txBody>
      </p:sp>
    </p:spTree>
  </p:cSld>
  <p:clrMapOvr>
    <a:masterClrMapping/>
  </p:clrMapOvr>
  <mc:AlternateContent xmlns:mc="http://schemas.openxmlformats.org/markup-compatibility/2006">
    <mc:Choice xmlns:p14="http://schemas.microsoft.com/office/powerpoint/2010/main" Requires="p14">
      <p:transition spd="slow" p14:dur="1600" advTm="0">
        <p14:gallery dir="l"/>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up)">
                                      <p:cBhvr>
                                        <p:cTn id="7" dur="500"/>
                                        <p:tgtEl>
                                          <p:spTgt spid="14"/>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down)">
                                      <p:cBhvr>
                                        <p:cTn id="11" dur="500"/>
                                        <p:tgtEl>
                                          <p:spTgt spid="2"/>
                                        </p:tgtEl>
                                      </p:cBhvr>
                                    </p:animEffect>
                                  </p:childTnLst>
                                </p:cTn>
                              </p:par>
                              <p:par>
                                <p:cTn id="12" presetID="22" presetClass="entr" presetSubtype="4" fill="hold" grpId="0" nodeType="withEffect">
                                  <p:stCondLst>
                                    <p:cond delay="0"/>
                                  </p:stCondLst>
                                  <p:childTnLst>
                                    <p:set>
                                      <p:cBhvr>
                                        <p:cTn id="13" dur="1" fill="hold">
                                          <p:stCondLst>
                                            <p:cond delay="0"/>
                                          </p:stCondLst>
                                        </p:cTn>
                                        <p:tgtEl>
                                          <p:spTgt spid="25"/>
                                        </p:tgtEl>
                                        <p:attrNameLst>
                                          <p:attrName>style.visibility</p:attrName>
                                        </p:attrNameLst>
                                      </p:cBhvr>
                                      <p:to>
                                        <p:strVal val="visible"/>
                                      </p:to>
                                    </p:set>
                                    <p:animEffect transition="in" filter="wipe(down)">
                                      <p:cBhvr>
                                        <p:cTn id="14" dur="500"/>
                                        <p:tgtEl>
                                          <p:spTgt spid="25"/>
                                        </p:tgtEl>
                                      </p:cBhvr>
                                    </p:animEffect>
                                  </p:childTnLst>
                                </p:cTn>
                              </p:par>
                              <p:par>
                                <p:cTn id="15" presetID="22" presetClass="entr" presetSubtype="4" fill="hold" grpId="0" nodeType="withEffect">
                                  <p:stCondLst>
                                    <p:cond delay="0"/>
                                  </p:stCondLst>
                                  <p:childTnLst>
                                    <p:set>
                                      <p:cBhvr>
                                        <p:cTn id="16" dur="1" fill="hold">
                                          <p:stCondLst>
                                            <p:cond delay="0"/>
                                          </p:stCondLst>
                                        </p:cTn>
                                        <p:tgtEl>
                                          <p:spTgt spid="29"/>
                                        </p:tgtEl>
                                        <p:attrNameLst>
                                          <p:attrName>style.visibility</p:attrName>
                                        </p:attrNameLst>
                                      </p:cBhvr>
                                      <p:to>
                                        <p:strVal val="visible"/>
                                      </p:to>
                                    </p:set>
                                    <p:animEffect transition="in" filter="wipe(down)">
                                      <p:cBhvr>
                                        <p:cTn id="17" dur="500"/>
                                        <p:tgtEl>
                                          <p:spTgt spid="29"/>
                                        </p:tgtEl>
                                      </p:cBhvr>
                                    </p:animEffect>
                                  </p:childTnLst>
                                </p:cTn>
                              </p:par>
                            </p:childTnLst>
                          </p:cTn>
                        </p:par>
                        <p:par>
                          <p:cTn id="18" fill="hold">
                            <p:stCondLst>
                              <p:cond delay="1000"/>
                            </p:stCondLst>
                            <p:childTnLst>
                              <p:par>
                                <p:cTn id="19" presetID="22" presetClass="entr" presetSubtype="4" fill="hold" grpId="0" nodeType="afterEffect">
                                  <p:stCondLst>
                                    <p:cond delay="0"/>
                                  </p:stCondLst>
                                  <p:childTnLst>
                                    <p:set>
                                      <p:cBhvr>
                                        <p:cTn id="20" dur="1" fill="hold">
                                          <p:stCondLst>
                                            <p:cond delay="0"/>
                                          </p:stCondLst>
                                        </p:cTn>
                                        <p:tgtEl>
                                          <p:spTgt spid="27"/>
                                        </p:tgtEl>
                                        <p:attrNameLst>
                                          <p:attrName>style.visibility</p:attrName>
                                        </p:attrNameLst>
                                      </p:cBhvr>
                                      <p:to>
                                        <p:strVal val="visible"/>
                                      </p:to>
                                    </p:set>
                                    <p:animEffect transition="in" filter="wipe(down)">
                                      <p:cBhvr>
                                        <p:cTn id="21" dur="500"/>
                                        <p:tgtEl>
                                          <p:spTgt spid="27"/>
                                        </p:tgtEl>
                                      </p:cBhvr>
                                    </p:animEffect>
                                  </p:childTnLst>
                                </p:cTn>
                              </p:par>
                            </p:childTnLst>
                          </p:cTn>
                        </p:par>
                        <p:par>
                          <p:cTn id="22" fill="hold">
                            <p:stCondLst>
                              <p:cond delay="1500"/>
                            </p:stCondLst>
                            <p:childTnLst>
                              <p:par>
                                <p:cTn id="23" presetID="53" presetClass="entr" presetSubtype="16" fill="hold" grpId="0" nodeType="afterEffect">
                                  <p:stCondLst>
                                    <p:cond delay="0"/>
                                  </p:stCondLst>
                                  <p:childTnLst>
                                    <p:set>
                                      <p:cBhvr>
                                        <p:cTn id="24" dur="1" fill="hold">
                                          <p:stCondLst>
                                            <p:cond delay="0"/>
                                          </p:stCondLst>
                                        </p:cTn>
                                        <p:tgtEl>
                                          <p:spTgt spid="33"/>
                                        </p:tgtEl>
                                        <p:attrNameLst>
                                          <p:attrName>style.visibility</p:attrName>
                                        </p:attrNameLst>
                                      </p:cBhvr>
                                      <p:to>
                                        <p:strVal val="visible"/>
                                      </p:to>
                                    </p:set>
                                    <p:anim calcmode="lin" valueType="num">
                                      <p:cBhvr>
                                        <p:cTn id="25" dur="500" fill="hold"/>
                                        <p:tgtEl>
                                          <p:spTgt spid="33"/>
                                        </p:tgtEl>
                                        <p:attrNameLst>
                                          <p:attrName>ppt_w</p:attrName>
                                        </p:attrNameLst>
                                      </p:cBhvr>
                                      <p:tavLst>
                                        <p:tav tm="0">
                                          <p:val>
                                            <p:fltVal val="0"/>
                                          </p:val>
                                        </p:tav>
                                        <p:tav tm="100000">
                                          <p:val>
                                            <p:strVal val="#ppt_w"/>
                                          </p:val>
                                        </p:tav>
                                      </p:tavLst>
                                    </p:anim>
                                    <p:anim calcmode="lin" valueType="num">
                                      <p:cBhvr>
                                        <p:cTn id="26" dur="500" fill="hold"/>
                                        <p:tgtEl>
                                          <p:spTgt spid="33"/>
                                        </p:tgtEl>
                                        <p:attrNameLst>
                                          <p:attrName>ppt_h</p:attrName>
                                        </p:attrNameLst>
                                      </p:cBhvr>
                                      <p:tavLst>
                                        <p:tav tm="0">
                                          <p:val>
                                            <p:fltVal val="0"/>
                                          </p:val>
                                        </p:tav>
                                        <p:tav tm="100000">
                                          <p:val>
                                            <p:strVal val="#ppt_h"/>
                                          </p:val>
                                        </p:tav>
                                      </p:tavLst>
                                    </p:anim>
                                    <p:animEffect transition="in" filter="fade">
                                      <p:cBhvr>
                                        <p:cTn id="27"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5" grpId="0" animBg="1"/>
      <p:bldP spid="27" grpId="0" animBg="1"/>
      <p:bldP spid="29" grpId="0" animBg="1"/>
      <p:bldP spid="33" grpId="0"/>
      <p:bldP spid="1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90" name="Rectangle 6"/>
          <p:cNvSpPr>
            <a:spLocks noChangeArrowheads="1"/>
          </p:cNvSpPr>
          <p:nvPr/>
        </p:nvSpPr>
        <p:spPr bwMode="auto">
          <a:xfrm>
            <a:off x="353" y="1980013"/>
            <a:ext cx="4446740" cy="3138613"/>
          </a:xfrm>
          <a:prstGeom prst="rect">
            <a:avLst/>
          </a:prstGeom>
          <a:solidFill>
            <a:schemeClr val="accent1"/>
          </a:solidFill>
          <a:ln>
            <a:noFill/>
          </a:ln>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endParaRPr lang="zh-CN" altLang="en-US">
              <a:ea typeface="微软雅黑" panose="020B0503020204020204" pitchFamily="34" charset="-122"/>
              <a:sym typeface="Arial" panose="020B0604020202020204" pitchFamily="34" charset="0"/>
            </a:endParaRPr>
          </a:p>
        </p:txBody>
      </p:sp>
      <p:sp>
        <p:nvSpPr>
          <p:cNvPr id="16391" name="Rectangle 7"/>
          <p:cNvSpPr>
            <a:spLocks noChangeArrowheads="1"/>
          </p:cNvSpPr>
          <p:nvPr/>
        </p:nvSpPr>
        <p:spPr bwMode="auto">
          <a:xfrm>
            <a:off x="4447094" y="2241190"/>
            <a:ext cx="2810466" cy="2678759"/>
          </a:xfrm>
          <a:prstGeom prst="rect">
            <a:avLst/>
          </a:prstGeom>
          <a:blipFill dpi="0" rotWithShape="1">
            <a:blip r:embed="rId1" cstate="print">
              <a:extLst>
                <a:ext uri="{28A0092B-C50C-407E-A947-70E740481C1C}">
                  <a14:useLocalDpi xmlns:a14="http://schemas.microsoft.com/office/drawing/2010/main" val="0"/>
                </a:ext>
              </a:extLst>
            </a:blip>
            <a:srcRect/>
            <a:stretch>
              <a:fillRect/>
            </a:stretch>
          </a:blipFill>
          <a:ln>
            <a:noFill/>
          </a:ln>
          <a:effectLst/>
        </p:spPr>
        <p:txBody>
          <a:bodyPr wrap="none" anchor="ctr"/>
          <a:lstStyle/>
          <a:p>
            <a:pPr>
              <a:lnSpc>
                <a:spcPct val="150000"/>
              </a:lnSpc>
              <a:defRPr/>
            </a:pP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6392" name="Rectangle 8"/>
          <p:cNvSpPr>
            <a:spLocks noChangeArrowheads="1"/>
          </p:cNvSpPr>
          <p:nvPr/>
        </p:nvSpPr>
        <p:spPr bwMode="auto">
          <a:xfrm>
            <a:off x="7239700" y="2241190"/>
            <a:ext cx="2810464" cy="2678759"/>
          </a:xfrm>
          <a:prstGeom prst="rect">
            <a:avLst/>
          </a:prstGeom>
          <a:blipFill dpi="0" rotWithShape="1">
            <a:blip r:embed="rId2" cstate="print">
              <a:extLst>
                <a:ext uri="{28A0092B-C50C-407E-A947-70E740481C1C}">
                  <a14:useLocalDpi xmlns:a14="http://schemas.microsoft.com/office/drawing/2010/main" val="0"/>
                </a:ext>
              </a:extLst>
            </a:blip>
            <a:srcRect/>
            <a:stretch>
              <a:fillRect/>
            </a:stretch>
          </a:blipFill>
          <a:ln>
            <a:noFill/>
          </a:ln>
          <a:effectLst/>
        </p:spPr>
        <p:txBody>
          <a:bodyPr wrap="none" anchor="ctr"/>
          <a:lstStyle/>
          <a:p>
            <a:pPr>
              <a:lnSpc>
                <a:spcPct val="150000"/>
              </a:lnSpc>
              <a:defRPr/>
            </a:pP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6393" name="Rectangle 9"/>
          <p:cNvSpPr>
            <a:spLocks noChangeArrowheads="1"/>
          </p:cNvSpPr>
          <p:nvPr/>
        </p:nvSpPr>
        <p:spPr bwMode="auto">
          <a:xfrm>
            <a:off x="10047933" y="2241190"/>
            <a:ext cx="2810464" cy="2678759"/>
          </a:xfrm>
          <a:prstGeom prst="rect">
            <a:avLst/>
          </a:prstGeom>
          <a:blipFill dpi="0" rotWithShape="1">
            <a:blip r:embed="rId3" cstate="print">
              <a:extLst>
                <a:ext uri="{28A0092B-C50C-407E-A947-70E740481C1C}">
                  <a14:useLocalDpi xmlns:a14="http://schemas.microsoft.com/office/drawing/2010/main" val="0"/>
                </a:ext>
              </a:extLst>
            </a:blip>
            <a:srcRect/>
            <a:stretch>
              <a:fillRect/>
            </a:stretch>
          </a:blipFill>
          <a:ln>
            <a:noFill/>
          </a:ln>
          <a:effectLst/>
        </p:spPr>
        <p:txBody>
          <a:bodyPr wrap="none" anchor="ctr"/>
          <a:lstStyle/>
          <a:p>
            <a:pPr>
              <a:lnSpc>
                <a:spcPct val="150000"/>
              </a:lnSpc>
              <a:defRPr/>
            </a:pP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6400" name="Text Box 10"/>
          <p:cNvSpPr txBox="1">
            <a:spLocks noChangeArrowheads="1"/>
          </p:cNvSpPr>
          <p:nvPr/>
        </p:nvSpPr>
        <p:spPr bwMode="auto">
          <a:xfrm>
            <a:off x="906667" y="5539452"/>
            <a:ext cx="11138975" cy="779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just">
              <a:lnSpc>
                <a:spcPct val="150000"/>
              </a:lnSpc>
            </a:pPr>
            <a:r>
              <a:rPr lang="zh-CN" altLang="en-US" sz="845" dirty="0">
                <a:solidFill>
                  <a:schemeClr val="bg1">
                    <a:lumMod val="65000"/>
                  </a:schemeClr>
                </a:solidFill>
                <a:ea typeface="微软雅黑" panose="020B0503020204020204" pitchFamily="34" charset="-122"/>
                <a:sym typeface="Arial" panose="020B0604020202020204" pitchFamily="34" charset="0"/>
              </a:rPr>
              <a:t>请替换文字内容，修改文字内容，也可以直接复制你的内容到此。请替换文字内容，修改文字内容，也可以直接复制你的内容到此。请替换文字内容，修改文字内容，也可以直接复制你的内容到此。请替换文字内容，修改文字内容，也可以直接复制你的内容到此。请替换文字内容，修改文字内容，也可以直接复制你的内容到此。请替换文字内容，修改文字内容，也可以直接复制你的内容到此。请替换文字内容，修改文字内容，也可以直接复制你的内容到此。请替换文字内容，修改文字内容，也可以直接复制你的内容到此。请替换文字内容，修改文字内容，也可以直接复制你的内容到此。请替换文字内容，修改文字内容，也可以直接复制你的内容到此。请替换文字内容，修改文字内容，也可以直接复制你的内容到此。请替换文字内容，修改文字内容，也可以直接复制你的内容到此。请替换文字内容，修改文字内容，也可以直接复制你的内容到此。请替换文字内容，修改文字内容，也可以直接复制你的内容到此。</a:t>
            </a:r>
            <a:endParaRPr lang="en-US" altLang="zh-CN" sz="845" dirty="0">
              <a:solidFill>
                <a:schemeClr val="bg1">
                  <a:lumMod val="65000"/>
                </a:schemeClr>
              </a:solidFill>
              <a:ea typeface="微软雅黑" panose="020B0503020204020204" pitchFamily="34" charset="-122"/>
              <a:sym typeface="Arial" panose="020B0604020202020204" pitchFamily="34" charset="0"/>
            </a:endParaRPr>
          </a:p>
        </p:txBody>
      </p:sp>
      <p:sp>
        <p:nvSpPr>
          <p:cNvPr id="16401" name="Rectangle 11"/>
          <p:cNvSpPr>
            <a:spLocks noChangeArrowheads="1"/>
          </p:cNvSpPr>
          <p:nvPr/>
        </p:nvSpPr>
        <p:spPr bwMode="auto">
          <a:xfrm>
            <a:off x="958009" y="2606225"/>
            <a:ext cx="2531428" cy="6815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zh-CN" sz="1475" dirty="0">
                <a:solidFill>
                  <a:schemeClr val="bg1"/>
                </a:solidFill>
                <a:ea typeface="微软雅黑" panose="020B0503020204020204" pitchFamily="34" charset="-122"/>
                <a:sym typeface="Arial" panose="020B0604020202020204" pitchFamily="34" charset="0"/>
              </a:rPr>
              <a:t>WHAT MAKES US </a:t>
            </a:r>
            <a:r>
              <a:rPr lang="zh-CN" altLang="zh-CN" sz="2955" b="1" dirty="0">
                <a:solidFill>
                  <a:schemeClr val="bg1"/>
                </a:solidFill>
                <a:ea typeface="微软雅黑" panose="020B0503020204020204" pitchFamily="34" charset="-122"/>
                <a:sym typeface="Arial" panose="020B0604020202020204" pitchFamily="34" charset="0"/>
              </a:rPr>
              <a:t>DIFFERENT</a:t>
            </a:r>
            <a:endParaRPr lang="zh-CN" altLang="zh-CN" sz="2955" dirty="0">
              <a:solidFill>
                <a:schemeClr val="bg1"/>
              </a:solidFill>
              <a:ea typeface="微软雅黑" panose="020B0503020204020204" pitchFamily="34" charset="-122"/>
              <a:sym typeface="Arial" panose="020B0604020202020204" pitchFamily="34" charset="0"/>
            </a:endParaRPr>
          </a:p>
        </p:txBody>
      </p:sp>
      <p:sp>
        <p:nvSpPr>
          <p:cNvPr id="16402" name="Text Box 12"/>
          <p:cNvSpPr txBox="1">
            <a:spLocks noChangeArrowheads="1"/>
          </p:cNvSpPr>
          <p:nvPr/>
        </p:nvSpPr>
        <p:spPr bwMode="auto">
          <a:xfrm>
            <a:off x="895823" y="3517002"/>
            <a:ext cx="2655800" cy="9743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just">
              <a:lnSpc>
                <a:spcPct val="150000"/>
              </a:lnSpc>
            </a:pPr>
            <a:r>
              <a:rPr lang="zh-CN" altLang="en-US" sz="845" dirty="0">
                <a:solidFill>
                  <a:schemeClr val="bg1"/>
                </a:solidFill>
                <a:ea typeface="微软雅黑" panose="020B0503020204020204" pitchFamily="34" charset="-122"/>
                <a:sym typeface="Arial" panose="020B0604020202020204" pitchFamily="34" charset="0"/>
              </a:rPr>
              <a:t>请替换文字内容，修改文字内容，也可以直接复制你的内容到此。请替换文字内容，修改文字内容，也可以直接复制你的内容到此。请替换文字内容，修改文字内容，也可以直接复制你的内容到此。请替换文字内容，修改文字内容，也可以直接复制你的内容到此。</a:t>
            </a:r>
            <a:endParaRPr lang="en-US" altLang="zh-CN" sz="845" dirty="0">
              <a:solidFill>
                <a:schemeClr val="bg1"/>
              </a:solidFill>
              <a:ea typeface="微软雅黑" panose="020B0503020204020204" pitchFamily="34" charset="-122"/>
              <a:sym typeface="Arial" panose="020B0604020202020204" pitchFamily="34" charset="0"/>
            </a:endParaRPr>
          </a:p>
        </p:txBody>
      </p:sp>
      <p:sp>
        <p:nvSpPr>
          <p:cNvPr id="16403" name="Line 13"/>
          <p:cNvSpPr>
            <a:spLocks noChangeShapeType="1"/>
          </p:cNvSpPr>
          <p:nvPr/>
        </p:nvSpPr>
        <p:spPr bwMode="auto">
          <a:xfrm>
            <a:off x="994942" y="3402003"/>
            <a:ext cx="2457563" cy="0"/>
          </a:xfrm>
          <a:prstGeom prst="line">
            <a:avLst/>
          </a:prstGeom>
          <a:noFill/>
          <a:ln w="6350">
            <a:solidFill>
              <a:schemeClr val="bg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0" name="文本框 10"/>
          <p:cNvSpPr txBox="1">
            <a:spLocks noChangeArrowheads="1"/>
          </p:cNvSpPr>
          <p:nvPr/>
        </p:nvSpPr>
        <p:spPr bwMode="auto">
          <a:xfrm>
            <a:off x="4574370" y="414450"/>
            <a:ext cx="3710010" cy="561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63" tIns="34281" rIns="68563" bIns="3428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a:r>
              <a:rPr lang="zh-CN" altLang="en-US" sz="3200" dirty="0">
                <a:solidFill>
                  <a:schemeClr val="tx1">
                    <a:lumMod val="65000"/>
                    <a:lumOff val="35000"/>
                  </a:schemeClr>
                </a:solidFill>
                <a:latin typeface="方正粗谭黑简体" panose="02000000000000000000" pitchFamily="2" charset="-122"/>
                <a:ea typeface="方正粗谭黑简体" panose="02000000000000000000" pitchFamily="2" charset="-122"/>
                <a:sym typeface="Arial" panose="020B0604020202020204" pitchFamily="34" charset="0"/>
              </a:rPr>
              <a:t>添加相关标题文字</a:t>
            </a:r>
            <a:endParaRPr lang="zh-CN" altLang="en-US" sz="3200" dirty="0">
              <a:solidFill>
                <a:schemeClr val="tx1">
                  <a:lumMod val="65000"/>
                  <a:lumOff val="35000"/>
                </a:schemeClr>
              </a:solidFill>
              <a:latin typeface="方正粗谭黑简体" panose="02000000000000000000" pitchFamily="2" charset="-122"/>
              <a:ea typeface="方正粗谭黑简体" panose="02000000000000000000" pitchFamily="2" charset="-122"/>
              <a:cs typeface="+mn-ea"/>
              <a:sym typeface="+mn-lt"/>
            </a:endParaRPr>
          </a:p>
        </p:txBody>
      </p:sp>
      <p:sp>
        <p:nvSpPr>
          <p:cNvPr id="11" name="等腰三角形 10"/>
          <p:cNvSpPr/>
          <p:nvPr/>
        </p:nvSpPr>
        <p:spPr bwMode="auto">
          <a:xfrm flipV="1">
            <a:off x="6092483" y="446"/>
            <a:ext cx="673787" cy="375422"/>
          </a:xfrm>
          <a:prstGeom prst="triangle">
            <a:avLst>
              <a:gd name="adj" fmla="val 49494"/>
            </a:avLst>
          </a:prstGeom>
          <a:solidFill>
            <a:schemeClr val="accent1"/>
          </a:solidFill>
          <a:ln w="38100">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solidFill>
                <a:prstClr val="white"/>
              </a:solidFill>
            </a:endParaRPr>
          </a:p>
        </p:txBody>
      </p:sp>
    </p:spTree>
  </p:cSld>
  <p:clrMapOvr>
    <a:masterClrMapping/>
  </p:clrMapOvr>
  <mc:AlternateContent xmlns:mc="http://schemas.openxmlformats.org/markup-compatibility/2006">
    <mc:Choice xmlns:p14="http://schemas.microsoft.com/office/powerpoint/2010/main" Requires="p14">
      <p:transition spd="slow" p14:dur="1600" advTm="0">
        <p14:gallery dir="l"/>
      </p:transition>
    </mc:Choice>
    <mc:Fallback>
      <p:transition spd="slow" advTm="0">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accel="20000" fill="hold" grpId="0" nodeType="clickEffect" p14:presetBounceEnd="40000">
                                      <p:stCondLst>
                                        <p:cond delay="0"/>
                                      </p:stCondLst>
                                      <p:childTnLst>
                                        <p:set>
                                          <p:cBhvr>
                                            <p:cTn id="6" dur="1" fill="hold">
                                              <p:stCondLst>
                                                <p:cond delay="0"/>
                                              </p:stCondLst>
                                            </p:cTn>
                                            <p:tgtEl>
                                              <p:spTgt spid="16390"/>
                                            </p:tgtEl>
                                            <p:attrNameLst>
                                              <p:attrName>style.visibility</p:attrName>
                                            </p:attrNameLst>
                                          </p:cBhvr>
                                          <p:to>
                                            <p:strVal val="visible"/>
                                          </p:to>
                                        </p:set>
                                        <p:anim calcmode="lin" valueType="num" p14:bounceEnd="40000">
                                          <p:cBhvr additive="base">
                                            <p:cTn id="7" dur="1500" fill="hold"/>
                                            <p:tgtEl>
                                              <p:spTgt spid="16390"/>
                                            </p:tgtEl>
                                            <p:attrNameLst>
                                              <p:attrName>ppt_x</p:attrName>
                                            </p:attrNameLst>
                                          </p:cBhvr>
                                          <p:tavLst>
                                            <p:tav tm="0">
                                              <p:val>
                                                <p:strVal val="0-#ppt_w/2"/>
                                              </p:val>
                                            </p:tav>
                                            <p:tav tm="100000">
                                              <p:val>
                                                <p:strVal val="#ppt_x"/>
                                              </p:val>
                                            </p:tav>
                                          </p:tavLst>
                                        </p:anim>
                                        <p:anim calcmode="lin" valueType="num" p14:bounceEnd="40000">
                                          <p:cBhvr additive="base">
                                            <p:cTn id="8" dur="1500" fill="hold"/>
                                            <p:tgtEl>
                                              <p:spTgt spid="1639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accel="20000" fill="hold" grpId="0" nodeType="clickEffect" p14:presetBounceEnd="40000">
                                      <p:stCondLst>
                                        <p:cond delay="0"/>
                                      </p:stCondLst>
                                      <p:childTnLst>
                                        <p:set>
                                          <p:cBhvr>
                                            <p:cTn id="12" dur="1" fill="hold">
                                              <p:stCondLst>
                                                <p:cond delay="0"/>
                                              </p:stCondLst>
                                            </p:cTn>
                                            <p:tgtEl>
                                              <p:spTgt spid="16391"/>
                                            </p:tgtEl>
                                            <p:attrNameLst>
                                              <p:attrName>style.visibility</p:attrName>
                                            </p:attrNameLst>
                                          </p:cBhvr>
                                          <p:to>
                                            <p:strVal val="visible"/>
                                          </p:to>
                                        </p:set>
                                        <p:anim calcmode="lin" valueType="num" p14:bounceEnd="40000">
                                          <p:cBhvr additive="base">
                                            <p:cTn id="13" dur="1500" fill="hold"/>
                                            <p:tgtEl>
                                              <p:spTgt spid="16391"/>
                                            </p:tgtEl>
                                            <p:attrNameLst>
                                              <p:attrName>ppt_x</p:attrName>
                                            </p:attrNameLst>
                                          </p:cBhvr>
                                          <p:tavLst>
                                            <p:tav tm="0">
                                              <p:val>
                                                <p:strVal val="0-#ppt_w/2"/>
                                              </p:val>
                                            </p:tav>
                                            <p:tav tm="100000">
                                              <p:val>
                                                <p:strVal val="#ppt_x"/>
                                              </p:val>
                                            </p:tav>
                                          </p:tavLst>
                                        </p:anim>
                                        <p:anim calcmode="lin" valueType="num" p14:bounceEnd="40000">
                                          <p:cBhvr additive="base">
                                            <p:cTn id="14" dur="1500" fill="hold"/>
                                            <p:tgtEl>
                                              <p:spTgt spid="16391"/>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accel="20000" fill="hold" grpId="0" nodeType="clickEffect" p14:presetBounceEnd="40000">
                                      <p:stCondLst>
                                        <p:cond delay="0"/>
                                      </p:stCondLst>
                                      <p:childTnLst>
                                        <p:set>
                                          <p:cBhvr>
                                            <p:cTn id="18" dur="1" fill="hold">
                                              <p:stCondLst>
                                                <p:cond delay="0"/>
                                              </p:stCondLst>
                                            </p:cTn>
                                            <p:tgtEl>
                                              <p:spTgt spid="16392"/>
                                            </p:tgtEl>
                                            <p:attrNameLst>
                                              <p:attrName>style.visibility</p:attrName>
                                            </p:attrNameLst>
                                          </p:cBhvr>
                                          <p:to>
                                            <p:strVal val="visible"/>
                                          </p:to>
                                        </p:set>
                                        <p:anim calcmode="lin" valueType="num" p14:bounceEnd="40000">
                                          <p:cBhvr additive="base">
                                            <p:cTn id="19" dur="1500" fill="hold"/>
                                            <p:tgtEl>
                                              <p:spTgt spid="16392"/>
                                            </p:tgtEl>
                                            <p:attrNameLst>
                                              <p:attrName>ppt_x</p:attrName>
                                            </p:attrNameLst>
                                          </p:cBhvr>
                                          <p:tavLst>
                                            <p:tav tm="0">
                                              <p:val>
                                                <p:strVal val="0-#ppt_w/2"/>
                                              </p:val>
                                            </p:tav>
                                            <p:tav tm="100000">
                                              <p:val>
                                                <p:strVal val="#ppt_x"/>
                                              </p:val>
                                            </p:tav>
                                          </p:tavLst>
                                        </p:anim>
                                        <p:anim calcmode="lin" valueType="num" p14:bounceEnd="40000">
                                          <p:cBhvr additive="base">
                                            <p:cTn id="20" dur="1500" fill="hold"/>
                                            <p:tgtEl>
                                              <p:spTgt spid="16392"/>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accel="20000" fill="hold" grpId="0" nodeType="clickEffect" p14:presetBounceEnd="40000">
                                      <p:stCondLst>
                                        <p:cond delay="0"/>
                                      </p:stCondLst>
                                      <p:childTnLst>
                                        <p:set>
                                          <p:cBhvr>
                                            <p:cTn id="24" dur="1" fill="hold">
                                              <p:stCondLst>
                                                <p:cond delay="0"/>
                                              </p:stCondLst>
                                            </p:cTn>
                                            <p:tgtEl>
                                              <p:spTgt spid="16393"/>
                                            </p:tgtEl>
                                            <p:attrNameLst>
                                              <p:attrName>style.visibility</p:attrName>
                                            </p:attrNameLst>
                                          </p:cBhvr>
                                          <p:to>
                                            <p:strVal val="visible"/>
                                          </p:to>
                                        </p:set>
                                        <p:anim calcmode="lin" valueType="num" p14:bounceEnd="40000">
                                          <p:cBhvr additive="base">
                                            <p:cTn id="25" dur="1500" fill="hold"/>
                                            <p:tgtEl>
                                              <p:spTgt spid="16393"/>
                                            </p:tgtEl>
                                            <p:attrNameLst>
                                              <p:attrName>ppt_x</p:attrName>
                                            </p:attrNameLst>
                                          </p:cBhvr>
                                          <p:tavLst>
                                            <p:tav tm="0">
                                              <p:val>
                                                <p:strVal val="0-#ppt_w/2"/>
                                              </p:val>
                                            </p:tav>
                                            <p:tav tm="100000">
                                              <p:val>
                                                <p:strVal val="#ppt_x"/>
                                              </p:val>
                                            </p:tav>
                                          </p:tavLst>
                                        </p:anim>
                                        <p:anim calcmode="lin" valueType="num" p14:bounceEnd="40000">
                                          <p:cBhvr additive="base">
                                            <p:cTn id="26" dur="1500" fill="hold"/>
                                            <p:tgtEl>
                                              <p:spTgt spid="16393"/>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56" presetClass="entr" presetSubtype="0" fill="hold" grpId="0" nodeType="clickEffect">
                                      <p:stCondLst>
                                        <p:cond delay="0"/>
                                      </p:stCondLst>
                                      <p:iterate type="lt">
                                        <p:tmPct val="10000"/>
                                      </p:iterate>
                                      <p:childTnLst>
                                        <p:set>
                                          <p:cBhvr>
                                            <p:cTn id="30" dur="1" fill="hold">
                                              <p:stCondLst>
                                                <p:cond delay="0"/>
                                              </p:stCondLst>
                                            </p:cTn>
                                            <p:tgtEl>
                                              <p:spTgt spid="16401"/>
                                            </p:tgtEl>
                                            <p:attrNameLst>
                                              <p:attrName>style.visibility</p:attrName>
                                            </p:attrNameLst>
                                          </p:cBhvr>
                                          <p:to>
                                            <p:strVal val="visible"/>
                                          </p:to>
                                        </p:set>
                                        <p:anim by="(-#ppt_w*2)" calcmode="lin" valueType="num">
                                          <p:cBhvr rctx="PPT">
                                            <p:cTn id="31" dur="250" autoRev="1" fill="hold">
                                              <p:stCondLst>
                                                <p:cond delay="0"/>
                                              </p:stCondLst>
                                            </p:cTn>
                                            <p:tgtEl>
                                              <p:spTgt spid="16401"/>
                                            </p:tgtEl>
                                            <p:attrNameLst>
                                              <p:attrName>ppt_w</p:attrName>
                                            </p:attrNameLst>
                                          </p:cBhvr>
                                        </p:anim>
                                        <p:anim by="(#ppt_w*0.50)" calcmode="lin" valueType="num">
                                          <p:cBhvr>
                                            <p:cTn id="32" dur="250" decel="50000" autoRev="1" fill="hold">
                                              <p:stCondLst>
                                                <p:cond delay="0"/>
                                              </p:stCondLst>
                                            </p:cTn>
                                            <p:tgtEl>
                                              <p:spTgt spid="16401"/>
                                            </p:tgtEl>
                                            <p:attrNameLst>
                                              <p:attrName>ppt_x</p:attrName>
                                            </p:attrNameLst>
                                          </p:cBhvr>
                                        </p:anim>
                                        <p:anim from="(-#ppt_h/2)" to="(#ppt_y)" calcmode="lin" valueType="num">
                                          <p:cBhvr>
                                            <p:cTn id="33" dur="500" fill="hold">
                                              <p:stCondLst>
                                                <p:cond delay="0"/>
                                              </p:stCondLst>
                                            </p:cTn>
                                            <p:tgtEl>
                                              <p:spTgt spid="16401"/>
                                            </p:tgtEl>
                                            <p:attrNameLst>
                                              <p:attrName>ppt_y</p:attrName>
                                            </p:attrNameLst>
                                          </p:cBhvr>
                                        </p:anim>
                                        <p:animRot by="21600000">
                                          <p:cBhvr>
                                            <p:cTn id="34" dur="500" fill="hold">
                                              <p:stCondLst>
                                                <p:cond delay="0"/>
                                              </p:stCondLst>
                                            </p:cTn>
                                            <p:tgtEl>
                                              <p:spTgt spid="16401"/>
                                            </p:tgtEl>
                                            <p:attrNameLst>
                                              <p:attrName>r</p:attrName>
                                            </p:attrNameLst>
                                          </p:cBhvr>
                                        </p:animRot>
                                      </p:childTnLst>
                                    </p:cTn>
                                  </p:par>
                                </p:childTnLst>
                              </p:cTn>
                            </p:par>
                          </p:childTnLst>
                        </p:cTn>
                      </p:par>
                      <p:par>
                        <p:cTn id="35" fill="hold">
                          <p:stCondLst>
                            <p:cond delay="indefinite"/>
                          </p:stCondLst>
                          <p:childTnLst>
                            <p:par>
                              <p:cTn id="36" fill="hold">
                                <p:stCondLst>
                                  <p:cond delay="0"/>
                                </p:stCondLst>
                                <p:childTnLst>
                                  <p:par>
                                    <p:cTn id="37" presetID="16" presetClass="entr" presetSubtype="21" fill="hold" grpId="0" nodeType="clickEffect">
                                      <p:stCondLst>
                                        <p:cond delay="0"/>
                                      </p:stCondLst>
                                      <p:childTnLst>
                                        <p:set>
                                          <p:cBhvr>
                                            <p:cTn id="38" dur="1" fill="hold">
                                              <p:stCondLst>
                                                <p:cond delay="0"/>
                                              </p:stCondLst>
                                            </p:cTn>
                                            <p:tgtEl>
                                              <p:spTgt spid="16403"/>
                                            </p:tgtEl>
                                            <p:attrNameLst>
                                              <p:attrName>style.visibility</p:attrName>
                                            </p:attrNameLst>
                                          </p:cBhvr>
                                          <p:to>
                                            <p:strVal val="visible"/>
                                          </p:to>
                                        </p:set>
                                        <p:animEffect transition="in" filter="barn(inVertical)">
                                          <p:cBhvr>
                                            <p:cTn id="39" dur="500"/>
                                            <p:tgtEl>
                                              <p:spTgt spid="16403"/>
                                            </p:tgtEl>
                                          </p:cBhvr>
                                        </p:animEffect>
                                      </p:childTnLst>
                                    </p:cTn>
                                  </p:par>
                                </p:childTnLst>
                              </p:cTn>
                            </p:par>
                          </p:childTnLst>
                        </p:cTn>
                      </p:par>
                      <p:par>
                        <p:cTn id="40" fill="hold">
                          <p:stCondLst>
                            <p:cond delay="indefinite"/>
                          </p:stCondLst>
                          <p:childTnLst>
                            <p:par>
                              <p:cTn id="41" fill="hold">
                                <p:stCondLst>
                                  <p:cond delay="0"/>
                                </p:stCondLst>
                                <p:childTnLst>
                                  <p:par>
                                    <p:cTn id="42" presetID="14" presetClass="entr" presetSubtype="10" fill="hold" grpId="0" nodeType="clickEffect">
                                      <p:stCondLst>
                                        <p:cond delay="0"/>
                                      </p:stCondLst>
                                      <p:childTnLst>
                                        <p:set>
                                          <p:cBhvr>
                                            <p:cTn id="43" dur="1" fill="hold">
                                              <p:stCondLst>
                                                <p:cond delay="0"/>
                                              </p:stCondLst>
                                            </p:cTn>
                                            <p:tgtEl>
                                              <p:spTgt spid="16402"/>
                                            </p:tgtEl>
                                            <p:attrNameLst>
                                              <p:attrName>style.visibility</p:attrName>
                                            </p:attrNameLst>
                                          </p:cBhvr>
                                          <p:to>
                                            <p:strVal val="visible"/>
                                          </p:to>
                                        </p:set>
                                        <p:animEffect transition="in" filter="randombar(horizontal)">
                                          <p:cBhvr>
                                            <p:cTn id="44" dur="500"/>
                                            <p:tgtEl>
                                              <p:spTgt spid="16402"/>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4" fill="hold" grpId="0" nodeType="clickEffect">
                                      <p:stCondLst>
                                        <p:cond delay="0"/>
                                      </p:stCondLst>
                                      <p:childTnLst>
                                        <p:set>
                                          <p:cBhvr>
                                            <p:cTn id="48" dur="1" fill="hold">
                                              <p:stCondLst>
                                                <p:cond delay="0"/>
                                              </p:stCondLst>
                                            </p:cTn>
                                            <p:tgtEl>
                                              <p:spTgt spid="16400"/>
                                            </p:tgtEl>
                                            <p:attrNameLst>
                                              <p:attrName>style.visibility</p:attrName>
                                            </p:attrNameLst>
                                          </p:cBhvr>
                                          <p:to>
                                            <p:strVal val="visible"/>
                                          </p:to>
                                        </p:set>
                                        <p:animEffect transition="in" filter="wipe(down)">
                                          <p:cBhvr>
                                            <p:cTn id="49" dur="500"/>
                                            <p:tgtEl>
                                              <p:spTgt spid="164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90" grpId="0" animBg="1"/>
          <p:bldP spid="16391" grpId="0" animBg="1"/>
          <p:bldP spid="16392" grpId="0" animBg="1"/>
          <p:bldP spid="16393" grpId="0" animBg="1"/>
          <p:bldP spid="16400" grpId="0"/>
          <p:bldP spid="16401" grpId="0"/>
          <p:bldP spid="16402" grpId="0"/>
          <p:bldP spid="16403" grpId="0" animBg="1"/>
        </p:bldLst>
      </p:timing>
    </mc:Choice>
    <mc:Fallback>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accel="20000" fill="hold" grpId="0" nodeType="clickEffect">
                                      <p:stCondLst>
                                        <p:cond delay="0"/>
                                      </p:stCondLst>
                                      <p:childTnLst>
                                        <p:set>
                                          <p:cBhvr>
                                            <p:cTn id="6" dur="1" fill="hold">
                                              <p:stCondLst>
                                                <p:cond delay="0"/>
                                              </p:stCondLst>
                                            </p:cTn>
                                            <p:tgtEl>
                                              <p:spTgt spid="16390"/>
                                            </p:tgtEl>
                                            <p:attrNameLst>
                                              <p:attrName>style.visibility</p:attrName>
                                            </p:attrNameLst>
                                          </p:cBhvr>
                                          <p:to>
                                            <p:strVal val="visible"/>
                                          </p:to>
                                        </p:set>
                                        <p:anim calcmode="lin" valueType="num">
                                          <p:cBhvr additive="base">
                                            <p:cTn id="7" dur="1500" fill="hold"/>
                                            <p:tgtEl>
                                              <p:spTgt spid="16390"/>
                                            </p:tgtEl>
                                            <p:attrNameLst>
                                              <p:attrName>ppt_x</p:attrName>
                                            </p:attrNameLst>
                                          </p:cBhvr>
                                          <p:tavLst>
                                            <p:tav tm="0">
                                              <p:val>
                                                <p:strVal val="0-#ppt_w/2"/>
                                              </p:val>
                                            </p:tav>
                                            <p:tav tm="100000">
                                              <p:val>
                                                <p:strVal val="#ppt_x"/>
                                              </p:val>
                                            </p:tav>
                                          </p:tavLst>
                                        </p:anim>
                                        <p:anim calcmode="lin" valueType="num">
                                          <p:cBhvr additive="base">
                                            <p:cTn id="8" dur="1500" fill="hold"/>
                                            <p:tgtEl>
                                              <p:spTgt spid="1639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accel="20000" fill="hold" grpId="0" nodeType="clickEffect">
                                      <p:stCondLst>
                                        <p:cond delay="0"/>
                                      </p:stCondLst>
                                      <p:childTnLst>
                                        <p:set>
                                          <p:cBhvr>
                                            <p:cTn id="12" dur="1" fill="hold">
                                              <p:stCondLst>
                                                <p:cond delay="0"/>
                                              </p:stCondLst>
                                            </p:cTn>
                                            <p:tgtEl>
                                              <p:spTgt spid="16391"/>
                                            </p:tgtEl>
                                            <p:attrNameLst>
                                              <p:attrName>style.visibility</p:attrName>
                                            </p:attrNameLst>
                                          </p:cBhvr>
                                          <p:to>
                                            <p:strVal val="visible"/>
                                          </p:to>
                                        </p:set>
                                        <p:anim calcmode="lin" valueType="num">
                                          <p:cBhvr additive="base">
                                            <p:cTn id="13" dur="1500" fill="hold"/>
                                            <p:tgtEl>
                                              <p:spTgt spid="16391"/>
                                            </p:tgtEl>
                                            <p:attrNameLst>
                                              <p:attrName>ppt_x</p:attrName>
                                            </p:attrNameLst>
                                          </p:cBhvr>
                                          <p:tavLst>
                                            <p:tav tm="0">
                                              <p:val>
                                                <p:strVal val="0-#ppt_w/2"/>
                                              </p:val>
                                            </p:tav>
                                            <p:tav tm="100000">
                                              <p:val>
                                                <p:strVal val="#ppt_x"/>
                                              </p:val>
                                            </p:tav>
                                          </p:tavLst>
                                        </p:anim>
                                        <p:anim calcmode="lin" valueType="num">
                                          <p:cBhvr additive="base">
                                            <p:cTn id="14" dur="1500" fill="hold"/>
                                            <p:tgtEl>
                                              <p:spTgt spid="16391"/>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accel="20000" fill="hold" grpId="0" nodeType="clickEffect">
                                      <p:stCondLst>
                                        <p:cond delay="0"/>
                                      </p:stCondLst>
                                      <p:childTnLst>
                                        <p:set>
                                          <p:cBhvr>
                                            <p:cTn id="18" dur="1" fill="hold">
                                              <p:stCondLst>
                                                <p:cond delay="0"/>
                                              </p:stCondLst>
                                            </p:cTn>
                                            <p:tgtEl>
                                              <p:spTgt spid="16392"/>
                                            </p:tgtEl>
                                            <p:attrNameLst>
                                              <p:attrName>style.visibility</p:attrName>
                                            </p:attrNameLst>
                                          </p:cBhvr>
                                          <p:to>
                                            <p:strVal val="visible"/>
                                          </p:to>
                                        </p:set>
                                        <p:anim calcmode="lin" valueType="num">
                                          <p:cBhvr additive="base">
                                            <p:cTn id="19" dur="1500" fill="hold"/>
                                            <p:tgtEl>
                                              <p:spTgt spid="16392"/>
                                            </p:tgtEl>
                                            <p:attrNameLst>
                                              <p:attrName>ppt_x</p:attrName>
                                            </p:attrNameLst>
                                          </p:cBhvr>
                                          <p:tavLst>
                                            <p:tav tm="0">
                                              <p:val>
                                                <p:strVal val="0-#ppt_w/2"/>
                                              </p:val>
                                            </p:tav>
                                            <p:tav tm="100000">
                                              <p:val>
                                                <p:strVal val="#ppt_x"/>
                                              </p:val>
                                            </p:tav>
                                          </p:tavLst>
                                        </p:anim>
                                        <p:anim calcmode="lin" valueType="num">
                                          <p:cBhvr additive="base">
                                            <p:cTn id="20" dur="1500" fill="hold"/>
                                            <p:tgtEl>
                                              <p:spTgt spid="16392"/>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accel="20000" fill="hold" grpId="0" nodeType="clickEffect">
                                      <p:stCondLst>
                                        <p:cond delay="0"/>
                                      </p:stCondLst>
                                      <p:childTnLst>
                                        <p:set>
                                          <p:cBhvr>
                                            <p:cTn id="24" dur="1" fill="hold">
                                              <p:stCondLst>
                                                <p:cond delay="0"/>
                                              </p:stCondLst>
                                            </p:cTn>
                                            <p:tgtEl>
                                              <p:spTgt spid="16393"/>
                                            </p:tgtEl>
                                            <p:attrNameLst>
                                              <p:attrName>style.visibility</p:attrName>
                                            </p:attrNameLst>
                                          </p:cBhvr>
                                          <p:to>
                                            <p:strVal val="visible"/>
                                          </p:to>
                                        </p:set>
                                        <p:anim calcmode="lin" valueType="num">
                                          <p:cBhvr additive="base">
                                            <p:cTn id="25" dur="1500" fill="hold"/>
                                            <p:tgtEl>
                                              <p:spTgt spid="16393"/>
                                            </p:tgtEl>
                                            <p:attrNameLst>
                                              <p:attrName>ppt_x</p:attrName>
                                            </p:attrNameLst>
                                          </p:cBhvr>
                                          <p:tavLst>
                                            <p:tav tm="0">
                                              <p:val>
                                                <p:strVal val="0-#ppt_w/2"/>
                                              </p:val>
                                            </p:tav>
                                            <p:tav tm="100000">
                                              <p:val>
                                                <p:strVal val="#ppt_x"/>
                                              </p:val>
                                            </p:tav>
                                          </p:tavLst>
                                        </p:anim>
                                        <p:anim calcmode="lin" valueType="num">
                                          <p:cBhvr additive="base">
                                            <p:cTn id="26" dur="1500" fill="hold"/>
                                            <p:tgtEl>
                                              <p:spTgt spid="16393"/>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56" presetClass="entr" presetSubtype="0" fill="hold" grpId="0" nodeType="clickEffect">
                                      <p:stCondLst>
                                        <p:cond delay="0"/>
                                      </p:stCondLst>
                                      <p:iterate type="lt">
                                        <p:tmPct val="10000"/>
                                      </p:iterate>
                                      <p:childTnLst>
                                        <p:set>
                                          <p:cBhvr>
                                            <p:cTn id="30" dur="1" fill="hold">
                                              <p:stCondLst>
                                                <p:cond delay="0"/>
                                              </p:stCondLst>
                                            </p:cTn>
                                            <p:tgtEl>
                                              <p:spTgt spid="16401"/>
                                            </p:tgtEl>
                                            <p:attrNameLst>
                                              <p:attrName>style.visibility</p:attrName>
                                            </p:attrNameLst>
                                          </p:cBhvr>
                                          <p:to>
                                            <p:strVal val="visible"/>
                                          </p:to>
                                        </p:set>
                                        <p:anim by="(-#ppt_w*2)" calcmode="lin" valueType="num">
                                          <p:cBhvr rctx="PPT">
                                            <p:cTn id="31" dur="250" autoRev="1" fill="hold">
                                              <p:stCondLst>
                                                <p:cond delay="0"/>
                                              </p:stCondLst>
                                            </p:cTn>
                                            <p:tgtEl>
                                              <p:spTgt spid="16401"/>
                                            </p:tgtEl>
                                            <p:attrNameLst>
                                              <p:attrName>ppt_w</p:attrName>
                                            </p:attrNameLst>
                                          </p:cBhvr>
                                        </p:anim>
                                        <p:anim by="(#ppt_w*0.50)" calcmode="lin" valueType="num">
                                          <p:cBhvr>
                                            <p:cTn id="32" dur="250" decel="50000" autoRev="1" fill="hold">
                                              <p:stCondLst>
                                                <p:cond delay="0"/>
                                              </p:stCondLst>
                                            </p:cTn>
                                            <p:tgtEl>
                                              <p:spTgt spid="16401"/>
                                            </p:tgtEl>
                                            <p:attrNameLst>
                                              <p:attrName>ppt_x</p:attrName>
                                            </p:attrNameLst>
                                          </p:cBhvr>
                                        </p:anim>
                                        <p:anim from="(-#ppt_h/2)" to="(#ppt_y)" calcmode="lin" valueType="num">
                                          <p:cBhvr>
                                            <p:cTn id="33" dur="500" fill="hold">
                                              <p:stCondLst>
                                                <p:cond delay="0"/>
                                              </p:stCondLst>
                                            </p:cTn>
                                            <p:tgtEl>
                                              <p:spTgt spid="16401"/>
                                            </p:tgtEl>
                                            <p:attrNameLst>
                                              <p:attrName>ppt_y</p:attrName>
                                            </p:attrNameLst>
                                          </p:cBhvr>
                                        </p:anim>
                                        <p:animRot by="21600000">
                                          <p:cBhvr>
                                            <p:cTn id="34" dur="500" fill="hold">
                                              <p:stCondLst>
                                                <p:cond delay="0"/>
                                              </p:stCondLst>
                                            </p:cTn>
                                            <p:tgtEl>
                                              <p:spTgt spid="16401"/>
                                            </p:tgtEl>
                                            <p:attrNameLst>
                                              <p:attrName>r</p:attrName>
                                            </p:attrNameLst>
                                          </p:cBhvr>
                                        </p:animRot>
                                      </p:childTnLst>
                                    </p:cTn>
                                  </p:par>
                                </p:childTnLst>
                              </p:cTn>
                            </p:par>
                          </p:childTnLst>
                        </p:cTn>
                      </p:par>
                      <p:par>
                        <p:cTn id="35" fill="hold">
                          <p:stCondLst>
                            <p:cond delay="indefinite"/>
                          </p:stCondLst>
                          <p:childTnLst>
                            <p:par>
                              <p:cTn id="36" fill="hold">
                                <p:stCondLst>
                                  <p:cond delay="0"/>
                                </p:stCondLst>
                                <p:childTnLst>
                                  <p:par>
                                    <p:cTn id="37" presetID="16" presetClass="entr" presetSubtype="21" fill="hold" grpId="0" nodeType="clickEffect">
                                      <p:stCondLst>
                                        <p:cond delay="0"/>
                                      </p:stCondLst>
                                      <p:childTnLst>
                                        <p:set>
                                          <p:cBhvr>
                                            <p:cTn id="38" dur="1" fill="hold">
                                              <p:stCondLst>
                                                <p:cond delay="0"/>
                                              </p:stCondLst>
                                            </p:cTn>
                                            <p:tgtEl>
                                              <p:spTgt spid="16403"/>
                                            </p:tgtEl>
                                            <p:attrNameLst>
                                              <p:attrName>style.visibility</p:attrName>
                                            </p:attrNameLst>
                                          </p:cBhvr>
                                          <p:to>
                                            <p:strVal val="visible"/>
                                          </p:to>
                                        </p:set>
                                        <p:animEffect transition="in" filter="barn(inVertical)">
                                          <p:cBhvr>
                                            <p:cTn id="39" dur="500"/>
                                            <p:tgtEl>
                                              <p:spTgt spid="16403"/>
                                            </p:tgtEl>
                                          </p:cBhvr>
                                        </p:animEffect>
                                      </p:childTnLst>
                                    </p:cTn>
                                  </p:par>
                                </p:childTnLst>
                              </p:cTn>
                            </p:par>
                          </p:childTnLst>
                        </p:cTn>
                      </p:par>
                      <p:par>
                        <p:cTn id="40" fill="hold">
                          <p:stCondLst>
                            <p:cond delay="indefinite"/>
                          </p:stCondLst>
                          <p:childTnLst>
                            <p:par>
                              <p:cTn id="41" fill="hold">
                                <p:stCondLst>
                                  <p:cond delay="0"/>
                                </p:stCondLst>
                                <p:childTnLst>
                                  <p:par>
                                    <p:cTn id="42" presetID="14" presetClass="entr" presetSubtype="10" fill="hold" grpId="0" nodeType="clickEffect">
                                      <p:stCondLst>
                                        <p:cond delay="0"/>
                                      </p:stCondLst>
                                      <p:childTnLst>
                                        <p:set>
                                          <p:cBhvr>
                                            <p:cTn id="43" dur="1" fill="hold">
                                              <p:stCondLst>
                                                <p:cond delay="0"/>
                                              </p:stCondLst>
                                            </p:cTn>
                                            <p:tgtEl>
                                              <p:spTgt spid="16402"/>
                                            </p:tgtEl>
                                            <p:attrNameLst>
                                              <p:attrName>style.visibility</p:attrName>
                                            </p:attrNameLst>
                                          </p:cBhvr>
                                          <p:to>
                                            <p:strVal val="visible"/>
                                          </p:to>
                                        </p:set>
                                        <p:animEffect transition="in" filter="randombar(horizontal)">
                                          <p:cBhvr>
                                            <p:cTn id="44" dur="500"/>
                                            <p:tgtEl>
                                              <p:spTgt spid="16402"/>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4" fill="hold" grpId="0" nodeType="clickEffect">
                                      <p:stCondLst>
                                        <p:cond delay="0"/>
                                      </p:stCondLst>
                                      <p:childTnLst>
                                        <p:set>
                                          <p:cBhvr>
                                            <p:cTn id="48" dur="1" fill="hold">
                                              <p:stCondLst>
                                                <p:cond delay="0"/>
                                              </p:stCondLst>
                                            </p:cTn>
                                            <p:tgtEl>
                                              <p:spTgt spid="16400"/>
                                            </p:tgtEl>
                                            <p:attrNameLst>
                                              <p:attrName>style.visibility</p:attrName>
                                            </p:attrNameLst>
                                          </p:cBhvr>
                                          <p:to>
                                            <p:strVal val="visible"/>
                                          </p:to>
                                        </p:set>
                                        <p:animEffect transition="in" filter="wipe(down)">
                                          <p:cBhvr>
                                            <p:cTn id="49" dur="500"/>
                                            <p:tgtEl>
                                              <p:spTgt spid="164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90" grpId="0" animBg="1"/>
          <p:bldP spid="16391" grpId="0" animBg="1"/>
          <p:bldP spid="16392" grpId="0" animBg="1"/>
          <p:bldP spid="16393" grpId="0" animBg="1"/>
          <p:bldP spid="16400" grpId="0"/>
          <p:bldP spid="16401" grpId="0"/>
          <p:bldP spid="16402" grpId="0"/>
          <p:bldP spid="16403" grpId="0" animBg="1"/>
        </p:bldLst>
      </p:timing>
    </mc:Fallback>
  </mc:AlternateContent>
</p:sld>
</file>

<file path=ppt/theme/theme1.xml><?xml version="1.0" encoding="utf-8"?>
<a:theme xmlns:a="http://schemas.openxmlformats.org/drawingml/2006/main" name="1_自定义设计方案">
  <a:themeElements>
    <a:clrScheme name="自定义 950">
      <a:dk1>
        <a:sysClr val="windowText" lastClr="000000"/>
      </a:dk1>
      <a:lt1>
        <a:sysClr val="window" lastClr="FFFFFF"/>
      </a:lt1>
      <a:dk2>
        <a:srgbClr val="44546A"/>
      </a:dk2>
      <a:lt2>
        <a:srgbClr val="E7E6E6"/>
      </a:lt2>
      <a:accent1>
        <a:srgbClr val="1D856A"/>
      </a:accent1>
      <a:accent2>
        <a:srgbClr val="A1CDBC"/>
      </a:accent2>
      <a:accent3>
        <a:srgbClr val="1D856A"/>
      </a:accent3>
      <a:accent4>
        <a:srgbClr val="A1CDBC"/>
      </a:accent4>
      <a:accent5>
        <a:srgbClr val="1D856A"/>
      </a:accent5>
      <a:accent6>
        <a:srgbClr val="A1CDBC"/>
      </a:accent6>
      <a:hlink>
        <a:srgbClr val="1D856A"/>
      </a:hlink>
      <a:folHlink>
        <a:srgbClr val="A1CDBC"/>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9934</Words>
  <Application>WPS 演示</Application>
  <PresentationFormat>自定义</PresentationFormat>
  <Paragraphs>401</Paragraphs>
  <Slides>27</Slides>
  <Notes>27</Notes>
  <HiddenSlides>0</HiddenSlides>
  <MMClips>1</MMClips>
  <ScaleCrop>false</ScaleCrop>
  <HeadingPairs>
    <vt:vector size="6" baseType="variant">
      <vt:variant>
        <vt:lpstr>已用的字体</vt:lpstr>
      </vt:variant>
      <vt:variant>
        <vt:i4>25</vt:i4>
      </vt:variant>
      <vt:variant>
        <vt:lpstr>主题</vt:lpstr>
      </vt:variant>
      <vt:variant>
        <vt:i4>1</vt:i4>
      </vt:variant>
      <vt:variant>
        <vt:lpstr>幻灯片标题</vt:lpstr>
      </vt:variant>
      <vt:variant>
        <vt:i4>27</vt:i4>
      </vt:variant>
    </vt:vector>
  </HeadingPairs>
  <TitlesOfParts>
    <vt:vector size="53" baseType="lpstr">
      <vt:lpstr>Arial</vt:lpstr>
      <vt:lpstr>宋体</vt:lpstr>
      <vt:lpstr>Wingdings</vt:lpstr>
      <vt:lpstr>Calibri</vt:lpstr>
      <vt:lpstr>Calibri</vt:lpstr>
      <vt:lpstr>微软雅黑</vt:lpstr>
      <vt:lpstr>方正粗谭黑简体</vt:lpstr>
      <vt:lpstr>Times New Roman</vt:lpstr>
      <vt:lpstr>Clear Sans</vt:lpstr>
      <vt:lpstr>Open Sans</vt:lpstr>
      <vt:lpstr>Open Sans Extrabold</vt:lpstr>
      <vt:lpstr>Clear Sans Light</vt:lpstr>
      <vt:lpstr>Helvetica Light</vt:lpstr>
      <vt:lpstr>Impact</vt:lpstr>
      <vt:lpstr>Arial Unicode MS</vt:lpstr>
      <vt:lpstr>Calibri Light</vt:lpstr>
      <vt:lpstr>Kontrapunkt Bob Bold</vt:lpstr>
      <vt:lpstr>Arial</vt:lpstr>
      <vt:lpstr>Lato Light</vt:lpstr>
      <vt:lpstr>Source Sans Pro Light</vt:lpstr>
      <vt:lpstr>Helvetica-Roman-SemiB</vt:lpstr>
      <vt:lpstr>SimSun-ExtB</vt:lpstr>
      <vt:lpstr>黑体</vt:lpstr>
      <vt:lpstr>Malgun Gothic</vt:lpstr>
      <vt:lpstr>Segoe Print</vt:lpstr>
      <vt:lpstr>1_自定义设计方案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494</dc:title>
  <dc:creator/>
  <cp:lastModifiedBy>Administrator</cp:lastModifiedBy>
  <cp:revision>2</cp:revision>
  <dcterms:created xsi:type="dcterms:W3CDTF">2016-10-17T14:00:00Z</dcterms:created>
  <dcterms:modified xsi:type="dcterms:W3CDTF">2017-11-12T07:20:32Z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2052-10.1.0.6930</vt:lpwstr>
  </property>
</Properties>
</file>